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86" r:id="rId3"/>
    <p:sldId id="259" r:id="rId4"/>
    <p:sldId id="281" r:id="rId5"/>
    <p:sldId id="280" r:id="rId6"/>
    <p:sldId id="279" r:id="rId7"/>
    <p:sldId id="264" r:id="rId8"/>
    <p:sldId id="269" r:id="rId9"/>
    <p:sldId id="270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60" r:id="rId18"/>
    <p:sldId id="267" r:id="rId19"/>
    <p:sldId id="372" r:id="rId20"/>
    <p:sldId id="3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ABAC1-2722-4E8C-8E83-8BAEB906B89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32B57-26D5-4D0C-BA4D-9EBE324F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7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32B57-26D5-4D0C-BA4D-9EBE324F19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82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1319;gb9151035d0_0_503:notes">
            <a:extLst>
              <a:ext uri="{FF2B5EF4-FFF2-40B4-BE49-F238E27FC236}">
                <a16:creationId xmlns:a16="http://schemas.microsoft.com/office/drawing/2014/main" id="{519070B4-3A7B-4FA9-A216-BB5D640D110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Google Shape;1320;gb9151035d0_0_503:notes">
            <a:extLst>
              <a:ext uri="{FF2B5EF4-FFF2-40B4-BE49-F238E27FC236}">
                <a16:creationId xmlns:a16="http://schemas.microsoft.com/office/drawing/2014/main" id="{87865F36-B42F-42D7-8672-5107406E0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2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1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E9505-D6E2-4330-83C0-D3B0AE0143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048809"/>
      </p:ext>
    </p:extLst>
  </p:cSld>
  <p:clrMapOvr>
    <a:masterClrMapping/>
  </p:clrMapOvr>
  <p:transition spd="slow">
    <p:split orient="vert"/>
    <p:sndAc>
      <p:stSnd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>
            <a:extLst>
              <a:ext uri="{FF2B5EF4-FFF2-40B4-BE49-F238E27FC236}">
                <a16:creationId xmlns:a16="http://schemas.microsoft.com/office/drawing/2014/main" id="{8BCC5AB7-720A-42B4-BEDF-8059E3DDEDB6}"/>
              </a:ext>
            </a:extLst>
          </p:cNvPr>
          <p:cNvSpPr/>
          <p:nvPr/>
        </p:nvSpPr>
        <p:spPr>
          <a:xfrm rot="25">
            <a:off x="2392364" y="2571752"/>
            <a:ext cx="4276725" cy="213836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5" name="Google Shape;10;p2">
            <a:extLst>
              <a:ext uri="{FF2B5EF4-FFF2-40B4-BE49-F238E27FC236}">
                <a16:creationId xmlns:a16="http://schemas.microsoft.com/office/drawing/2014/main" id="{0EF8FD6F-98C3-4985-B14B-32A8B0F60981}"/>
              </a:ext>
            </a:extLst>
          </p:cNvPr>
          <p:cNvGrpSpPr>
            <a:grpSpLocks/>
          </p:cNvGrpSpPr>
          <p:nvPr/>
        </p:nvGrpSpPr>
        <p:grpSpPr bwMode="auto">
          <a:xfrm rot="1847120">
            <a:off x="7535864" y="1077913"/>
            <a:ext cx="515937" cy="666750"/>
            <a:chOff x="8667201" y="2266387"/>
            <a:chExt cx="389754" cy="378681"/>
          </a:xfrm>
        </p:grpSpPr>
        <p:sp>
          <p:nvSpPr>
            <p:cNvPr id="6" name="Google Shape;11;p2">
              <a:extLst>
                <a:ext uri="{FF2B5EF4-FFF2-40B4-BE49-F238E27FC236}">
                  <a16:creationId xmlns:a16="http://schemas.microsoft.com/office/drawing/2014/main" id="{AE465953-A365-4F3F-A5FD-901BEA653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201" y="2268670"/>
              <a:ext cx="389754" cy="376398"/>
            </a:xfrm>
            <a:custGeom>
              <a:avLst/>
              <a:gdLst>
                <a:gd name="T0" fmla="*/ 2147483646 w 8025"/>
                <a:gd name="T1" fmla="*/ 0 h 7750"/>
                <a:gd name="T2" fmla="*/ 2147483646 w 8025"/>
                <a:gd name="T3" fmla="*/ 2147483646 h 7750"/>
                <a:gd name="T4" fmla="*/ 2147483646 w 8025"/>
                <a:gd name="T5" fmla="*/ 2147483646 h 7750"/>
                <a:gd name="T6" fmla="*/ 2147483646 w 8025"/>
                <a:gd name="T7" fmla="*/ 2147483646 h 7750"/>
                <a:gd name="T8" fmla="*/ 2147483646 w 8025"/>
                <a:gd name="T9" fmla="*/ 2147483646 h 7750"/>
                <a:gd name="T10" fmla="*/ 2147483646 w 8025"/>
                <a:gd name="T11" fmla="*/ 2147483646 h 7750"/>
                <a:gd name="T12" fmla="*/ 2147483646 w 8025"/>
                <a:gd name="T13" fmla="*/ 2147483646 h 7750"/>
                <a:gd name="T14" fmla="*/ 2147483646 w 8025"/>
                <a:gd name="T15" fmla="*/ 2147483646 h 7750"/>
                <a:gd name="T16" fmla="*/ 2147483646 w 8025"/>
                <a:gd name="T17" fmla="*/ 2147483646 h 7750"/>
                <a:gd name="T18" fmla="*/ 2147483646 w 8025"/>
                <a:gd name="T19" fmla="*/ 2147483646 h 7750"/>
                <a:gd name="T20" fmla="*/ 2147483646 w 8025"/>
                <a:gd name="T21" fmla="*/ 0 h 77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" name="Google Shape;12;p2">
              <a:extLst>
                <a:ext uri="{FF2B5EF4-FFF2-40B4-BE49-F238E27FC236}">
                  <a16:creationId xmlns:a16="http://schemas.microsoft.com/office/drawing/2014/main" id="{E4214DEE-818D-4C88-91BF-75F745929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9779" y="2323259"/>
              <a:ext cx="82613" cy="78728"/>
            </a:xfrm>
            <a:custGeom>
              <a:avLst/>
              <a:gdLst>
                <a:gd name="T0" fmla="*/ 2147483646 w 1701"/>
                <a:gd name="T1" fmla="*/ 0 h 1621"/>
                <a:gd name="T2" fmla="*/ 2147483646 w 1701"/>
                <a:gd name="T3" fmla="*/ 2147483646 h 1621"/>
                <a:gd name="T4" fmla="*/ 2147483646 w 1701"/>
                <a:gd name="T5" fmla="*/ 2147483646 h 1621"/>
                <a:gd name="T6" fmla="*/ 2147483646 w 1701"/>
                <a:gd name="T7" fmla="*/ 2147483646 h 1621"/>
                <a:gd name="T8" fmla="*/ 2147483646 w 1701"/>
                <a:gd name="T9" fmla="*/ 2147483646 h 1621"/>
                <a:gd name="T10" fmla="*/ 2147483646 w 1701"/>
                <a:gd name="T11" fmla="*/ 2147483646 h 1621"/>
                <a:gd name="T12" fmla="*/ 2147483646 w 1701"/>
                <a:gd name="T13" fmla="*/ 2147483646 h 1621"/>
                <a:gd name="T14" fmla="*/ 2147483646 w 1701"/>
                <a:gd name="T15" fmla="*/ 2147483646 h 1621"/>
                <a:gd name="T16" fmla="*/ 2147483646 w 1701"/>
                <a:gd name="T17" fmla="*/ 0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" name="Google Shape;13;p2">
              <a:extLst>
                <a:ext uri="{FF2B5EF4-FFF2-40B4-BE49-F238E27FC236}">
                  <a16:creationId xmlns:a16="http://schemas.microsoft.com/office/drawing/2014/main" id="{EE81F72E-08FF-499B-B8AF-5DCE42019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9310" y="2266387"/>
              <a:ext cx="28169" cy="90773"/>
            </a:xfrm>
            <a:custGeom>
              <a:avLst/>
              <a:gdLst>
                <a:gd name="T0" fmla="*/ 2147483646 w 580"/>
                <a:gd name="T1" fmla="*/ 2147483646 h 1869"/>
                <a:gd name="T2" fmla="*/ 2147483646 w 580"/>
                <a:gd name="T3" fmla="*/ 2147483646 h 1869"/>
                <a:gd name="T4" fmla="*/ 2147483646 w 580"/>
                <a:gd name="T5" fmla="*/ 2147483646 h 1869"/>
                <a:gd name="T6" fmla="*/ 2147483646 w 580"/>
                <a:gd name="T7" fmla="*/ 2147483646 h 1869"/>
                <a:gd name="T8" fmla="*/ 2147483646 w 580"/>
                <a:gd name="T9" fmla="*/ 2147483646 h 1869"/>
                <a:gd name="T10" fmla="*/ 2147483646 w 580"/>
                <a:gd name="T11" fmla="*/ 2147483646 h 1869"/>
                <a:gd name="T12" fmla="*/ 2147483646 w 580"/>
                <a:gd name="T13" fmla="*/ 2147483646 h 1869"/>
                <a:gd name="T14" fmla="*/ 2147483646 w 580"/>
                <a:gd name="T15" fmla="*/ 2147483646 h 1869"/>
                <a:gd name="T16" fmla="*/ 2147483646 w 580"/>
                <a:gd name="T17" fmla="*/ 2147483646 h 1869"/>
                <a:gd name="T18" fmla="*/ 2147483646 w 580"/>
                <a:gd name="T19" fmla="*/ 2147483646 h 1869"/>
                <a:gd name="T20" fmla="*/ 2147483646 w 580"/>
                <a:gd name="T21" fmla="*/ 2147483646 h 18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9" name="Google Shape;14;p2">
            <a:extLst>
              <a:ext uri="{FF2B5EF4-FFF2-40B4-BE49-F238E27FC236}">
                <a16:creationId xmlns:a16="http://schemas.microsoft.com/office/drawing/2014/main" id="{11062018-FC2A-40A0-B603-7E649EF0E1D3}"/>
              </a:ext>
            </a:extLst>
          </p:cNvPr>
          <p:cNvSpPr/>
          <p:nvPr/>
        </p:nvSpPr>
        <p:spPr>
          <a:xfrm>
            <a:off x="8448676" y="1606550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10" name="Google Shape;15;p2">
            <a:extLst>
              <a:ext uri="{FF2B5EF4-FFF2-40B4-BE49-F238E27FC236}">
                <a16:creationId xmlns:a16="http://schemas.microsoft.com/office/drawing/2014/main" id="{FAD0E9A1-599D-4A6F-8D26-F94326EA8CD7}"/>
              </a:ext>
            </a:extLst>
          </p:cNvPr>
          <p:cNvGrpSpPr>
            <a:grpSpLocks/>
          </p:cNvGrpSpPr>
          <p:nvPr/>
        </p:nvGrpSpPr>
        <p:grpSpPr bwMode="auto">
          <a:xfrm>
            <a:off x="7267576" y="4773615"/>
            <a:ext cx="1614488" cy="1938337"/>
            <a:chOff x="7150051" y="3491912"/>
            <a:chExt cx="1632742" cy="1471012"/>
          </a:xfrm>
        </p:grpSpPr>
        <p:sp>
          <p:nvSpPr>
            <p:cNvPr id="11" name="Google Shape;16;p2">
              <a:extLst>
                <a:ext uri="{FF2B5EF4-FFF2-40B4-BE49-F238E27FC236}">
                  <a16:creationId xmlns:a16="http://schemas.microsoft.com/office/drawing/2014/main" id="{9784F45E-4D1C-45A9-8559-3ADC6187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508" y="4223763"/>
              <a:ext cx="178291" cy="114522"/>
            </a:xfrm>
            <a:custGeom>
              <a:avLst/>
              <a:gdLst>
                <a:gd name="T0" fmla="*/ 2147483646 w 3671"/>
                <a:gd name="T1" fmla="*/ 0 h 2358"/>
                <a:gd name="T2" fmla="*/ 2147483646 w 3671"/>
                <a:gd name="T3" fmla="*/ 2147483646 h 2358"/>
                <a:gd name="T4" fmla="*/ 2147483646 w 3671"/>
                <a:gd name="T5" fmla="*/ 2147483646 h 2358"/>
                <a:gd name="T6" fmla="*/ 2147483646 w 3671"/>
                <a:gd name="T7" fmla="*/ 2147483646 h 2358"/>
                <a:gd name="T8" fmla="*/ 2147483646 w 3671"/>
                <a:gd name="T9" fmla="*/ 2147483646 h 2358"/>
                <a:gd name="T10" fmla="*/ 2147483646 w 3671"/>
                <a:gd name="T11" fmla="*/ 2147483646 h 2358"/>
                <a:gd name="T12" fmla="*/ 2147483646 w 3671"/>
                <a:gd name="T13" fmla="*/ 2147483646 h 2358"/>
                <a:gd name="T14" fmla="*/ 2147483646 w 3671"/>
                <a:gd name="T15" fmla="*/ 2147483646 h 2358"/>
                <a:gd name="T16" fmla="*/ 2147483646 w 3671"/>
                <a:gd name="T17" fmla="*/ 0 h 23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" name="Google Shape;17;p2">
              <a:extLst>
                <a:ext uri="{FF2B5EF4-FFF2-40B4-BE49-F238E27FC236}">
                  <a16:creationId xmlns:a16="http://schemas.microsoft.com/office/drawing/2014/main" id="{94F29B14-7155-440C-95D7-8FC0E2257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430" y="3510853"/>
              <a:ext cx="1594957" cy="1433033"/>
            </a:xfrm>
            <a:custGeom>
              <a:avLst/>
              <a:gdLst>
                <a:gd name="T0" fmla="*/ 2147483646 w 32840"/>
                <a:gd name="T1" fmla="*/ 2147483646 h 29506"/>
                <a:gd name="T2" fmla="*/ 2147483646 w 32840"/>
                <a:gd name="T3" fmla="*/ 2147483646 h 29506"/>
                <a:gd name="T4" fmla="*/ 2147483646 w 32840"/>
                <a:gd name="T5" fmla="*/ 2147483646 h 29506"/>
                <a:gd name="T6" fmla="*/ 2147483646 w 32840"/>
                <a:gd name="T7" fmla="*/ 2147483646 h 29506"/>
                <a:gd name="T8" fmla="*/ 2147483646 w 32840"/>
                <a:gd name="T9" fmla="*/ 2147483646 h 29506"/>
                <a:gd name="T10" fmla="*/ 2147483646 w 32840"/>
                <a:gd name="T11" fmla="*/ 2147483646 h 29506"/>
                <a:gd name="T12" fmla="*/ 2147483646 w 32840"/>
                <a:gd name="T13" fmla="*/ 2147483646 h 29506"/>
                <a:gd name="T14" fmla="*/ 2147483646 w 32840"/>
                <a:gd name="T15" fmla="*/ 2147483646 h 29506"/>
                <a:gd name="T16" fmla="*/ 2147483646 w 32840"/>
                <a:gd name="T17" fmla="*/ 2147483646 h 29506"/>
                <a:gd name="T18" fmla="*/ 2147483646 w 32840"/>
                <a:gd name="T19" fmla="*/ 2147483646 h 29506"/>
                <a:gd name="T20" fmla="*/ 2147483646 w 32840"/>
                <a:gd name="T21" fmla="*/ 2147483646 h 29506"/>
                <a:gd name="T22" fmla="*/ 2147483646 w 32840"/>
                <a:gd name="T23" fmla="*/ 2147483646 h 29506"/>
                <a:gd name="T24" fmla="*/ 2147483646 w 32840"/>
                <a:gd name="T25" fmla="*/ 2147483646 h 29506"/>
                <a:gd name="T26" fmla="*/ 2147483646 w 32840"/>
                <a:gd name="T27" fmla="*/ 2147483646 h 29506"/>
                <a:gd name="T28" fmla="*/ 2147483646 w 32840"/>
                <a:gd name="T29" fmla="*/ 2147483646 h 29506"/>
                <a:gd name="T30" fmla="*/ 2147483646 w 32840"/>
                <a:gd name="T31" fmla="*/ 2147483646 h 29506"/>
                <a:gd name="T32" fmla="*/ 2147483646 w 32840"/>
                <a:gd name="T33" fmla="*/ 2147483646 h 29506"/>
                <a:gd name="T34" fmla="*/ 2147483646 w 32840"/>
                <a:gd name="T35" fmla="*/ 2147483646 h 29506"/>
                <a:gd name="T36" fmla="*/ 2147483646 w 32840"/>
                <a:gd name="T37" fmla="*/ 2147483646 h 29506"/>
                <a:gd name="T38" fmla="*/ 2147483646 w 32840"/>
                <a:gd name="T39" fmla="*/ 2147483646 h 29506"/>
                <a:gd name="T40" fmla="*/ 2147483646 w 32840"/>
                <a:gd name="T41" fmla="*/ 2147483646 h 29506"/>
                <a:gd name="T42" fmla="*/ 2147483646 w 32840"/>
                <a:gd name="T43" fmla="*/ 2147483646 h 29506"/>
                <a:gd name="T44" fmla="*/ 2147483646 w 32840"/>
                <a:gd name="T45" fmla="*/ 2147483646 h 29506"/>
                <a:gd name="T46" fmla="*/ 2147483646 w 32840"/>
                <a:gd name="T47" fmla="*/ 2147483646 h 29506"/>
                <a:gd name="T48" fmla="*/ 2147483646 w 32840"/>
                <a:gd name="T49" fmla="*/ 2147483646 h 29506"/>
                <a:gd name="T50" fmla="*/ 2147483646 w 32840"/>
                <a:gd name="T51" fmla="*/ 2147483646 h 29506"/>
                <a:gd name="T52" fmla="*/ 2147483646 w 32840"/>
                <a:gd name="T53" fmla="*/ 2147483646 h 29506"/>
                <a:gd name="T54" fmla="*/ 2147483646 w 32840"/>
                <a:gd name="T55" fmla="*/ 2147483646 h 29506"/>
                <a:gd name="T56" fmla="*/ 2147483646 w 32840"/>
                <a:gd name="T57" fmla="*/ 2147483646 h 29506"/>
                <a:gd name="T58" fmla="*/ 2147483646 w 32840"/>
                <a:gd name="T59" fmla="*/ 2147483646 h 29506"/>
                <a:gd name="T60" fmla="*/ 2147483646 w 32840"/>
                <a:gd name="T61" fmla="*/ 2147483646 h 29506"/>
                <a:gd name="T62" fmla="*/ 2147483646 w 32840"/>
                <a:gd name="T63" fmla="*/ 2147483646 h 29506"/>
                <a:gd name="T64" fmla="*/ 2147483646 w 32840"/>
                <a:gd name="T65" fmla="*/ 2147483646 h 29506"/>
                <a:gd name="T66" fmla="*/ 2147483646 w 32840"/>
                <a:gd name="T67" fmla="*/ 2147483646 h 29506"/>
                <a:gd name="T68" fmla="*/ 2147483646 w 32840"/>
                <a:gd name="T69" fmla="*/ 2147483646 h 29506"/>
                <a:gd name="T70" fmla="*/ 2147483646 w 32840"/>
                <a:gd name="T71" fmla="*/ 2147483646 h 29506"/>
                <a:gd name="T72" fmla="*/ 2147483646 w 32840"/>
                <a:gd name="T73" fmla="*/ 2147483646 h 29506"/>
                <a:gd name="T74" fmla="*/ 2147483646 w 32840"/>
                <a:gd name="T75" fmla="*/ 2147483646 h 29506"/>
                <a:gd name="T76" fmla="*/ 2147483646 w 32840"/>
                <a:gd name="T77" fmla="*/ 2147483646 h 29506"/>
                <a:gd name="T78" fmla="*/ 2147483646 w 32840"/>
                <a:gd name="T79" fmla="*/ 2147483646 h 29506"/>
                <a:gd name="T80" fmla="*/ 2147483646 w 32840"/>
                <a:gd name="T81" fmla="*/ 2147483646 h 29506"/>
                <a:gd name="T82" fmla="*/ 2147483646 w 32840"/>
                <a:gd name="T83" fmla="*/ 2147483646 h 29506"/>
                <a:gd name="T84" fmla="*/ 2147483646 w 32840"/>
                <a:gd name="T85" fmla="*/ 2147483646 h 295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18;p2">
              <a:extLst>
                <a:ext uri="{FF2B5EF4-FFF2-40B4-BE49-F238E27FC236}">
                  <a16:creationId xmlns:a16="http://schemas.microsoft.com/office/drawing/2014/main" id="{E38C2C06-7009-4895-B7FA-7F8FD4B57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143" y="3830665"/>
              <a:ext cx="5488" cy="4031"/>
            </a:xfrm>
            <a:custGeom>
              <a:avLst/>
              <a:gdLst>
                <a:gd name="T0" fmla="*/ 2147483646 w 113"/>
                <a:gd name="T1" fmla="*/ 0 h 83"/>
                <a:gd name="T2" fmla="*/ 2147483646 w 113"/>
                <a:gd name="T3" fmla="*/ 2147483646 h 83"/>
                <a:gd name="T4" fmla="*/ 2147483646 w 113"/>
                <a:gd name="T5" fmla="*/ 2147483646 h 83"/>
                <a:gd name="T6" fmla="*/ 2147483646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" name="Google Shape;19;p2">
              <a:extLst>
                <a:ext uri="{FF2B5EF4-FFF2-40B4-BE49-F238E27FC236}">
                  <a16:creationId xmlns:a16="http://schemas.microsoft.com/office/drawing/2014/main" id="{2513B354-7208-468A-AA83-E0A7F630710A}"/>
                </a:ext>
              </a:extLst>
            </p:cNvPr>
            <p:cNvSpPr/>
            <p:nvPr/>
          </p:nvSpPr>
          <p:spPr>
            <a:xfrm>
              <a:off x="7964014" y="3703950"/>
              <a:ext cx="94721" cy="130114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5" name="Google Shape;20;p2">
              <a:extLst>
                <a:ext uri="{FF2B5EF4-FFF2-40B4-BE49-F238E27FC236}">
                  <a16:creationId xmlns:a16="http://schemas.microsoft.com/office/drawing/2014/main" id="{722AE4C5-B090-40B8-B23A-65ABB6103F50}"/>
                </a:ext>
              </a:extLst>
            </p:cNvPr>
            <p:cNvSpPr/>
            <p:nvPr/>
          </p:nvSpPr>
          <p:spPr>
            <a:xfrm>
              <a:off x="8063552" y="3977430"/>
              <a:ext cx="77062" cy="130114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6" name="Google Shape;21;p2">
              <a:extLst>
                <a:ext uri="{FF2B5EF4-FFF2-40B4-BE49-F238E27FC236}">
                  <a16:creationId xmlns:a16="http://schemas.microsoft.com/office/drawing/2014/main" id="{F36BA40C-C25B-4CAB-BDC2-D778744C10BB}"/>
                </a:ext>
              </a:extLst>
            </p:cNvPr>
            <p:cNvSpPr/>
            <p:nvPr/>
          </p:nvSpPr>
          <p:spPr>
            <a:xfrm>
              <a:off x="8156668" y="4254525"/>
              <a:ext cx="96327" cy="116862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7" name="Google Shape;22;p2">
              <a:extLst>
                <a:ext uri="{FF2B5EF4-FFF2-40B4-BE49-F238E27FC236}">
                  <a16:creationId xmlns:a16="http://schemas.microsoft.com/office/drawing/2014/main" id="{8EE696F5-FA40-4025-8C7F-3442CF6D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4147" y="4455864"/>
              <a:ext cx="133658" cy="80234"/>
            </a:xfrm>
            <a:custGeom>
              <a:avLst/>
              <a:gdLst>
                <a:gd name="T0" fmla="*/ 2147483646 w 2752"/>
                <a:gd name="T1" fmla="*/ 2147483646 h 1652"/>
                <a:gd name="T2" fmla="*/ 2147483646 w 2752"/>
                <a:gd name="T3" fmla="*/ 2147483646 h 1652"/>
                <a:gd name="T4" fmla="*/ 2147483646 w 2752"/>
                <a:gd name="T5" fmla="*/ 2147483646 h 1652"/>
                <a:gd name="T6" fmla="*/ 2147483646 w 2752"/>
                <a:gd name="T7" fmla="*/ 2147483646 h 1652"/>
                <a:gd name="T8" fmla="*/ 2147483646 w 2752"/>
                <a:gd name="T9" fmla="*/ 2147483646 h 1652"/>
                <a:gd name="T10" fmla="*/ 2147483646 w 2752"/>
                <a:gd name="T11" fmla="*/ 2147483646 h 1652"/>
                <a:gd name="T12" fmla="*/ 2147483646 w 2752"/>
                <a:gd name="T13" fmla="*/ 2147483646 h 1652"/>
                <a:gd name="T14" fmla="*/ 2147483646 w 2752"/>
                <a:gd name="T15" fmla="*/ 2147483646 h 1652"/>
                <a:gd name="T16" fmla="*/ 2147483646 w 2752"/>
                <a:gd name="T17" fmla="*/ 2147483646 h 1652"/>
                <a:gd name="T18" fmla="*/ 2147483646 w 2752"/>
                <a:gd name="T19" fmla="*/ 2147483646 h 1652"/>
                <a:gd name="T20" fmla="*/ 2147483646 w 2752"/>
                <a:gd name="T21" fmla="*/ 2147483646 h 1652"/>
                <a:gd name="T22" fmla="*/ 2147483646 w 2752"/>
                <a:gd name="T23" fmla="*/ 2147483646 h 1652"/>
                <a:gd name="T24" fmla="*/ 2147483646 w 2752"/>
                <a:gd name="T25" fmla="*/ 2147483646 h 1652"/>
                <a:gd name="T26" fmla="*/ 2147483646 w 2752"/>
                <a:gd name="T27" fmla="*/ 2147483646 h 1652"/>
                <a:gd name="T28" fmla="*/ 2147483646 w 2752"/>
                <a:gd name="T29" fmla="*/ 2147483646 h 16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" name="Google Shape;23;p2">
              <a:extLst>
                <a:ext uri="{FF2B5EF4-FFF2-40B4-BE49-F238E27FC236}">
                  <a16:creationId xmlns:a16="http://schemas.microsoft.com/office/drawing/2014/main" id="{FC8F85ED-028A-4243-A3E9-8684E3DC77CD}"/>
                </a:ext>
              </a:extLst>
            </p:cNvPr>
            <p:cNvSpPr/>
            <p:nvPr/>
          </p:nvSpPr>
          <p:spPr>
            <a:xfrm>
              <a:off x="8556424" y="4529210"/>
              <a:ext cx="117198" cy="51805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9" name="Google Shape;24;p2">
              <a:extLst>
                <a:ext uri="{FF2B5EF4-FFF2-40B4-BE49-F238E27FC236}">
                  <a16:creationId xmlns:a16="http://schemas.microsoft.com/office/drawing/2014/main" id="{D328F603-DBF3-4E84-8D48-BF484EAE2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037" y="4599621"/>
              <a:ext cx="94464" cy="48422"/>
            </a:xfrm>
            <a:custGeom>
              <a:avLst/>
              <a:gdLst>
                <a:gd name="T0" fmla="*/ 2147483646 w 1945"/>
                <a:gd name="T1" fmla="*/ 2147483646 h 997"/>
                <a:gd name="T2" fmla="*/ 2147483646 w 1945"/>
                <a:gd name="T3" fmla="*/ 2147483646 h 997"/>
                <a:gd name="T4" fmla="*/ 2147483646 w 1945"/>
                <a:gd name="T5" fmla="*/ 2147483646 h 997"/>
                <a:gd name="T6" fmla="*/ 2147483646 w 1945"/>
                <a:gd name="T7" fmla="*/ 2147483646 h 997"/>
                <a:gd name="T8" fmla="*/ 2147483646 w 1945"/>
                <a:gd name="T9" fmla="*/ 2147483646 h 997"/>
                <a:gd name="T10" fmla="*/ 2147483646 w 1945"/>
                <a:gd name="T11" fmla="*/ 2147483646 h 997"/>
                <a:gd name="T12" fmla="*/ 2147483646 w 1945"/>
                <a:gd name="T13" fmla="*/ 2147483646 h 997"/>
                <a:gd name="T14" fmla="*/ 2147483646 w 1945"/>
                <a:gd name="T15" fmla="*/ 2147483646 h 997"/>
                <a:gd name="T16" fmla="*/ 2147483646 w 1945"/>
                <a:gd name="T17" fmla="*/ 2147483646 h 997"/>
                <a:gd name="T18" fmla="*/ 2147483646 w 1945"/>
                <a:gd name="T19" fmla="*/ 2147483646 h 997"/>
                <a:gd name="T20" fmla="*/ 2147483646 w 1945"/>
                <a:gd name="T21" fmla="*/ 2147483646 h 997"/>
                <a:gd name="T22" fmla="*/ 2147483646 w 1945"/>
                <a:gd name="T23" fmla="*/ 2147483646 h 9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0" name="Google Shape;25;p2">
              <a:extLst>
                <a:ext uri="{FF2B5EF4-FFF2-40B4-BE49-F238E27FC236}">
                  <a16:creationId xmlns:a16="http://schemas.microsoft.com/office/drawing/2014/main" id="{D2019650-8BD1-4004-A15E-64F00913A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348" y="4552511"/>
              <a:ext cx="60321" cy="27975"/>
            </a:xfrm>
            <a:custGeom>
              <a:avLst/>
              <a:gdLst>
                <a:gd name="T0" fmla="*/ 2147483646 w 1242"/>
                <a:gd name="T1" fmla="*/ 2147483646 h 576"/>
                <a:gd name="T2" fmla="*/ 2147483646 w 1242"/>
                <a:gd name="T3" fmla="*/ 2147483646 h 576"/>
                <a:gd name="T4" fmla="*/ 2147483646 w 1242"/>
                <a:gd name="T5" fmla="*/ 2147483646 h 576"/>
                <a:gd name="T6" fmla="*/ 2147483646 w 1242"/>
                <a:gd name="T7" fmla="*/ 2147483646 h 576"/>
                <a:gd name="T8" fmla="*/ 2147483646 w 1242"/>
                <a:gd name="T9" fmla="*/ 2147483646 h 576"/>
                <a:gd name="T10" fmla="*/ 2147483646 w 1242"/>
                <a:gd name="T11" fmla="*/ 2147483646 h 576"/>
                <a:gd name="T12" fmla="*/ 2147483646 w 1242"/>
                <a:gd name="T13" fmla="*/ 2147483646 h 576"/>
                <a:gd name="T14" fmla="*/ 2147483646 w 1242"/>
                <a:gd name="T15" fmla="*/ 2147483646 h 576"/>
                <a:gd name="T16" fmla="*/ 2147483646 w 1242"/>
                <a:gd name="T17" fmla="*/ 2147483646 h 576"/>
                <a:gd name="T18" fmla="*/ 2147483646 w 1242"/>
                <a:gd name="T19" fmla="*/ 2147483646 h 576"/>
                <a:gd name="T20" fmla="*/ 2147483646 w 1242"/>
                <a:gd name="T21" fmla="*/ 2147483646 h 576"/>
                <a:gd name="T22" fmla="*/ 2147483646 w 1242"/>
                <a:gd name="T23" fmla="*/ 2147483646 h 5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1" name="Google Shape;26;p2">
              <a:extLst>
                <a:ext uri="{FF2B5EF4-FFF2-40B4-BE49-F238E27FC236}">
                  <a16:creationId xmlns:a16="http://schemas.microsoft.com/office/drawing/2014/main" id="{512B4AC6-E6B8-45DF-AF32-6C6570D0B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127" y="4516766"/>
              <a:ext cx="67412" cy="40360"/>
            </a:xfrm>
            <a:custGeom>
              <a:avLst/>
              <a:gdLst>
                <a:gd name="T0" fmla="*/ 2147483646 w 1388"/>
                <a:gd name="T1" fmla="*/ 2147483646 h 831"/>
                <a:gd name="T2" fmla="*/ 2147483646 w 1388"/>
                <a:gd name="T3" fmla="*/ 2147483646 h 831"/>
                <a:gd name="T4" fmla="*/ 2147483646 w 1388"/>
                <a:gd name="T5" fmla="*/ 2147483646 h 831"/>
                <a:gd name="T6" fmla="*/ 2147483646 w 1388"/>
                <a:gd name="T7" fmla="*/ 2147483646 h 831"/>
                <a:gd name="T8" fmla="*/ 2147483646 w 1388"/>
                <a:gd name="T9" fmla="*/ 2147483646 h 831"/>
                <a:gd name="T10" fmla="*/ 2147483646 w 1388"/>
                <a:gd name="T11" fmla="*/ 2147483646 h 831"/>
                <a:gd name="T12" fmla="*/ 2147483646 w 1388"/>
                <a:gd name="T13" fmla="*/ 2147483646 h 8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2" name="Google Shape;27;p2">
              <a:extLst>
                <a:ext uri="{FF2B5EF4-FFF2-40B4-BE49-F238E27FC236}">
                  <a16:creationId xmlns:a16="http://schemas.microsoft.com/office/drawing/2014/main" id="{70C5EE9E-2BCD-4F70-853E-22752B41C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9746" y="4515115"/>
              <a:ext cx="37008" cy="14522"/>
            </a:xfrm>
            <a:custGeom>
              <a:avLst/>
              <a:gdLst>
                <a:gd name="T0" fmla="*/ 2147483646 w 762"/>
                <a:gd name="T1" fmla="*/ 0 h 299"/>
                <a:gd name="T2" fmla="*/ 2147483646 w 762"/>
                <a:gd name="T3" fmla="*/ 2147483646 h 299"/>
                <a:gd name="T4" fmla="*/ 2147483646 w 762"/>
                <a:gd name="T5" fmla="*/ 2147483646 h 299"/>
                <a:gd name="T6" fmla="*/ 2147483646 w 762"/>
                <a:gd name="T7" fmla="*/ 2147483646 h 299"/>
                <a:gd name="T8" fmla="*/ 2147483646 w 762"/>
                <a:gd name="T9" fmla="*/ 2147483646 h 299"/>
                <a:gd name="T10" fmla="*/ 2147483646 w 762"/>
                <a:gd name="T11" fmla="*/ 2147483646 h 299"/>
                <a:gd name="T12" fmla="*/ 2147483646 w 762"/>
                <a:gd name="T13" fmla="*/ 2147483646 h 299"/>
                <a:gd name="T14" fmla="*/ 2147483646 w 762"/>
                <a:gd name="T15" fmla="*/ 2147483646 h 299"/>
                <a:gd name="T16" fmla="*/ 2147483646 w 762"/>
                <a:gd name="T17" fmla="*/ 0 h 2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3" name="Google Shape;28;p2">
              <a:extLst>
                <a:ext uri="{FF2B5EF4-FFF2-40B4-BE49-F238E27FC236}">
                  <a16:creationId xmlns:a16="http://schemas.microsoft.com/office/drawing/2014/main" id="{752F65B0-6336-461E-A7B5-69CC7983E075}"/>
                </a:ext>
              </a:extLst>
            </p:cNvPr>
            <p:cNvSpPr/>
            <p:nvPr/>
          </p:nvSpPr>
          <p:spPr>
            <a:xfrm>
              <a:off x="7732829" y="4097906"/>
              <a:ext cx="415811" cy="66382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4" name="Google Shape;29;p2">
              <a:extLst>
                <a:ext uri="{FF2B5EF4-FFF2-40B4-BE49-F238E27FC236}">
                  <a16:creationId xmlns:a16="http://schemas.microsoft.com/office/drawing/2014/main" id="{69D0E918-1C2E-4FD4-821F-2ED6E9FC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0554" y="4253001"/>
              <a:ext cx="147499" cy="138806"/>
            </a:xfrm>
            <a:custGeom>
              <a:avLst/>
              <a:gdLst>
                <a:gd name="T0" fmla="*/ 2147483646 w 3037"/>
                <a:gd name="T1" fmla="*/ 2147483646 h 2858"/>
                <a:gd name="T2" fmla="*/ 2147483646 w 3037"/>
                <a:gd name="T3" fmla="*/ 2147483646 h 2858"/>
                <a:gd name="T4" fmla="*/ 2147483646 w 3037"/>
                <a:gd name="T5" fmla="*/ 2147483646 h 2858"/>
                <a:gd name="T6" fmla="*/ 2147483646 w 3037"/>
                <a:gd name="T7" fmla="*/ 2147483646 h 2858"/>
                <a:gd name="T8" fmla="*/ 2147483646 w 3037"/>
                <a:gd name="T9" fmla="*/ 2147483646 h 2858"/>
                <a:gd name="T10" fmla="*/ 2147483646 w 3037"/>
                <a:gd name="T11" fmla="*/ 2147483646 h 2858"/>
                <a:gd name="T12" fmla="*/ 2147483646 w 3037"/>
                <a:gd name="T13" fmla="*/ 2147483646 h 2858"/>
                <a:gd name="T14" fmla="*/ 2147483646 w 3037"/>
                <a:gd name="T15" fmla="*/ 2147483646 h 2858"/>
                <a:gd name="T16" fmla="*/ 2147483646 w 3037"/>
                <a:gd name="T17" fmla="*/ 2147483646 h 2858"/>
                <a:gd name="T18" fmla="*/ 2147483646 w 3037"/>
                <a:gd name="T19" fmla="*/ 2147483646 h 2858"/>
                <a:gd name="T20" fmla="*/ 2147483646 w 3037"/>
                <a:gd name="T21" fmla="*/ 2147483646 h 28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30;p2">
              <a:extLst>
                <a:ext uri="{FF2B5EF4-FFF2-40B4-BE49-F238E27FC236}">
                  <a16:creationId xmlns:a16="http://schemas.microsoft.com/office/drawing/2014/main" id="{8E974375-FF58-453D-BC9F-CBE76DACB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051" y="3702546"/>
              <a:ext cx="118845" cy="106703"/>
            </a:xfrm>
            <a:custGeom>
              <a:avLst/>
              <a:gdLst>
                <a:gd name="T0" fmla="*/ 2147483646 w 2447"/>
                <a:gd name="T1" fmla="*/ 0 h 2197"/>
                <a:gd name="T2" fmla="*/ 2147483646 w 2447"/>
                <a:gd name="T3" fmla="*/ 2147483646 h 2197"/>
                <a:gd name="T4" fmla="*/ 2147483646 w 2447"/>
                <a:gd name="T5" fmla="*/ 2147483646 h 2197"/>
                <a:gd name="T6" fmla="*/ 2147483646 w 2447"/>
                <a:gd name="T7" fmla="*/ 2147483646 h 2197"/>
                <a:gd name="T8" fmla="*/ 2147483646 w 2447"/>
                <a:gd name="T9" fmla="*/ 0 h 2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6" name="Google Shape;31;p2">
              <a:extLst>
                <a:ext uri="{FF2B5EF4-FFF2-40B4-BE49-F238E27FC236}">
                  <a16:creationId xmlns:a16="http://schemas.microsoft.com/office/drawing/2014/main" id="{FAF5A940-753F-4DA9-9879-6DD5F2A1C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5611" y="3976025"/>
              <a:ext cx="124916" cy="118990"/>
            </a:xfrm>
            <a:custGeom>
              <a:avLst/>
              <a:gdLst>
                <a:gd name="T0" fmla="*/ 2147483646 w 2572"/>
                <a:gd name="T1" fmla="*/ 0 h 2450"/>
                <a:gd name="T2" fmla="*/ 0 w 2572"/>
                <a:gd name="T3" fmla="*/ 2147483646 h 2450"/>
                <a:gd name="T4" fmla="*/ 2147483646 w 2572"/>
                <a:gd name="T5" fmla="*/ 2147483646 h 2450"/>
                <a:gd name="T6" fmla="*/ 2147483646 w 2572"/>
                <a:gd name="T7" fmla="*/ 2147483646 h 2450"/>
                <a:gd name="T8" fmla="*/ 2147483646 w 2572"/>
                <a:gd name="T9" fmla="*/ 2147483646 h 2450"/>
                <a:gd name="T10" fmla="*/ 2147483646 w 2572"/>
                <a:gd name="T11" fmla="*/ 0 h 2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32;p2">
              <a:extLst>
                <a:ext uri="{FF2B5EF4-FFF2-40B4-BE49-F238E27FC236}">
                  <a16:creationId xmlns:a16="http://schemas.microsoft.com/office/drawing/2014/main" id="{CD427712-BDAA-40C2-B682-BC4ADA60B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154" y="4227406"/>
              <a:ext cx="132978" cy="131181"/>
            </a:xfrm>
            <a:custGeom>
              <a:avLst/>
              <a:gdLst>
                <a:gd name="T0" fmla="*/ 2147483646 w 2738"/>
                <a:gd name="T1" fmla="*/ 0 h 2701"/>
                <a:gd name="T2" fmla="*/ 0 w 2738"/>
                <a:gd name="T3" fmla="*/ 2147483646 h 2701"/>
                <a:gd name="T4" fmla="*/ 2147483646 w 2738"/>
                <a:gd name="T5" fmla="*/ 2147483646 h 2701"/>
                <a:gd name="T6" fmla="*/ 2147483646 w 2738"/>
                <a:gd name="T7" fmla="*/ 2147483646 h 2701"/>
                <a:gd name="T8" fmla="*/ 2147483646 w 2738"/>
                <a:gd name="T9" fmla="*/ 0 h 27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8" name="Google Shape;33;p2">
              <a:extLst>
                <a:ext uri="{FF2B5EF4-FFF2-40B4-BE49-F238E27FC236}">
                  <a16:creationId xmlns:a16="http://schemas.microsoft.com/office/drawing/2014/main" id="{F7189CBB-3D91-48F2-9CA1-F6AA02839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7658" y="4373932"/>
              <a:ext cx="108645" cy="123021"/>
            </a:xfrm>
            <a:custGeom>
              <a:avLst/>
              <a:gdLst>
                <a:gd name="T0" fmla="*/ 2147483646 w 2237"/>
                <a:gd name="T1" fmla="*/ 0 h 2533"/>
                <a:gd name="T2" fmla="*/ 0 w 2237"/>
                <a:gd name="T3" fmla="*/ 2147483646 h 2533"/>
                <a:gd name="T4" fmla="*/ 2147483646 w 2237"/>
                <a:gd name="T5" fmla="*/ 2147483646 h 2533"/>
                <a:gd name="T6" fmla="*/ 2147483646 w 2237"/>
                <a:gd name="T7" fmla="*/ 2147483646 h 2533"/>
                <a:gd name="T8" fmla="*/ 2147483646 w 2237"/>
                <a:gd name="T9" fmla="*/ 0 h 2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9" name="Google Shape;34;p2">
              <a:extLst>
                <a:ext uri="{FF2B5EF4-FFF2-40B4-BE49-F238E27FC236}">
                  <a16:creationId xmlns:a16="http://schemas.microsoft.com/office/drawing/2014/main" id="{7656C9B4-15EF-486D-9EBC-9F38AAF85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808" y="4433863"/>
              <a:ext cx="98009" cy="89510"/>
            </a:xfrm>
            <a:custGeom>
              <a:avLst/>
              <a:gdLst>
                <a:gd name="T0" fmla="*/ 2147483646 w 2018"/>
                <a:gd name="T1" fmla="*/ 0 h 1843"/>
                <a:gd name="T2" fmla="*/ 2147483646 w 2018"/>
                <a:gd name="T3" fmla="*/ 2147483646 h 1843"/>
                <a:gd name="T4" fmla="*/ 2147483646 w 2018"/>
                <a:gd name="T5" fmla="*/ 2147483646 h 1843"/>
                <a:gd name="T6" fmla="*/ 2147483646 w 2018"/>
                <a:gd name="T7" fmla="*/ 2147483646 h 1843"/>
                <a:gd name="T8" fmla="*/ 2147483646 w 2018"/>
                <a:gd name="T9" fmla="*/ 2147483646 h 1843"/>
                <a:gd name="T10" fmla="*/ 2147483646 w 2018"/>
                <a:gd name="T11" fmla="*/ 0 h 18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0" name="Google Shape;35;p2">
              <a:extLst>
                <a:ext uri="{FF2B5EF4-FFF2-40B4-BE49-F238E27FC236}">
                  <a16:creationId xmlns:a16="http://schemas.microsoft.com/office/drawing/2014/main" id="{2D88B4EA-F574-4EE0-89B4-888548197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051" y="3491912"/>
              <a:ext cx="1632742" cy="1471012"/>
            </a:xfrm>
            <a:custGeom>
              <a:avLst/>
              <a:gdLst>
                <a:gd name="T0" fmla="*/ 2147483646 w 33618"/>
                <a:gd name="T1" fmla="*/ 2147483646 h 30288"/>
                <a:gd name="T2" fmla="*/ 2147483646 w 33618"/>
                <a:gd name="T3" fmla="*/ 2147483646 h 30288"/>
                <a:gd name="T4" fmla="*/ 2147483646 w 33618"/>
                <a:gd name="T5" fmla="*/ 2147483646 h 30288"/>
                <a:gd name="T6" fmla="*/ 2147483646 w 33618"/>
                <a:gd name="T7" fmla="*/ 2147483646 h 30288"/>
                <a:gd name="T8" fmla="*/ 2147483646 w 33618"/>
                <a:gd name="T9" fmla="*/ 2147483646 h 30288"/>
                <a:gd name="T10" fmla="*/ 2147483646 w 33618"/>
                <a:gd name="T11" fmla="*/ 2147483646 h 30288"/>
                <a:gd name="T12" fmla="*/ 2147483646 w 33618"/>
                <a:gd name="T13" fmla="*/ 2147483646 h 30288"/>
                <a:gd name="T14" fmla="*/ 2147483646 w 33618"/>
                <a:gd name="T15" fmla="*/ 2147483646 h 30288"/>
                <a:gd name="T16" fmla="*/ 2147483646 w 33618"/>
                <a:gd name="T17" fmla="*/ 2147483646 h 30288"/>
                <a:gd name="T18" fmla="*/ 2147483646 w 33618"/>
                <a:gd name="T19" fmla="*/ 2147483646 h 30288"/>
                <a:gd name="T20" fmla="*/ 2147483646 w 33618"/>
                <a:gd name="T21" fmla="*/ 2147483646 h 30288"/>
                <a:gd name="T22" fmla="*/ 2147483646 w 33618"/>
                <a:gd name="T23" fmla="*/ 2147483646 h 30288"/>
                <a:gd name="T24" fmla="*/ 2147483646 w 33618"/>
                <a:gd name="T25" fmla="*/ 2147483646 h 30288"/>
                <a:gd name="T26" fmla="*/ 2147483646 w 33618"/>
                <a:gd name="T27" fmla="*/ 2147483646 h 30288"/>
                <a:gd name="T28" fmla="*/ 2147483646 w 33618"/>
                <a:gd name="T29" fmla="*/ 2147483646 h 30288"/>
                <a:gd name="T30" fmla="*/ 2147483646 w 33618"/>
                <a:gd name="T31" fmla="*/ 2147483646 h 30288"/>
                <a:gd name="T32" fmla="*/ 2147483646 w 33618"/>
                <a:gd name="T33" fmla="*/ 2147483646 h 30288"/>
                <a:gd name="T34" fmla="*/ 2147483646 w 33618"/>
                <a:gd name="T35" fmla="*/ 2147483646 h 30288"/>
                <a:gd name="T36" fmla="*/ 2147483646 w 33618"/>
                <a:gd name="T37" fmla="*/ 2147483646 h 30288"/>
                <a:gd name="T38" fmla="*/ 2147483646 w 33618"/>
                <a:gd name="T39" fmla="*/ 2147483646 h 30288"/>
                <a:gd name="T40" fmla="*/ 2147483646 w 33618"/>
                <a:gd name="T41" fmla="*/ 2147483646 h 30288"/>
                <a:gd name="T42" fmla="*/ 2147483646 w 33618"/>
                <a:gd name="T43" fmla="*/ 2147483646 h 30288"/>
                <a:gd name="T44" fmla="*/ 2147483646 w 33618"/>
                <a:gd name="T45" fmla="*/ 2147483646 h 30288"/>
                <a:gd name="T46" fmla="*/ 2147483646 w 33618"/>
                <a:gd name="T47" fmla="*/ 2147483646 h 30288"/>
                <a:gd name="T48" fmla="*/ 2147483646 w 33618"/>
                <a:gd name="T49" fmla="*/ 2147483646 h 30288"/>
                <a:gd name="T50" fmla="*/ 2147483646 w 33618"/>
                <a:gd name="T51" fmla="*/ 2147483646 h 30288"/>
                <a:gd name="T52" fmla="*/ 2147483646 w 33618"/>
                <a:gd name="T53" fmla="*/ 2147483646 h 30288"/>
                <a:gd name="T54" fmla="*/ 2147483646 w 33618"/>
                <a:gd name="T55" fmla="*/ 2147483646 h 30288"/>
                <a:gd name="T56" fmla="*/ 2147483646 w 33618"/>
                <a:gd name="T57" fmla="*/ 2147483646 h 30288"/>
                <a:gd name="T58" fmla="*/ 2147483646 w 33618"/>
                <a:gd name="T59" fmla="*/ 2147483646 h 30288"/>
                <a:gd name="T60" fmla="*/ 2147483646 w 33618"/>
                <a:gd name="T61" fmla="*/ 2147483646 h 30288"/>
                <a:gd name="T62" fmla="*/ 2147483646 w 33618"/>
                <a:gd name="T63" fmla="*/ 2147483646 h 30288"/>
                <a:gd name="T64" fmla="*/ 2147483646 w 33618"/>
                <a:gd name="T65" fmla="*/ 2147483646 h 30288"/>
                <a:gd name="T66" fmla="*/ 2147483646 w 33618"/>
                <a:gd name="T67" fmla="*/ 2147483646 h 30288"/>
                <a:gd name="T68" fmla="*/ 2147483646 w 33618"/>
                <a:gd name="T69" fmla="*/ 2147483646 h 30288"/>
                <a:gd name="T70" fmla="*/ 2147483646 w 33618"/>
                <a:gd name="T71" fmla="*/ 2147483646 h 30288"/>
                <a:gd name="T72" fmla="*/ 2147483646 w 33618"/>
                <a:gd name="T73" fmla="*/ 2147483646 h 30288"/>
                <a:gd name="T74" fmla="*/ 2147483646 w 33618"/>
                <a:gd name="T75" fmla="*/ 2147483646 h 30288"/>
                <a:gd name="T76" fmla="*/ 2147483646 w 33618"/>
                <a:gd name="T77" fmla="*/ 2147483646 h 30288"/>
                <a:gd name="T78" fmla="*/ 2147483646 w 33618"/>
                <a:gd name="T79" fmla="*/ 2147483646 h 30288"/>
                <a:gd name="T80" fmla="*/ 2147483646 w 33618"/>
                <a:gd name="T81" fmla="*/ 2147483646 h 30288"/>
                <a:gd name="T82" fmla="*/ 2147483646 w 33618"/>
                <a:gd name="T83" fmla="*/ 2147483646 h 30288"/>
                <a:gd name="T84" fmla="*/ 2147483646 w 33618"/>
                <a:gd name="T85" fmla="*/ 2147483646 h 30288"/>
                <a:gd name="T86" fmla="*/ 2147483646 w 33618"/>
                <a:gd name="T87" fmla="*/ 2147483646 h 30288"/>
                <a:gd name="T88" fmla="*/ 2147483646 w 33618"/>
                <a:gd name="T89" fmla="*/ 2147483646 h 302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1" name="Google Shape;36;p2">
              <a:extLst>
                <a:ext uri="{FF2B5EF4-FFF2-40B4-BE49-F238E27FC236}">
                  <a16:creationId xmlns:a16="http://schemas.microsoft.com/office/drawing/2014/main" id="{43E0736E-30DE-4B1B-8C81-5CE8A1C53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306" y="3673017"/>
              <a:ext cx="75037" cy="75182"/>
            </a:xfrm>
            <a:custGeom>
              <a:avLst/>
              <a:gdLst>
                <a:gd name="T0" fmla="*/ 2147483646 w 1545"/>
                <a:gd name="T1" fmla="*/ 0 h 1548"/>
                <a:gd name="T2" fmla="*/ 0 w 1545"/>
                <a:gd name="T3" fmla="*/ 2147483646 h 1548"/>
                <a:gd name="T4" fmla="*/ 2147483646 w 1545"/>
                <a:gd name="T5" fmla="*/ 2147483646 h 1548"/>
                <a:gd name="T6" fmla="*/ 2147483646 w 1545"/>
                <a:gd name="T7" fmla="*/ 2147483646 h 1548"/>
                <a:gd name="T8" fmla="*/ 2147483646 w 1545"/>
                <a:gd name="T9" fmla="*/ 0 h 1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2" name="Google Shape;37;p2">
              <a:extLst>
                <a:ext uri="{FF2B5EF4-FFF2-40B4-BE49-F238E27FC236}">
                  <a16:creationId xmlns:a16="http://schemas.microsoft.com/office/drawing/2014/main" id="{0B41939B-BB7D-414B-A87C-3A853498F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489" y="4248581"/>
              <a:ext cx="186693" cy="158184"/>
            </a:xfrm>
            <a:custGeom>
              <a:avLst/>
              <a:gdLst>
                <a:gd name="T0" fmla="*/ 2147483646 w 3844"/>
                <a:gd name="T1" fmla="*/ 0 h 3257"/>
                <a:gd name="T2" fmla="*/ 2147483646 w 3844"/>
                <a:gd name="T3" fmla="*/ 2147483646 h 3257"/>
                <a:gd name="T4" fmla="*/ 2147483646 w 3844"/>
                <a:gd name="T5" fmla="*/ 2147483646 h 3257"/>
                <a:gd name="T6" fmla="*/ 2147483646 w 3844"/>
                <a:gd name="T7" fmla="*/ 2147483646 h 3257"/>
                <a:gd name="T8" fmla="*/ 2147483646 w 3844"/>
                <a:gd name="T9" fmla="*/ 2147483646 h 3257"/>
                <a:gd name="T10" fmla="*/ 2147483646 w 3844"/>
                <a:gd name="T11" fmla="*/ 2147483646 h 3257"/>
                <a:gd name="T12" fmla="*/ 2147483646 w 3844"/>
                <a:gd name="T13" fmla="*/ 2147483646 h 3257"/>
                <a:gd name="T14" fmla="*/ 2147483646 w 3844"/>
                <a:gd name="T15" fmla="*/ 2147483646 h 3257"/>
                <a:gd name="T16" fmla="*/ 2147483646 w 3844"/>
                <a:gd name="T17" fmla="*/ 2147483646 h 3257"/>
                <a:gd name="T18" fmla="*/ 2147483646 w 3844"/>
                <a:gd name="T19" fmla="*/ 2147483646 h 3257"/>
                <a:gd name="T20" fmla="*/ 2147483646 w 3844"/>
                <a:gd name="T21" fmla="*/ 2147483646 h 3257"/>
                <a:gd name="T22" fmla="*/ 2147483646 w 3844"/>
                <a:gd name="T23" fmla="*/ 2147483646 h 3257"/>
                <a:gd name="T24" fmla="*/ 2147483646 w 3844"/>
                <a:gd name="T25" fmla="*/ 2147483646 h 3257"/>
                <a:gd name="T26" fmla="*/ 2147483646 w 3844"/>
                <a:gd name="T27" fmla="*/ 2147483646 h 3257"/>
                <a:gd name="T28" fmla="*/ 2147483646 w 3844"/>
                <a:gd name="T29" fmla="*/ 2147483646 h 3257"/>
                <a:gd name="T30" fmla="*/ 2147483646 w 3844"/>
                <a:gd name="T31" fmla="*/ 2147483646 h 3257"/>
                <a:gd name="T32" fmla="*/ 2147483646 w 3844"/>
                <a:gd name="T33" fmla="*/ 2147483646 h 3257"/>
                <a:gd name="T34" fmla="*/ 2147483646 w 3844"/>
                <a:gd name="T35" fmla="*/ 0 h 3257"/>
                <a:gd name="T36" fmla="*/ 2147483646 w 3844"/>
                <a:gd name="T37" fmla="*/ 0 h 3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3" name="Google Shape;38;p2">
              <a:extLst>
                <a:ext uri="{FF2B5EF4-FFF2-40B4-BE49-F238E27FC236}">
                  <a16:creationId xmlns:a16="http://schemas.microsoft.com/office/drawing/2014/main" id="{66C6E6A6-DF6B-47DD-9AAD-3623E56FB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189" y="4504916"/>
              <a:ext cx="88539" cy="64061"/>
            </a:xfrm>
            <a:custGeom>
              <a:avLst/>
              <a:gdLst>
                <a:gd name="T0" fmla="*/ 2147483646 w 1823"/>
                <a:gd name="T1" fmla="*/ 2147483646 h 1319"/>
                <a:gd name="T2" fmla="*/ 2147483646 w 1823"/>
                <a:gd name="T3" fmla="*/ 2147483646 h 1319"/>
                <a:gd name="T4" fmla="*/ 2147483646 w 1823"/>
                <a:gd name="T5" fmla="*/ 2147483646 h 1319"/>
                <a:gd name="T6" fmla="*/ 2147483646 w 1823"/>
                <a:gd name="T7" fmla="*/ 2147483646 h 1319"/>
                <a:gd name="T8" fmla="*/ 2147483646 w 1823"/>
                <a:gd name="T9" fmla="*/ 2147483646 h 1319"/>
                <a:gd name="T10" fmla="*/ 2147483646 w 1823"/>
                <a:gd name="T11" fmla="*/ 2147483646 h 1319"/>
                <a:gd name="T12" fmla="*/ 2147483646 w 1823"/>
                <a:gd name="T13" fmla="*/ 2147483646 h 1319"/>
                <a:gd name="T14" fmla="*/ 2147483646 w 1823"/>
                <a:gd name="T15" fmla="*/ 2147483646 h 1319"/>
                <a:gd name="T16" fmla="*/ 2147483646 w 1823"/>
                <a:gd name="T17" fmla="*/ 2147483646 h 1319"/>
                <a:gd name="T18" fmla="*/ 2147483646 w 1823"/>
                <a:gd name="T19" fmla="*/ 2147483646 h 1319"/>
                <a:gd name="T20" fmla="*/ 2147483646 w 1823"/>
                <a:gd name="T21" fmla="*/ 2147483646 h 1319"/>
                <a:gd name="T22" fmla="*/ 2147483646 w 1823"/>
                <a:gd name="T23" fmla="*/ 2147483646 h 1319"/>
                <a:gd name="T24" fmla="*/ 2147483646 w 1823"/>
                <a:gd name="T25" fmla="*/ 2147483646 h 1319"/>
                <a:gd name="T26" fmla="*/ 2147483646 w 1823"/>
                <a:gd name="T27" fmla="*/ 2147483646 h 1319"/>
                <a:gd name="T28" fmla="*/ 2147483646 w 1823"/>
                <a:gd name="T29" fmla="*/ 2147483646 h 1319"/>
                <a:gd name="T30" fmla="*/ 2147483646 w 1823"/>
                <a:gd name="T31" fmla="*/ 2147483646 h 1319"/>
                <a:gd name="T32" fmla="*/ 2147483646 w 1823"/>
                <a:gd name="T33" fmla="*/ 2147483646 h 1319"/>
                <a:gd name="T34" fmla="*/ 2147483646 w 1823"/>
                <a:gd name="T35" fmla="*/ 2147483646 h 1319"/>
                <a:gd name="T36" fmla="*/ 2147483646 w 1823"/>
                <a:gd name="T37" fmla="*/ 2147483646 h 1319"/>
                <a:gd name="T38" fmla="*/ 2147483646 w 1823"/>
                <a:gd name="T39" fmla="*/ 2147483646 h 1319"/>
                <a:gd name="T40" fmla="*/ 2147483646 w 1823"/>
                <a:gd name="T41" fmla="*/ 2147483646 h 1319"/>
                <a:gd name="T42" fmla="*/ 2147483646 w 1823"/>
                <a:gd name="T43" fmla="*/ 2147483646 h 1319"/>
                <a:gd name="T44" fmla="*/ 2147483646 w 1823"/>
                <a:gd name="T45" fmla="*/ 2147483646 h 1319"/>
                <a:gd name="T46" fmla="*/ 2147483646 w 1823"/>
                <a:gd name="T47" fmla="*/ 2147483646 h 13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4" name="Google Shape;39;p2">
              <a:extLst>
                <a:ext uri="{FF2B5EF4-FFF2-40B4-BE49-F238E27FC236}">
                  <a16:creationId xmlns:a16="http://schemas.microsoft.com/office/drawing/2014/main" id="{1C9B3536-7731-489E-976A-35A856FB8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877" y="4543867"/>
              <a:ext cx="79942" cy="48713"/>
            </a:xfrm>
            <a:custGeom>
              <a:avLst/>
              <a:gdLst>
                <a:gd name="T0" fmla="*/ 2147483646 w 1646"/>
                <a:gd name="T1" fmla="*/ 2147483646 h 1003"/>
                <a:gd name="T2" fmla="*/ 2147483646 w 1646"/>
                <a:gd name="T3" fmla="*/ 2147483646 h 1003"/>
                <a:gd name="T4" fmla="*/ 2147483646 w 1646"/>
                <a:gd name="T5" fmla="*/ 2147483646 h 1003"/>
                <a:gd name="T6" fmla="*/ 2147483646 w 1646"/>
                <a:gd name="T7" fmla="*/ 2147483646 h 1003"/>
                <a:gd name="T8" fmla="*/ 2147483646 w 1646"/>
                <a:gd name="T9" fmla="*/ 2147483646 h 1003"/>
                <a:gd name="T10" fmla="*/ 2147483646 w 1646"/>
                <a:gd name="T11" fmla="*/ 2147483646 h 1003"/>
                <a:gd name="T12" fmla="*/ 2147483646 w 1646"/>
                <a:gd name="T13" fmla="*/ 2147483646 h 1003"/>
                <a:gd name="T14" fmla="*/ 2147483646 w 1646"/>
                <a:gd name="T15" fmla="*/ 2147483646 h 1003"/>
                <a:gd name="T16" fmla="*/ 2147483646 w 1646"/>
                <a:gd name="T17" fmla="*/ 2147483646 h 1003"/>
                <a:gd name="T18" fmla="*/ 2147483646 w 1646"/>
                <a:gd name="T19" fmla="*/ 2147483646 h 1003"/>
                <a:gd name="T20" fmla="*/ 2147483646 w 1646"/>
                <a:gd name="T21" fmla="*/ 2147483646 h 1003"/>
                <a:gd name="T22" fmla="*/ 2147483646 w 1646"/>
                <a:gd name="T23" fmla="*/ 2147483646 h 1003"/>
                <a:gd name="T24" fmla="*/ 2147483646 w 1646"/>
                <a:gd name="T25" fmla="*/ 2147483646 h 1003"/>
                <a:gd name="T26" fmla="*/ 2147483646 w 1646"/>
                <a:gd name="T27" fmla="*/ 2147483646 h 1003"/>
                <a:gd name="T28" fmla="*/ 2147483646 w 1646"/>
                <a:gd name="T29" fmla="*/ 2147483646 h 1003"/>
                <a:gd name="T30" fmla="*/ 2147483646 w 1646"/>
                <a:gd name="T31" fmla="*/ 2147483646 h 1003"/>
                <a:gd name="T32" fmla="*/ 2147483646 w 1646"/>
                <a:gd name="T33" fmla="*/ 2147483646 h 1003"/>
                <a:gd name="T34" fmla="*/ 2147483646 w 1646"/>
                <a:gd name="T35" fmla="*/ 2147483646 h 1003"/>
                <a:gd name="T36" fmla="*/ 2147483646 w 1646"/>
                <a:gd name="T37" fmla="*/ 2147483646 h 1003"/>
                <a:gd name="T38" fmla="*/ 2147483646 w 1646"/>
                <a:gd name="T39" fmla="*/ 2147483646 h 10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5" name="Google Shape;40;p2">
              <a:extLst>
                <a:ext uri="{FF2B5EF4-FFF2-40B4-BE49-F238E27FC236}">
                  <a16:creationId xmlns:a16="http://schemas.microsoft.com/office/drawing/2014/main" id="{0945E173-6B0C-483B-A1CF-A0923E565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733" y="4593550"/>
              <a:ext cx="121467" cy="66440"/>
            </a:xfrm>
            <a:custGeom>
              <a:avLst/>
              <a:gdLst>
                <a:gd name="T0" fmla="*/ 2147483646 w 2501"/>
                <a:gd name="T1" fmla="*/ 0 h 1368"/>
                <a:gd name="T2" fmla="*/ 2147483646 w 2501"/>
                <a:gd name="T3" fmla="*/ 2147483646 h 1368"/>
                <a:gd name="T4" fmla="*/ 2147483646 w 2501"/>
                <a:gd name="T5" fmla="*/ 2147483646 h 1368"/>
                <a:gd name="T6" fmla="*/ 2147483646 w 2501"/>
                <a:gd name="T7" fmla="*/ 2147483646 h 1368"/>
                <a:gd name="T8" fmla="*/ 2147483646 w 2501"/>
                <a:gd name="T9" fmla="*/ 2147483646 h 1368"/>
                <a:gd name="T10" fmla="*/ 2147483646 w 2501"/>
                <a:gd name="T11" fmla="*/ 2147483646 h 1368"/>
                <a:gd name="T12" fmla="*/ 2147483646 w 2501"/>
                <a:gd name="T13" fmla="*/ 2147483646 h 1368"/>
                <a:gd name="T14" fmla="*/ 2147483646 w 2501"/>
                <a:gd name="T15" fmla="*/ 2147483646 h 1368"/>
                <a:gd name="T16" fmla="*/ 2147483646 w 2501"/>
                <a:gd name="T17" fmla="*/ 2147483646 h 1368"/>
                <a:gd name="T18" fmla="*/ 2147483646 w 2501"/>
                <a:gd name="T19" fmla="*/ 2147483646 h 1368"/>
                <a:gd name="T20" fmla="*/ 2147483646 w 2501"/>
                <a:gd name="T21" fmla="*/ 2147483646 h 1368"/>
                <a:gd name="T22" fmla="*/ 2147483646 w 2501"/>
                <a:gd name="T23" fmla="*/ 2147483646 h 1368"/>
                <a:gd name="T24" fmla="*/ 2147483646 w 2501"/>
                <a:gd name="T25" fmla="*/ 2147483646 h 1368"/>
                <a:gd name="T26" fmla="*/ 2147483646 w 2501"/>
                <a:gd name="T27" fmla="*/ 2147483646 h 1368"/>
                <a:gd name="T28" fmla="*/ 2147483646 w 2501"/>
                <a:gd name="T29" fmla="*/ 2147483646 h 1368"/>
                <a:gd name="T30" fmla="*/ 2147483646 w 2501"/>
                <a:gd name="T31" fmla="*/ 2147483646 h 1368"/>
                <a:gd name="T32" fmla="*/ 2147483646 w 2501"/>
                <a:gd name="T33" fmla="*/ 2147483646 h 1368"/>
                <a:gd name="T34" fmla="*/ 2147483646 w 2501"/>
                <a:gd name="T35" fmla="*/ 2147483646 h 1368"/>
                <a:gd name="T36" fmla="*/ 2147483646 w 2501"/>
                <a:gd name="T37" fmla="*/ 2147483646 h 1368"/>
                <a:gd name="T38" fmla="*/ 2147483646 w 2501"/>
                <a:gd name="T39" fmla="*/ 0 h 13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36" name="Google Shape;41;p2">
            <a:extLst>
              <a:ext uri="{FF2B5EF4-FFF2-40B4-BE49-F238E27FC236}">
                <a16:creationId xmlns:a16="http://schemas.microsoft.com/office/drawing/2014/main" id="{59019FFD-F155-43D8-9A19-31D404B70D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30264" y="182563"/>
            <a:ext cx="1468437" cy="1638300"/>
            <a:chOff x="-304950" y="1799125"/>
            <a:chExt cx="1469422" cy="1228432"/>
          </a:xfrm>
        </p:grpSpPr>
        <p:sp>
          <p:nvSpPr>
            <p:cNvPr id="37" name="Google Shape;42;p2">
              <a:extLst>
                <a:ext uri="{FF2B5EF4-FFF2-40B4-BE49-F238E27FC236}">
                  <a16:creationId xmlns:a16="http://schemas.microsoft.com/office/drawing/2014/main" id="{64C5E8CF-81FF-4D05-AE09-4625C7813457}"/>
                </a:ext>
              </a:extLst>
            </p:cNvPr>
            <p:cNvSpPr/>
            <p:nvPr/>
          </p:nvSpPr>
          <p:spPr>
            <a:xfrm>
              <a:off x="-304950" y="2355014"/>
              <a:ext cx="1181892" cy="67254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38" name="Google Shape;43;p2">
              <a:extLst>
                <a:ext uri="{FF2B5EF4-FFF2-40B4-BE49-F238E27FC236}">
                  <a16:creationId xmlns:a16="http://schemas.microsoft.com/office/drawing/2014/main" id="{A1420D38-D146-484D-A113-A8CD40505A3D}"/>
                </a:ext>
              </a:extLst>
            </p:cNvPr>
            <p:cNvSpPr/>
            <p:nvPr/>
          </p:nvSpPr>
          <p:spPr>
            <a:xfrm>
              <a:off x="-20597" y="2114565"/>
              <a:ext cx="50834" cy="33330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39" name="Google Shape;44;p2">
              <a:extLst>
                <a:ext uri="{FF2B5EF4-FFF2-40B4-BE49-F238E27FC236}">
                  <a16:creationId xmlns:a16="http://schemas.microsoft.com/office/drawing/2014/main" id="{22F4F77A-44E9-4726-AFFD-3B06562980DB}"/>
                </a:ext>
              </a:extLst>
            </p:cNvPr>
            <p:cNvSpPr/>
            <p:nvPr/>
          </p:nvSpPr>
          <p:spPr>
            <a:xfrm>
              <a:off x="421024" y="2290735"/>
              <a:ext cx="52423" cy="23807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0" name="Google Shape;45;p2">
              <a:extLst>
                <a:ext uri="{FF2B5EF4-FFF2-40B4-BE49-F238E27FC236}">
                  <a16:creationId xmlns:a16="http://schemas.microsoft.com/office/drawing/2014/main" id="{36B36250-C3AE-4B4F-82A7-A032BCB5D894}"/>
                </a:ext>
              </a:extLst>
            </p:cNvPr>
            <p:cNvSpPr/>
            <p:nvPr/>
          </p:nvSpPr>
          <p:spPr>
            <a:xfrm>
              <a:off x="838817" y="2338349"/>
              <a:ext cx="65131" cy="40472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1" name="Google Shape;46;p2">
              <a:extLst>
                <a:ext uri="{FF2B5EF4-FFF2-40B4-BE49-F238E27FC236}">
                  <a16:creationId xmlns:a16="http://schemas.microsoft.com/office/drawing/2014/main" id="{BAA14CC8-29D7-44F6-8E65-BA102CEE6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2" name="Google Shape;47;p2">
              <a:extLst>
                <a:ext uri="{FF2B5EF4-FFF2-40B4-BE49-F238E27FC236}">
                  <a16:creationId xmlns:a16="http://schemas.microsoft.com/office/drawing/2014/main" id="{3B4BF030-3DD1-45B7-B9EE-2003D0749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3" name="Google Shape;48;p2">
              <a:extLst>
                <a:ext uri="{FF2B5EF4-FFF2-40B4-BE49-F238E27FC236}">
                  <a16:creationId xmlns:a16="http://schemas.microsoft.com/office/drawing/2014/main" id="{703E4F5B-BD63-4DF1-BBD8-A66F2F2D6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4" name="Google Shape;49;p2">
              <a:extLst>
                <a:ext uri="{FF2B5EF4-FFF2-40B4-BE49-F238E27FC236}">
                  <a16:creationId xmlns:a16="http://schemas.microsoft.com/office/drawing/2014/main" id="{34FD491A-543A-4549-926D-1A080599F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5" name="Google Shape;50;p2">
              <a:extLst>
                <a:ext uri="{FF2B5EF4-FFF2-40B4-BE49-F238E27FC236}">
                  <a16:creationId xmlns:a16="http://schemas.microsoft.com/office/drawing/2014/main" id="{BFC4F4E2-3AA8-4C3D-9FA5-25F1ED6F7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6" name="Google Shape;51;p2">
              <a:extLst>
                <a:ext uri="{FF2B5EF4-FFF2-40B4-BE49-F238E27FC236}">
                  <a16:creationId xmlns:a16="http://schemas.microsoft.com/office/drawing/2014/main" id="{3F3FF7F0-23F5-4943-B320-6B67CC9EA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7" name="Google Shape;52;p2">
              <a:extLst>
                <a:ext uri="{FF2B5EF4-FFF2-40B4-BE49-F238E27FC236}">
                  <a16:creationId xmlns:a16="http://schemas.microsoft.com/office/drawing/2014/main" id="{C77A1CA1-5E99-4F3B-803B-31EDF000D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8" name="Google Shape;53;p2">
              <a:extLst>
                <a:ext uri="{FF2B5EF4-FFF2-40B4-BE49-F238E27FC236}">
                  <a16:creationId xmlns:a16="http://schemas.microsoft.com/office/drawing/2014/main" id="{5AC607AE-6B14-4F8B-B9C3-EA08BE11E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9" name="Google Shape;54;p2">
              <a:extLst>
                <a:ext uri="{FF2B5EF4-FFF2-40B4-BE49-F238E27FC236}">
                  <a16:creationId xmlns:a16="http://schemas.microsoft.com/office/drawing/2014/main" id="{F69F101D-9489-4224-836C-2B7EEC6E3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50" name="Google Shape;55;p2">
              <a:extLst>
                <a:ext uri="{FF2B5EF4-FFF2-40B4-BE49-F238E27FC236}">
                  <a16:creationId xmlns:a16="http://schemas.microsoft.com/office/drawing/2014/main" id="{9ECD812C-28AD-42EC-BAB3-7C4C30243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51" name="Google Shape;56;p2">
            <a:extLst>
              <a:ext uri="{FF2B5EF4-FFF2-40B4-BE49-F238E27FC236}">
                <a16:creationId xmlns:a16="http://schemas.microsoft.com/office/drawing/2014/main" id="{532252C9-7024-4852-89E5-CFDA7A0CE65C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4373565"/>
            <a:ext cx="1214438" cy="979487"/>
            <a:chOff x="478326" y="2825649"/>
            <a:chExt cx="1012293" cy="613511"/>
          </a:xfrm>
        </p:grpSpPr>
        <p:sp>
          <p:nvSpPr>
            <p:cNvPr id="52" name="Google Shape;57;p2">
              <a:extLst>
                <a:ext uri="{FF2B5EF4-FFF2-40B4-BE49-F238E27FC236}">
                  <a16:creationId xmlns:a16="http://schemas.microsoft.com/office/drawing/2014/main" id="{62B9451C-4A57-437E-BC36-CE9DCD62B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53" name="Google Shape;58;p2">
              <a:extLst>
                <a:ext uri="{FF2B5EF4-FFF2-40B4-BE49-F238E27FC236}">
                  <a16:creationId xmlns:a16="http://schemas.microsoft.com/office/drawing/2014/main" id="{4C44476B-9749-4AD2-8774-2AB2FE40E87D}"/>
                </a:ext>
              </a:extLst>
            </p:cNvPr>
            <p:cNvSpPr/>
            <p:nvPr/>
          </p:nvSpPr>
          <p:spPr>
            <a:xfrm>
              <a:off x="478326" y="2825649"/>
              <a:ext cx="1012293" cy="589647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4" name="Google Shape;59;p2">
              <a:extLst>
                <a:ext uri="{FF2B5EF4-FFF2-40B4-BE49-F238E27FC236}">
                  <a16:creationId xmlns:a16="http://schemas.microsoft.com/office/drawing/2014/main" id="{7A96B788-1E20-4F39-A279-22C0D0191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55" name="Google Shape;60;p2">
              <a:extLst>
                <a:ext uri="{FF2B5EF4-FFF2-40B4-BE49-F238E27FC236}">
                  <a16:creationId xmlns:a16="http://schemas.microsoft.com/office/drawing/2014/main" id="{0DB23912-5C29-44A0-802B-3026CACB5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56" name="Google Shape;61;p2">
              <a:extLst>
                <a:ext uri="{FF2B5EF4-FFF2-40B4-BE49-F238E27FC236}">
                  <a16:creationId xmlns:a16="http://schemas.microsoft.com/office/drawing/2014/main" id="{F6CEB10D-4B7B-4720-A9AD-6414992CF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57" name="Google Shape;62;p2">
            <a:extLst>
              <a:ext uri="{FF2B5EF4-FFF2-40B4-BE49-F238E27FC236}">
                <a16:creationId xmlns:a16="http://schemas.microsoft.com/office/drawing/2014/main" id="{B98646B0-FBFC-4AE3-8B04-03DC7C554F4A}"/>
              </a:ext>
            </a:extLst>
          </p:cNvPr>
          <p:cNvSpPr/>
          <p:nvPr/>
        </p:nvSpPr>
        <p:spPr>
          <a:xfrm>
            <a:off x="2530476" y="725488"/>
            <a:ext cx="249238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8" name="Google Shape;63;p2">
            <a:extLst>
              <a:ext uri="{FF2B5EF4-FFF2-40B4-BE49-F238E27FC236}">
                <a16:creationId xmlns:a16="http://schemas.microsoft.com/office/drawing/2014/main" id="{AE563329-2A54-42AD-B31A-765A5E56CF7E}"/>
              </a:ext>
            </a:extLst>
          </p:cNvPr>
          <p:cNvSpPr/>
          <p:nvPr/>
        </p:nvSpPr>
        <p:spPr>
          <a:xfrm>
            <a:off x="225426" y="309563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9" name="Google Shape;64;p2">
            <a:extLst>
              <a:ext uri="{FF2B5EF4-FFF2-40B4-BE49-F238E27FC236}">
                <a16:creationId xmlns:a16="http://schemas.microsoft.com/office/drawing/2014/main" id="{E929458C-D939-4BA7-B7CE-15ECF783A852}"/>
              </a:ext>
            </a:extLst>
          </p:cNvPr>
          <p:cNvSpPr/>
          <p:nvPr/>
        </p:nvSpPr>
        <p:spPr>
          <a:xfrm>
            <a:off x="0" y="2605090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60" name="Google Shape;65;p2">
            <a:extLst>
              <a:ext uri="{FF2B5EF4-FFF2-40B4-BE49-F238E27FC236}">
                <a16:creationId xmlns:a16="http://schemas.microsoft.com/office/drawing/2014/main" id="{2733B183-C0F2-455F-94B6-09F777925A1C}"/>
              </a:ext>
            </a:extLst>
          </p:cNvPr>
          <p:cNvSpPr/>
          <p:nvPr/>
        </p:nvSpPr>
        <p:spPr>
          <a:xfrm rot="10800000">
            <a:off x="3795714" y="0"/>
            <a:ext cx="1509712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61" name="Google Shape;66;p2">
            <a:extLst>
              <a:ext uri="{FF2B5EF4-FFF2-40B4-BE49-F238E27FC236}">
                <a16:creationId xmlns:a16="http://schemas.microsoft.com/office/drawing/2014/main" id="{343534AB-52CA-4609-8DF1-8B8FEA6C8E4E}"/>
              </a:ext>
            </a:extLst>
          </p:cNvPr>
          <p:cNvGrpSpPr>
            <a:grpSpLocks/>
          </p:cNvGrpSpPr>
          <p:nvPr/>
        </p:nvGrpSpPr>
        <p:grpSpPr bwMode="auto">
          <a:xfrm>
            <a:off x="184151" y="5424488"/>
            <a:ext cx="582613" cy="1244600"/>
            <a:chOff x="304350" y="3911000"/>
            <a:chExt cx="581394" cy="933655"/>
          </a:xfrm>
        </p:grpSpPr>
        <p:sp>
          <p:nvSpPr>
            <p:cNvPr id="62" name="Google Shape;67;p2">
              <a:extLst>
                <a:ext uri="{FF2B5EF4-FFF2-40B4-BE49-F238E27FC236}">
                  <a16:creationId xmlns:a16="http://schemas.microsoft.com/office/drawing/2014/main" id="{EA2DD7E8-7E5B-4349-9122-D77ABF0893A8}"/>
                </a:ext>
              </a:extLst>
            </p:cNvPr>
            <p:cNvSpPr/>
            <p:nvPr/>
          </p:nvSpPr>
          <p:spPr>
            <a:xfrm>
              <a:off x="317023" y="4002698"/>
              <a:ext cx="91882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3" name="Google Shape;68;p2">
              <a:extLst>
                <a:ext uri="{FF2B5EF4-FFF2-40B4-BE49-F238E27FC236}">
                  <a16:creationId xmlns:a16="http://schemas.microsoft.com/office/drawing/2014/main" id="{65A33106-8E6C-4441-89C6-8D4ECE69C262}"/>
                </a:ext>
              </a:extLst>
            </p:cNvPr>
            <p:cNvSpPr/>
            <p:nvPr/>
          </p:nvSpPr>
          <p:spPr>
            <a:xfrm>
              <a:off x="440589" y="4043188"/>
              <a:ext cx="96635" cy="15481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4" name="Google Shape;69;p2">
              <a:extLst>
                <a:ext uri="{FF2B5EF4-FFF2-40B4-BE49-F238E27FC236}">
                  <a16:creationId xmlns:a16="http://schemas.microsoft.com/office/drawing/2014/main" id="{CFC740BF-922E-402D-99A6-EF0B680D3001}"/>
                </a:ext>
              </a:extLst>
            </p:cNvPr>
            <p:cNvSpPr/>
            <p:nvPr/>
          </p:nvSpPr>
          <p:spPr>
            <a:xfrm>
              <a:off x="304350" y="4190858"/>
              <a:ext cx="144161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5" name="Google Shape;70;p2">
              <a:extLst>
                <a:ext uri="{FF2B5EF4-FFF2-40B4-BE49-F238E27FC236}">
                  <a16:creationId xmlns:a16="http://schemas.microsoft.com/office/drawing/2014/main" id="{C27219BD-C2DF-43A8-9550-CE26984C292E}"/>
                </a:ext>
              </a:extLst>
            </p:cNvPr>
            <p:cNvSpPr/>
            <p:nvPr/>
          </p:nvSpPr>
          <p:spPr>
            <a:xfrm>
              <a:off x="507125" y="4205149"/>
              <a:ext cx="112477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6" name="Google Shape;71;p2">
              <a:extLst>
                <a:ext uri="{FF2B5EF4-FFF2-40B4-BE49-F238E27FC236}">
                  <a16:creationId xmlns:a16="http://schemas.microsoft.com/office/drawing/2014/main" id="{8D9C6C5D-A98E-46C3-AA6A-28704EF45582}"/>
                </a:ext>
              </a:extLst>
            </p:cNvPr>
            <p:cNvSpPr/>
            <p:nvPr/>
          </p:nvSpPr>
          <p:spPr>
            <a:xfrm>
              <a:off x="317023" y="4392118"/>
              <a:ext cx="234458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7" name="Google Shape;72;p2">
              <a:extLst>
                <a:ext uri="{FF2B5EF4-FFF2-40B4-BE49-F238E27FC236}">
                  <a16:creationId xmlns:a16="http://schemas.microsoft.com/office/drawing/2014/main" id="{AA62BFCF-1D83-4DDA-82E5-64EF1DACEA91}"/>
                </a:ext>
              </a:extLst>
            </p:cNvPr>
            <p:cNvSpPr/>
            <p:nvPr/>
          </p:nvSpPr>
          <p:spPr>
            <a:xfrm>
              <a:off x="608512" y="4336146"/>
              <a:ext cx="115646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8" name="Google Shape;73;p2">
              <a:extLst>
                <a:ext uri="{FF2B5EF4-FFF2-40B4-BE49-F238E27FC236}">
                  <a16:creationId xmlns:a16="http://schemas.microsoft.com/office/drawing/2014/main" id="{9DB6C27A-5F9D-4FAE-AEE4-C9608CD9CE65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9" name="Google Shape;74;p2">
              <a:extLst>
                <a:ext uri="{FF2B5EF4-FFF2-40B4-BE49-F238E27FC236}">
                  <a16:creationId xmlns:a16="http://schemas.microsoft.com/office/drawing/2014/main" id="{86D86443-1F55-4C7E-B8F3-8EB7E383F77C}"/>
                </a:ext>
              </a:extLst>
            </p:cNvPr>
            <p:cNvSpPr/>
            <p:nvPr/>
          </p:nvSpPr>
          <p:spPr>
            <a:xfrm>
              <a:off x="733663" y="4511207"/>
              <a:ext cx="128318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70" name="Google Shape;75;p2">
              <a:extLst>
                <a:ext uri="{FF2B5EF4-FFF2-40B4-BE49-F238E27FC236}">
                  <a16:creationId xmlns:a16="http://schemas.microsoft.com/office/drawing/2014/main" id="{9E037F65-8F56-42FC-B475-2FDBB7186974}"/>
                </a:ext>
              </a:extLst>
            </p:cNvPr>
            <p:cNvSpPr/>
            <p:nvPr/>
          </p:nvSpPr>
          <p:spPr>
            <a:xfrm>
              <a:off x="435837" y="4691030"/>
              <a:ext cx="329509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71" name="Google Shape;76;p2">
              <a:extLst>
                <a:ext uri="{FF2B5EF4-FFF2-40B4-BE49-F238E27FC236}">
                  <a16:creationId xmlns:a16="http://schemas.microsoft.com/office/drawing/2014/main" id="{F9E9B2B6-2111-4C32-93D1-0CB318469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72" name="Google Shape;77;p2">
            <a:extLst>
              <a:ext uri="{FF2B5EF4-FFF2-40B4-BE49-F238E27FC236}">
                <a16:creationId xmlns:a16="http://schemas.microsoft.com/office/drawing/2014/main" id="{1A892170-B1A4-4040-9EE2-9A00A574D3B1}"/>
              </a:ext>
            </a:extLst>
          </p:cNvPr>
          <p:cNvGrpSpPr>
            <a:grpSpLocks/>
          </p:cNvGrpSpPr>
          <p:nvPr/>
        </p:nvGrpSpPr>
        <p:grpSpPr bwMode="auto">
          <a:xfrm>
            <a:off x="492126" y="2063750"/>
            <a:ext cx="442913" cy="604838"/>
            <a:chOff x="918850" y="1629150"/>
            <a:chExt cx="442250" cy="453124"/>
          </a:xfrm>
        </p:grpSpPr>
        <p:sp>
          <p:nvSpPr>
            <p:cNvPr id="73" name="Google Shape;78;p2">
              <a:extLst>
                <a:ext uri="{FF2B5EF4-FFF2-40B4-BE49-F238E27FC236}">
                  <a16:creationId xmlns:a16="http://schemas.microsoft.com/office/drawing/2014/main" id="{54C013D3-FC5E-41DF-B4A0-F3CDB5EFDE75}"/>
                </a:ext>
              </a:extLst>
            </p:cNvPr>
            <p:cNvSpPr/>
            <p:nvPr/>
          </p:nvSpPr>
          <p:spPr>
            <a:xfrm>
              <a:off x="1015543" y="1742134"/>
              <a:ext cx="267885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74" name="Google Shape;79;p2">
              <a:extLst>
                <a:ext uri="{FF2B5EF4-FFF2-40B4-BE49-F238E27FC236}">
                  <a16:creationId xmlns:a16="http://schemas.microsoft.com/office/drawing/2014/main" id="{DD718B8E-E66A-4B89-B65F-EFE1E7468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5" name="Google Shape;80;p2">
              <a:extLst>
                <a:ext uri="{FF2B5EF4-FFF2-40B4-BE49-F238E27FC236}">
                  <a16:creationId xmlns:a16="http://schemas.microsoft.com/office/drawing/2014/main" id="{A05F51A6-1E40-4292-AF9E-A21D950A6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6" name="Google Shape;81;p2">
              <a:extLst>
                <a:ext uri="{FF2B5EF4-FFF2-40B4-BE49-F238E27FC236}">
                  <a16:creationId xmlns:a16="http://schemas.microsoft.com/office/drawing/2014/main" id="{C6F6370F-DF2E-40E2-AE8B-E8777A45A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7" name="Google Shape;82;p2">
              <a:extLst>
                <a:ext uri="{FF2B5EF4-FFF2-40B4-BE49-F238E27FC236}">
                  <a16:creationId xmlns:a16="http://schemas.microsoft.com/office/drawing/2014/main" id="{AA9DBDDC-4FAC-4BE9-A10A-C1D56AFAC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8" name="Google Shape;83;p2">
              <a:extLst>
                <a:ext uri="{FF2B5EF4-FFF2-40B4-BE49-F238E27FC236}">
                  <a16:creationId xmlns:a16="http://schemas.microsoft.com/office/drawing/2014/main" id="{91B38E4F-5244-4874-9069-4BC488DBC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9" name="Google Shape;84;p2">
              <a:extLst>
                <a:ext uri="{FF2B5EF4-FFF2-40B4-BE49-F238E27FC236}">
                  <a16:creationId xmlns:a16="http://schemas.microsoft.com/office/drawing/2014/main" id="{2323EFCD-1005-4E67-A23F-FA06E2018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0" name="Google Shape;85;p2">
              <a:extLst>
                <a:ext uri="{FF2B5EF4-FFF2-40B4-BE49-F238E27FC236}">
                  <a16:creationId xmlns:a16="http://schemas.microsoft.com/office/drawing/2014/main" id="{37FF2319-F294-4549-BDF0-680D5F07C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1" name="Google Shape;86;p2">
              <a:extLst>
                <a:ext uri="{FF2B5EF4-FFF2-40B4-BE49-F238E27FC236}">
                  <a16:creationId xmlns:a16="http://schemas.microsoft.com/office/drawing/2014/main" id="{CE0DB0D2-218A-4762-B02A-86864C956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2" name="Google Shape;87;p2">
              <a:extLst>
                <a:ext uri="{FF2B5EF4-FFF2-40B4-BE49-F238E27FC236}">
                  <a16:creationId xmlns:a16="http://schemas.microsoft.com/office/drawing/2014/main" id="{79264F47-A9F0-445E-90A7-7B9778A79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3" name="Google Shape;88;p2">
              <a:extLst>
                <a:ext uri="{FF2B5EF4-FFF2-40B4-BE49-F238E27FC236}">
                  <a16:creationId xmlns:a16="http://schemas.microsoft.com/office/drawing/2014/main" id="{72BFD3BA-41A7-45E5-80C3-1DF03D25E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4" name="Google Shape;89;p2">
              <a:extLst>
                <a:ext uri="{FF2B5EF4-FFF2-40B4-BE49-F238E27FC236}">
                  <a16:creationId xmlns:a16="http://schemas.microsoft.com/office/drawing/2014/main" id="{8726D882-D758-42D1-B9E2-FFF84B7C5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85" name="Google Shape;90;p2">
            <a:extLst>
              <a:ext uri="{FF2B5EF4-FFF2-40B4-BE49-F238E27FC236}">
                <a16:creationId xmlns:a16="http://schemas.microsoft.com/office/drawing/2014/main" id="{B8F5E076-DF96-4889-952C-518D6E41E70F}"/>
              </a:ext>
            </a:extLst>
          </p:cNvPr>
          <p:cNvSpPr>
            <a:spLocks/>
          </p:cNvSpPr>
          <p:nvPr/>
        </p:nvSpPr>
        <p:spPr bwMode="auto">
          <a:xfrm rot="4884482">
            <a:off x="217489" y="1357315"/>
            <a:ext cx="409575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6" name="Google Shape;91;p2">
            <a:extLst>
              <a:ext uri="{FF2B5EF4-FFF2-40B4-BE49-F238E27FC236}">
                <a16:creationId xmlns:a16="http://schemas.microsoft.com/office/drawing/2014/main" id="{7F5CFD76-FA85-44C6-9C27-1E8FB01164D4}"/>
              </a:ext>
            </a:extLst>
          </p:cNvPr>
          <p:cNvSpPr/>
          <p:nvPr/>
        </p:nvSpPr>
        <p:spPr>
          <a:xfrm>
            <a:off x="830263" y="5649913"/>
            <a:ext cx="266700" cy="323850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87" name="Google Shape;92;p2">
            <a:extLst>
              <a:ext uri="{FF2B5EF4-FFF2-40B4-BE49-F238E27FC236}">
                <a16:creationId xmlns:a16="http://schemas.microsoft.com/office/drawing/2014/main" id="{E1AA00CC-F420-46F8-8AE2-85853E7AE61D}"/>
              </a:ext>
            </a:extLst>
          </p:cNvPr>
          <p:cNvSpPr/>
          <p:nvPr/>
        </p:nvSpPr>
        <p:spPr>
          <a:xfrm>
            <a:off x="296864" y="3833813"/>
            <a:ext cx="250825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88" name="Google Shape;93;p2">
            <a:extLst>
              <a:ext uri="{FF2B5EF4-FFF2-40B4-BE49-F238E27FC236}">
                <a16:creationId xmlns:a16="http://schemas.microsoft.com/office/drawing/2014/main" id="{20F48BDF-4E73-4D0F-AD7D-04E8170AA783}"/>
              </a:ext>
            </a:extLst>
          </p:cNvPr>
          <p:cNvSpPr/>
          <p:nvPr/>
        </p:nvSpPr>
        <p:spPr>
          <a:xfrm rot="10800000">
            <a:off x="8666164" y="4525965"/>
            <a:ext cx="477837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89" name="Google Shape;94;p2">
            <a:extLst>
              <a:ext uri="{FF2B5EF4-FFF2-40B4-BE49-F238E27FC236}">
                <a16:creationId xmlns:a16="http://schemas.microsoft.com/office/drawing/2014/main" id="{3775C720-FA92-4F14-9F13-1E9BECD4DAD8}"/>
              </a:ext>
            </a:extLst>
          </p:cNvPr>
          <p:cNvGrpSpPr>
            <a:grpSpLocks/>
          </p:cNvGrpSpPr>
          <p:nvPr/>
        </p:nvGrpSpPr>
        <p:grpSpPr bwMode="auto">
          <a:xfrm>
            <a:off x="1517651" y="5510213"/>
            <a:ext cx="698500" cy="1244600"/>
            <a:chOff x="1517975" y="4132611"/>
            <a:chExt cx="698732" cy="933635"/>
          </a:xfrm>
        </p:grpSpPr>
        <p:sp>
          <p:nvSpPr>
            <p:cNvPr id="90" name="Google Shape;95;p2">
              <a:extLst>
                <a:ext uri="{FF2B5EF4-FFF2-40B4-BE49-F238E27FC236}">
                  <a16:creationId xmlns:a16="http://schemas.microsoft.com/office/drawing/2014/main" id="{E788663E-4419-4B58-81B5-058FC30916B1}"/>
                </a:ext>
              </a:extLst>
            </p:cNvPr>
            <p:cNvSpPr/>
            <p:nvPr/>
          </p:nvSpPr>
          <p:spPr>
            <a:xfrm>
              <a:off x="1597376" y="4489869"/>
              <a:ext cx="138159" cy="1381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91" name="Google Shape;96;p2">
              <a:extLst>
                <a:ext uri="{FF2B5EF4-FFF2-40B4-BE49-F238E27FC236}">
                  <a16:creationId xmlns:a16="http://schemas.microsoft.com/office/drawing/2014/main" id="{274F4ACC-6BE8-4F70-99F7-5DC4292D6B0A}"/>
                </a:ext>
              </a:extLst>
            </p:cNvPr>
            <p:cNvSpPr/>
            <p:nvPr/>
          </p:nvSpPr>
          <p:spPr>
            <a:xfrm>
              <a:off x="1932451" y="4188581"/>
              <a:ext cx="106397" cy="107177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92" name="Google Shape;97;p2">
              <a:extLst>
                <a:ext uri="{FF2B5EF4-FFF2-40B4-BE49-F238E27FC236}">
                  <a16:creationId xmlns:a16="http://schemas.microsoft.com/office/drawing/2014/main" id="{A282B819-77FB-4ECE-9CB4-BC5680949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3" name="Google Shape;98;p2">
              <a:extLst>
                <a:ext uri="{FF2B5EF4-FFF2-40B4-BE49-F238E27FC236}">
                  <a16:creationId xmlns:a16="http://schemas.microsoft.com/office/drawing/2014/main" id="{42B679A8-B6F6-4C6A-B4B8-66303C2FE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4" name="Google Shape;99;p2">
              <a:extLst>
                <a:ext uri="{FF2B5EF4-FFF2-40B4-BE49-F238E27FC236}">
                  <a16:creationId xmlns:a16="http://schemas.microsoft.com/office/drawing/2014/main" id="{DF6004D1-546D-49FE-9329-E17372D80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5" name="Google Shape;100;p2">
              <a:extLst>
                <a:ext uri="{FF2B5EF4-FFF2-40B4-BE49-F238E27FC236}">
                  <a16:creationId xmlns:a16="http://schemas.microsoft.com/office/drawing/2014/main" id="{67912111-A3A7-4F69-A1B3-B91F3D002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6" name="Google Shape;101;p2">
              <a:extLst>
                <a:ext uri="{FF2B5EF4-FFF2-40B4-BE49-F238E27FC236}">
                  <a16:creationId xmlns:a16="http://schemas.microsoft.com/office/drawing/2014/main" id="{3099D097-19E9-419B-BB1B-5D2E751D6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97" name="Google Shape;102;p2">
            <a:extLst>
              <a:ext uri="{FF2B5EF4-FFF2-40B4-BE49-F238E27FC236}">
                <a16:creationId xmlns:a16="http://schemas.microsoft.com/office/drawing/2014/main" id="{47134093-5327-45A6-B15C-35DD6723FA1A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3128965"/>
            <a:ext cx="468312" cy="593725"/>
            <a:chOff x="984375" y="2346230"/>
            <a:chExt cx="468336" cy="446495"/>
          </a:xfrm>
        </p:grpSpPr>
        <p:sp>
          <p:nvSpPr>
            <p:cNvPr id="98" name="Google Shape;103;p2">
              <a:extLst>
                <a:ext uri="{FF2B5EF4-FFF2-40B4-BE49-F238E27FC236}">
                  <a16:creationId xmlns:a16="http://schemas.microsoft.com/office/drawing/2014/main" id="{C93C319C-2502-4FFA-AC08-80A7A9E49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9" name="Google Shape;104;p2">
              <a:extLst>
                <a:ext uri="{FF2B5EF4-FFF2-40B4-BE49-F238E27FC236}">
                  <a16:creationId xmlns:a16="http://schemas.microsoft.com/office/drawing/2014/main" id="{7920DE2E-E05C-4136-8398-3DCC769FC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105;p2">
              <a:extLst>
                <a:ext uri="{FF2B5EF4-FFF2-40B4-BE49-F238E27FC236}">
                  <a16:creationId xmlns:a16="http://schemas.microsoft.com/office/drawing/2014/main" id="{8D771A4C-82DA-4D00-A43E-4F6FC2EB4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106;p2">
              <a:extLst>
                <a:ext uri="{FF2B5EF4-FFF2-40B4-BE49-F238E27FC236}">
                  <a16:creationId xmlns:a16="http://schemas.microsoft.com/office/drawing/2014/main" id="{48063647-9113-4EE8-B07B-8A7EA20A6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02" name="Google Shape;107;p2">
            <a:extLst>
              <a:ext uri="{FF2B5EF4-FFF2-40B4-BE49-F238E27FC236}">
                <a16:creationId xmlns:a16="http://schemas.microsoft.com/office/drawing/2014/main" id="{38FF0E02-BDE1-4A4F-A77A-D33491E1172E}"/>
              </a:ext>
            </a:extLst>
          </p:cNvPr>
          <p:cNvSpPr>
            <a:spLocks/>
          </p:cNvSpPr>
          <p:nvPr/>
        </p:nvSpPr>
        <p:spPr bwMode="auto">
          <a:xfrm>
            <a:off x="2501901" y="5967413"/>
            <a:ext cx="249238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03" name="Google Shape;108;p2">
            <a:extLst>
              <a:ext uri="{FF2B5EF4-FFF2-40B4-BE49-F238E27FC236}">
                <a16:creationId xmlns:a16="http://schemas.microsoft.com/office/drawing/2014/main" id="{D8159531-55DB-4119-B58A-3FA14EA62A17}"/>
              </a:ext>
            </a:extLst>
          </p:cNvPr>
          <p:cNvSpPr>
            <a:spLocks/>
          </p:cNvSpPr>
          <p:nvPr/>
        </p:nvSpPr>
        <p:spPr bwMode="auto">
          <a:xfrm>
            <a:off x="8362951" y="4140202"/>
            <a:ext cx="212725" cy="328613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04" name="Google Shape;109;p2">
            <a:extLst>
              <a:ext uri="{FF2B5EF4-FFF2-40B4-BE49-F238E27FC236}">
                <a16:creationId xmlns:a16="http://schemas.microsoft.com/office/drawing/2014/main" id="{B8EBF1BD-E2DB-44DF-967C-A98A173AA6F8}"/>
              </a:ext>
            </a:extLst>
          </p:cNvPr>
          <p:cNvSpPr>
            <a:spLocks/>
          </p:cNvSpPr>
          <p:nvPr/>
        </p:nvSpPr>
        <p:spPr bwMode="auto">
          <a:xfrm>
            <a:off x="8578851" y="4470402"/>
            <a:ext cx="134938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05" name="Google Shape;110;p2">
            <a:extLst>
              <a:ext uri="{FF2B5EF4-FFF2-40B4-BE49-F238E27FC236}">
                <a16:creationId xmlns:a16="http://schemas.microsoft.com/office/drawing/2014/main" id="{543D4A66-7750-458E-A184-E569D016BB1F}"/>
              </a:ext>
            </a:extLst>
          </p:cNvPr>
          <p:cNvSpPr>
            <a:spLocks/>
          </p:cNvSpPr>
          <p:nvPr/>
        </p:nvSpPr>
        <p:spPr bwMode="auto">
          <a:xfrm>
            <a:off x="7197726" y="5967415"/>
            <a:ext cx="307975" cy="579437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06" name="Google Shape;111;p2">
            <a:extLst>
              <a:ext uri="{FF2B5EF4-FFF2-40B4-BE49-F238E27FC236}">
                <a16:creationId xmlns:a16="http://schemas.microsoft.com/office/drawing/2014/main" id="{8D38E23E-3C97-4395-852B-0466F1AC278D}"/>
              </a:ext>
            </a:extLst>
          </p:cNvPr>
          <p:cNvSpPr/>
          <p:nvPr/>
        </p:nvSpPr>
        <p:spPr>
          <a:xfrm>
            <a:off x="3817939" y="6224590"/>
            <a:ext cx="1508125" cy="650875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07" name="Google Shape;112;p2">
            <a:extLst>
              <a:ext uri="{FF2B5EF4-FFF2-40B4-BE49-F238E27FC236}">
                <a16:creationId xmlns:a16="http://schemas.microsoft.com/office/drawing/2014/main" id="{56549B32-DB66-4870-B464-637B2433744F}"/>
              </a:ext>
            </a:extLst>
          </p:cNvPr>
          <p:cNvSpPr>
            <a:spLocks/>
          </p:cNvSpPr>
          <p:nvPr/>
        </p:nvSpPr>
        <p:spPr bwMode="auto">
          <a:xfrm>
            <a:off x="8623301" y="3389315"/>
            <a:ext cx="393700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108" name="Google Shape;113;p2">
            <a:extLst>
              <a:ext uri="{FF2B5EF4-FFF2-40B4-BE49-F238E27FC236}">
                <a16:creationId xmlns:a16="http://schemas.microsoft.com/office/drawing/2014/main" id="{017EF542-0C64-405D-86C2-BCE9D6971E10}"/>
              </a:ext>
            </a:extLst>
          </p:cNvPr>
          <p:cNvGrpSpPr>
            <a:grpSpLocks/>
          </p:cNvGrpSpPr>
          <p:nvPr/>
        </p:nvGrpSpPr>
        <p:grpSpPr bwMode="auto">
          <a:xfrm rot="8999956">
            <a:off x="8178800" y="96838"/>
            <a:ext cx="581025" cy="1244600"/>
            <a:chOff x="304350" y="3911000"/>
            <a:chExt cx="581394" cy="933655"/>
          </a:xfrm>
        </p:grpSpPr>
        <p:sp>
          <p:nvSpPr>
            <p:cNvPr id="109" name="Google Shape;114;p2">
              <a:extLst>
                <a:ext uri="{FF2B5EF4-FFF2-40B4-BE49-F238E27FC236}">
                  <a16:creationId xmlns:a16="http://schemas.microsoft.com/office/drawing/2014/main" id="{1ECC0389-89EC-48EC-9C22-96C263FB1D28}"/>
                </a:ext>
              </a:extLst>
            </p:cNvPr>
            <p:cNvSpPr/>
            <p:nvPr/>
          </p:nvSpPr>
          <p:spPr>
            <a:xfrm>
              <a:off x="318330" y="4010435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0" name="Google Shape;115;p2">
              <a:extLst>
                <a:ext uri="{FF2B5EF4-FFF2-40B4-BE49-F238E27FC236}">
                  <a16:creationId xmlns:a16="http://schemas.microsoft.com/office/drawing/2014/main" id="{7D8E5A59-4613-45DA-9D19-69C63EFA0A90}"/>
                </a:ext>
              </a:extLst>
            </p:cNvPr>
            <p:cNvSpPr/>
            <p:nvPr/>
          </p:nvSpPr>
          <p:spPr>
            <a:xfrm>
              <a:off x="453167" y="4057927"/>
              <a:ext cx="96898" cy="156007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1" name="Google Shape;116;p2">
              <a:extLst>
                <a:ext uri="{FF2B5EF4-FFF2-40B4-BE49-F238E27FC236}">
                  <a16:creationId xmlns:a16="http://schemas.microsoft.com/office/drawing/2014/main" id="{7C3FA391-0ED6-4F27-984E-4AFBA9565AB9}"/>
                </a:ext>
              </a:extLst>
            </p:cNvPr>
            <p:cNvSpPr/>
            <p:nvPr/>
          </p:nvSpPr>
          <p:spPr>
            <a:xfrm>
              <a:off x="317490" y="4202565"/>
              <a:ext cx="144555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2" name="Google Shape;117;p2">
              <a:extLst>
                <a:ext uri="{FF2B5EF4-FFF2-40B4-BE49-F238E27FC236}">
                  <a16:creationId xmlns:a16="http://schemas.microsoft.com/office/drawing/2014/main" id="{DBA7CF57-8932-4818-958C-51A499DBB7AA}"/>
                </a:ext>
              </a:extLst>
            </p:cNvPr>
            <p:cNvSpPr/>
            <p:nvPr/>
          </p:nvSpPr>
          <p:spPr>
            <a:xfrm>
              <a:off x="507754" y="4212366"/>
              <a:ext cx="111196" cy="189351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3" name="Google Shape;118;p2">
              <a:extLst>
                <a:ext uri="{FF2B5EF4-FFF2-40B4-BE49-F238E27FC236}">
                  <a16:creationId xmlns:a16="http://schemas.microsoft.com/office/drawing/2014/main" id="{772D2B03-5D37-4577-A69C-BB82C4AD2289}"/>
                </a:ext>
              </a:extLst>
            </p:cNvPr>
            <p:cNvSpPr/>
            <p:nvPr/>
          </p:nvSpPr>
          <p:spPr>
            <a:xfrm>
              <a:off x="327321" y="4408326"/>
              <a:ext cx="233511" cy="119089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4" name="Google Shape;119;p2">
              <a:extLst>
                <a:ext uri="{FF2B5EF4-FFF2-40B4-BE49-F238E27FC236}">
                  <a16:creationId xmlns:a16="http://schemas.microsoft.com/office/drawing/2014/main" id="{5361DC35-28AD-4215-9987-49B4F1B970C5}"/>
                </a:ext>
              </a:extLst>
            </p:cNvPr>
            <p:cNvSpPr/>
            <p:nvPr/>
          </p:nvSpPr>
          <p:spPr>
            <a:xfrm>
              <a:off x="609167" y="4337634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5" name="Google Shape;120;p2">
              <a:extLst>
                <a:ext uri="{FF2B5EF4-FFF2-40B4-BE49-F238E27FC236}">
                  <a16:creationId xmlns:a16="http://schemas.microsoft.com/office/drawing/2014/main" id="{3AB62FB0-1633-4388-8252-435AB82BF2AA}"/>
                </a:ext>
              </a:extLst>
            </p:cNvPr>
            <p:cNvSpPr/>
            <p:nvPr/>
          </p:nvSpPr>
          <p:spPr>
            <a:xfrm>
              <a:off x="366883" y="4546731"/>
              <a:ext cx="297052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6" name="Google Shape;121;p2">
              <a:extLst>
                <a:ext uri="{FF2B5EF4-FFF2-40B4-BE49-F238E27FC236}">
                  <a16:creationId xmlns:a16="http://schemas.microsoft.com/office/drawing/2014/main" id="{CFE08B91-DD9A-44B5-B547-CC96F994C4C4}"/>
                </a:ext>
              </a:extLst>
            </p:cNvPr>
            <p:cNvSpPr/>
            <p:nvPr/>
          </p:nvSpPr>
          <p:spPr>
            <a:xfrm>
              <a:off x="731993" y="4527753"/>
              <a:ext cx="127081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7" name="Google Shape;122;p2">
              <a:extLst>
                <a:ext uri="{FF2B5EF4-FFF2-40B4-BE49-F238E27FC236}">
                  <a16:creationId xmlns:a16="http://schemas.microsoft.com/office/drawing/2014/main" id="{EFABBF7B-2EE9-40D6-981C-0EDA8C3DA953}"/>
                </a:ext>
              </a:extLst>
            </p:cNvPr>
            <p:cNvSpPr/>
            <p:nvPr/>
          </p:nvSpPr>
          <p:spPr>
            <a:xfrm>
              <a:off x="434576" y="4697380"/>
              <a:ext cx="330410" cy="86935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8" name="Google Shape;123;p2">
              <a:extLst>
                <a:ext uri="{FF2B5EF4-FFF2-40B4-BE49-F238E27FC236}">
                  <a16:creationId xmlns:a16="http://schemas.microsoft.com/office/drawing/2014/main" id="{42FAA928-279A-4213-9BC6-28E270E36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19" name="Google Shape;124;p2">
            <a:extLst>
              <a:ext uri="{FF2B5EF4-FFF2-40B4-BE49-F238E27FC236}">
                <a16:creationId xmlns:a16="http://schemas.microsoft.com/office/drawing/2014/main" id="{035F84E6-146D-4715-9F7A-7B0706BDE5D1}"/>
              </a:ext>
            </a:extLst>
          </p:cNvPr>
          <p:cNvGrpSpPr>
            <a:grpSpLocks/>
          </p:cNvGrpSpPr>
          <p:nvPr/>
        </p:nvGrpSpPr>
        <p:grpSpPr bwMode="auto">
          <a:xfrm>
            <a:off x="6413501" y="274638"/>
            <a:ext cx="698500" cy="889000"/>
            <a:chOff x="984375" y="2346230"/>
            <a:chExt cx="468336" cy="446495"/>
          </a:xfrm>
        </p:grpSpPr>
        <p:sp>
          <p:nvSpPr>
            <p:cNvPr id="120" name="Google Shape;125;p2">
              <a:extLst>
                <a:ext uri="{FF2B5EF4-FFF2-40B4-BE49-F238E27FC236}">
                  <a16:creationId xmlns:a16="http://schemas.microsoft.com/office/drawing/2014/main" id="{E73838F1-FDBB-4D8A-9D5B-4DBA363D4FB5}"/>
                </a:ext>
              </a:extLst>
            </p:cNvPr>
            <p:cNvSpPr/>
            <p:nvPr/>
          </p:nvSpPr>
          <p:spPr>
            <a:xfrm>
              <a:off x="1139777" y="2346230"/>
              <a:ext cx="312934" cy="367561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21" name="Google Shape;126;p2">
              <a:extLst>
                <a:ext uri="{FF2B5EF4-FFF2-40B4-BE49-F238E27FC236}">
                  <a16:creationId xmlns:a16="http://schemas.microsoft.com/office/drawing/2014/main" id="{F0FBD179-1AD1-448F-93A2-396CFA38A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127;p2">
              <a:extLst>
                <a:ext uri="{FF2B5EF4-FFF2-40B4-BE49-F238E27FC236}">
                  <a16:creationId xmlns:a16="http://schemas.microsoft.com/office/drawing/2014/main" id="{14B48F01-F0A7-40FB-A618-DF2415988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128;p2">
              <a:extLst>
                <a:ext uri="{FF2B5EF4-FFF2-40B4-BE49-F238E27FC236}">
                  <a16:creationId xmlns:a16="http://schemas.microsoft.com/office/drawing/2014/main" id="{B779026C-3DA1-4211-8A86-742CB614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24" name="Google Shape;129;p2">
            <a:extLst>
              <a:ext uri="{FF2B5EF4-FFF2-40B4-BE49-F238E27FC236}">
                <a16:creationId xmlns:a16="http://schemas.microsoft.com/office/drawing/2014/main" id="{5243A298-F137-4DCD-8CAB-5CDC10342F4D}"/>
              </a:ext>
            </a:extLst>
          </p:cNvPr>
          <p:cNvGrpSpPr>
            <a:grpSpLocks/>
          </p:cNvGrpSpPr>
          <p:nvPr/>
        </p:nvGrpSpPr>
        <p:grpSpPr bwMode="auto">
          <a:xfrm>
            <a:off x="7408863" y="2614613"/>
            <a:ext cx="1166812" cy="977900"/>
            <a:chOff x="6925510" y="205316"/>
            <a:chExt cx="905688" cy="530354"/>
          </a:xfrm>
        </p:grpSpPr>
        <p:sp>
          <p:nvSpPr>
            <p:cNvPr id="125" name="Google Shape;130;p2">
              <a:extLst>
                <a:ext uri="{FF2B5EF4-FFF2-40B4-BE49-F238E27FC236}">
                  <a16:creationId xmlns:a16="http://schemas.microsoft.com/office/drawing/2014/main" id="{290FA678-2E7B-4A35-B643-4BC6740ECEB8}"/>
                </a:ext>
              </a:extLst>
            </p:cNvPr>
            <p:cNvSpPr/>
            <p:nvPr/>
          </p:nvSpPr>
          <p:spPr>
            <a:xfrm>
              <a:off x="7093093" y="213064"/>
              <a:ext cx="569290" cy="51571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26" name="Google Shape;131;p2">
              <a:extLst>
                <a:ext uri="{FF2B5EF4-FFF2-40B4-BE49-F238E27FC236}">
                  <a16:creationId xmlns:a16="http://schemas.microsoft.com/office/drawing/2014/main" id="{FC93523B-4FF2-43DB-89E3-EE10468E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132;p2">
              <a:extLst>
                <a:ext uri="{FF2B5EF4-FFF2-40B4-BE49-F238E27FC236}">
                  <a16:creationId xmlns:a16="http://schemas.microsoft.com/office/drawing/2014/main" id="{2E3D3874-F548-4470-806E-10988085D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133;p2">
              <a:extLst>
                <a:ext uri="{FF2B5EF4-FFF2-40B4-BE49-F238E27FC236}">
                  <a16:creationId xmlns:a16="http://schemas.microsoft.com/office/drawing/2014/main" id="{F51AA27E-9DD7-4EB0-99F7-322583C4E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9" name="Google Shape;134;p2">
              <a:extLst>
                <a:ext uri="{FF2B5EF4-FFF2-40B4-BE49-F238E27FC236}">
                  <a16:creationId xmlns:a16="http://schemas.microsoft.com/office/drawing/2014/main" id="{3FB7F8CC-8EBB-4DC0-96AF-973961B22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0" name="Google Shape;135;p2">
              <a:extLst>
                <a:ext uri="{FF2B5EF4-FFF2-40B4-BE49-F238E27FC236}">
                  <a16:creationId xmlns:a16="http://schemas.microsoft.com/office/drawing/2014/main" id="{AE0DE7C7-FBFD-44F3-AE1C-123B4F0A7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31" name="Google Shape;136;p2">
            <a:extLst>
              <a:ext uri="{FF2B5EF4-FFF2-40B4-BE49-F238E27FC236}">
                <a16:creationId xmlns:a16="http://schemas.microsoft.com/office/drawing/2014/main" id="{8336E17D-53AA-46B7-99F2-76158969645D}"/>
              </a:ext>
            </a:extLst>
          </p:cNvPr>
          <p:cNvSpPr/>
          <p:nvPr/>
        </p:nvSpPr>
        <p:spPr>
          <a:xfrm>
            <a:off x="7519989" y="4062413"/>
            <a:ext cx="250825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32" name="Google Shape;137;p2">
            <a:extLst>
              <a:ext uri="{FF2B5EF4-FFF2-40B4-BE49-F238E27FC236}">
                <a16:creationId xmlns:a16="http://schemas.microsoft.com/office/drawing/2014/main" id="{A897DA39-D6EB-4F58-9022-562CE34D4AD3}"/>
              </a:ext>
            </a:extLst>
          </p:cNvPr>
          <p:cNvSpPr>
            <a:spLocks/>
          </p:cNvSpPr>
          <p:nvPr/>
        </p:nvSpPr>
        <p:spPr bwMode="auto">
          <a:xfrm>
            <a:off x="6637339" y="5646738"/>
            <a:ext cx="250825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33" name="Google Shape;138;p2">
            <a:extLst>
              <a:ext uri="{FF2B5EF4-FFF2-40B4-BE49-F238E27FC236}">
                <a16:creationId xmlns:a16="http://schemas.microsoft.com/office/drawing/2014/main" id="{ABD4CF1D-593F-4465-8E63-4A017DDBB891}"/>
              </a:ext>
            </a:extLst>
          </p:cNvPr>
          <p:cNvSpPr>
            <a:spLocks/>
          </p:cNvSpPr>
          <p:nvPr/>
        </p:nvSpPr>
        <p:spPr bwMode="auto">
          <a:xfrm>
            <a:off x="6259514" y="6211888"/>
            <a:ext cx="268287" cy="322262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34" name="Google Shape;139;p2">
            <a:extLst>
              <a:ext uri="{FF2B5EF4-FFF2-40B4-BE49-F238E27FC236}">
                <a16:creationId xmlns:a16="http://schemas.microsoft.com/office/drawing/2014/main" id="{D6FAEB4A-ABC0-4FE1-80A3-E24D9DBC80E6}"/>
              </a:ext>
            </a:extLst>
          </p:cNvPr>
          <p:cNvSpPr>
            <a:spLocks/>
          </p:cNvSpPr>
          <p:nvPr/>
        </p:nvSpPr>
        <p:spPr bwMode="auto">
          <a:xfrm>
            <a:off x="5648326" y="554038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845467"/>
            <a:ext cx="4753800" cy="280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4678233"/>
            <a:ext cx="3807900" cy="67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1995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5;p3">
            <a:extLst>
              <a:ext uri="{FF2B5EF4-FFF2-40B4-BE49-F238E27FC236}">
                <a16:creationId xmlns:a16="http://schemas.microsoft.com/office/drawing/2014/main" id="{3C2E2EA7-F130-43D5-BB80-DA02EF8235F5}"/>
              </a:ext>
            </a:extLst>
          </p:cNvPr>
          <p:cNvSpPr/>
          <p:nvPr/>
        </p:nvSpPr>
        <p:spPr>
          <a:xfrm>
            <a:off x="7650164" y="2662238"/>
            <a:ext cx="249237" cy="330200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6" name="Google Shape;146;p3">
            <a:extLst>
              <a:ext uri="{FF2B5EF4-FFF2-40B4-BE49-F238E27FC236}">
                <a16:creationId xmlns:a16="http://schemas.microsoft.com/office/drawing/2014/main" id="{FEA3F85D-2D61-4E77-BC63-3EA2C48E7FE5}"/>
              </a:ext>
            </a:extLst>
          </p:cNvPr>
          <p:cNvSpPr>
            <a:spLocks/>
          </p:cNvSpPr>
          <p:nvPr/>
        </p:nvSpPr>
        <p:spPr bwMode="auto">
          <a:xfrm rot="19198952">
            <a:off x="7613650" y="4176715"/>
            <a:ext cx="330200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7" name="Google Shape;147;p3">
            <a:extLst>
              <a:ext uri="{FF2B5EF4-FFF2-40B4-BE49-F238E27FC236}">
                <a16:creationId xmlns:a16="http://schemas.microsoft.com/office/drawing/2014/main" id="{849D79F3-1CBC-49A8-8BC6-48954A69BA8D}"/>
              </a:ext>
            </a:extLst>
          </p:cNvPr>
          <p:cNvGrpSpPr>
            <a:grpSpLocks/>
          </p:cNvGrpSpPr>
          <p:nvPr/>
        </p:nvGrpSpPr>
        <p:grpSpPr bwMode="auto">
          <a:xfrm rot="20959702">
            <a:off x="7143751" y="1066802"/>
            <a:ext cx="947738" cy="1204913"/>
            <a:chOff x="984375" y="2346230"/>
            <a:chExt cx="468336" cy="446495"/>
          </a:xfrm>
        </p:grpSpPr>
        <p:sp>
          <p:nvSpPr>
            <p:cNvPr id="8" name="Google Shape;148;p3">
              <a:extLst>
                <a:ext uri="{FF2B5EF4-FFF2-40B4-BE49-F238E27FC236}">
                  <a16:creationId xmlns:a16="http://schemas.microsoft.com/office/drawing/2014/main" id="{CE08DDB6-B1DC-4968-AD75-1E35B840E11A}"/>
                </a:ext>
              </a:extLst>
            </p:cNvPr>
            <p:cNvSpPr/>
            <p:nvPr/>
          </p:nvSpPr>
          <p:spPr>
            <a:xfrm>
              <a:off x="1134809" y="2343847"/>
              <a:ext cx="313008" cy="367667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9" name="Google Shape;149;p3">
              <a:extLst>
                <a:ext uri="{FF2B5EF4-FFF2-40B4-BE49-F238E27FC236}">
                  <a16:creationId xmlns:a16="http://schemas.microsoft.com/office/drawing/2014/main" id="{C6D2A15B-C55C-49CE-A68F-838FD5E24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" name="Google Shape;150;p3">
              <a:extLst>
                <a:ext uri="{FF2B5EF4-FFF2-40B4-BE49-F238E27FC236}">
                  <a16:creationId xmlns:a16="http://schemas.microsoft.com/office/drawing/2014/main" id="{4451E8B9-A92A-4E5C-91CD-273FAC7B8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151;p3">
              <a:extLst>
                <a:ext uri="{FF2B5EF4-FFF2-40B4-BE49-F238E27FC236}">
                  <a16:creationId xmlns:a16="http://schemas.microsoft.com/office/drawing/2014/main" id="{6C6CD443-51A4-4CDD-BB5A-C28947232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2" name="Google Shape;152;p3">
            <a:extLst>
              <a:ext uri="{FF2B5EF4-FFF2-40B4-BE49-F238E27FC236}">
                <a16:creationId xmlns:a16="http://schemas.microsoft.com/office/drawing/2014/main" id="{BCD04361-51BC-4C57-B15A-0E8A21F169B5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4438652"/>
            <a:ext cx="1155700" cy="2062163"/>
            <a:chOff x="1517975" y="4132611"/>
            <a:chExt cx="698732" cy="933635"/>
          </a:xfrm>
        </p:grpSpPr>
        <p:sp>
          <p:nvSpPr>
            <p:cNvPr id="13" name="Google Shape;153;p3">
              <a:extLst>
                <a:ext uri="{FF2B5EF4-FFF2-40B4-BE49-F238E27FC236}">
                  <a16:creationId xmlns:a16="http://schemas.microsoft.com/office/drawing/2014/main" id="{280D1D32-E7AF-4353-A2C1-694DF545FDF7}"/>
                </a:ext>
              </a:extLst>
            </p:cNvPr>
            <p:cNvSpPr/>
            <p:nvPr/>
          </p:nvSpPr>
          <p:spPr>
            <a:xfrm>
              <a:off x="1597638" y="4489822"/>
              <a:ext cx="138211" cy="138715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4" name="Google Shape;154;p3">
              <a:extLst>
                <a:ext uri="{FF2B5EF4-FFF2-40B4-BE49-F238E27FC236}">
                  <a16:creationId xmlns:a16="http://schemas.microsoft.com/office/drawing/2014/main" id="{8EC02846-6594-4455-85B1-B16C01329803}"/>
                </a:ext>
              </a:extLst>
            </p:cNvPr>
            <p:cNvSpPr/>
            <p:nvPr/>
          </p:nvSpPr>
          <p:spPr>
            <a:xfrm>
              <a:off x="1932607" y="4189391"/>
              <a:ext cx="106538" cy="106373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5" name="Google Shape;155;p3">
              <a:extLst>
                <a:ext uri="{FF2B5EF4-FFF2-40B4-BE49-F238E27FC236}">
                  <a16:creationId xmlns:a16="http://schemas.microsoft.com/office/drawing/2014/main" id="{31461D2C-0CD7-453F-A545-45753DC67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" name="Google Shape;156;p3">
              <a:extLst>
                <a:ext uri="{FF2B5EF4-FFF2-40B4-BE49-F238E27FC236}">
                  <a16:creationId xmlns:a16="http://schemas.microsoft.com/office/drawing/2014/main" id="{B47EDD64-61C8-414F-8E38-EF7ABD15A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" name="Google Shape;157;p3">
              <a:extLst>
                <a:ext uri="{FF2B5EF4-FFF2-40B4-BE49-F238E27FC236}">
                  <a16:creationId xmlns:a16="http://schemas.microsoft.com/office/drawing/2014/main" id="{2D3D060A-A408-4814-A58F-0A88FD686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" name="Google Shape;158;p3">
              <a:extLst>
                <a:ext uri="{FF2B5EF4-FFF2-40B4-BE49-F238E27FC236}">
                  <a16:creationId xmlns:a16="http://schemas.microsoft.com/office/drawing/2014/main" id="{4B9C8D95-4BF0-47FA-8024-55B036536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" name="Google Shape;159;p3">
              <a:extLst>
                <a:ext uri="{FF2B5EF4-FFF2-40B4-BE49-F238E27FC236}">
                  <a16:creationId xmlns:a16="http://schemas.microsoft.com/office/drawing/2014/main" id="{76184317-A6F1-4334-8E0F-725CFB4B7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20" name="Google Shape;160;p3">
            <a:extLst>
              <a:ext uri="{FF2B5EF4-FFF2-40B4-BE49-F238E27FC236}">
                <a16:creationId xmlns:a16="http://schemas.microsoft.com/office/drawing/2014/main" id="{937C93F6-2116-42F2-B2B0-E8D2F26F8DB1}"/>
              </a:ext>
            </a:extLst>
          </p:cNvPr>
          <p:cNvGrpSpPr>
            <a:grpSpLocks/>
          </p:cNvGrpSpPr>
          <p:nvPr/>
        </p:nvGrpSpPr>
        <p:grpSpPr bwMode="auto">
          <a:xfrm>
            <a:off x="430214" y="439738"/>
            <a:ext cx="1098550" cy="1484312"/>
            <a:chOff x="918850" y="1629150"/>
            <a:chExt cx="442250" cy="453124"/>
          </a:xfrm>
        </p:grpSpPr>
        <p:sp>
          <p:nvSpPr>
            <p:cNvPr id="21" name="Google Shape;161;p3">
              <a:extLst>
                <a:ext uri="{FF2B5EF4-FFF2-40B4-BE49-F238E27FC236}">
                  <a16:creationId xmlns:a16="http://schemas.microsoft.com/office/drawing/2014/main" id="{B780F384-0A17-4518-AA1C-F46BBBB7BFCD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2" name="Google Shape;162;p3">
              <a:extLst>
                <a:ext uri="{FF2B5EF4-FFF2-40B4-BE49-F238E27FC236}">
                  <a16:creationId xmlns:a16="http://schemas.microsoft.com/office/drawing/2014/main" id="{C48C89D0-5335-43A0-AB6A-24789891F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3" name="Google Shape;163;p3">
              <a:extLst>
                <a:ext uri="{FF2B5EF4-FFF2-40B4-BE49-F238E27FC236}">
                  <a16:creationId xmlns:a16="http://schemas.microsoft.com/office/drawing/2014/main" id="{F5B699D8-A6D5-4191-9A6B-3D17B64BC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4" name="Google Shape;164;p3">
              <a:extLst>
                <a:ext uri="{FF2B5EF4-FFF2-40B4-BE49-F238E27FC236}">
                  <a16:creationId xmlns:a16="http://schemas.microsoft.com/office/drawing/2014/main" id="{85DD13AB-5EA4-4B2E-B051-3D2299D42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165;p3">
              <a:extLst>
                <a:ext uri="{FF2B5EF4-FFF2-40B4-BE49-F238E27FC236}">
                  <a16:creationId xmlns:a16="http://schemas.microsoft.com/office/drawing/2014/main" id="{ABCB51C9-14BA-411B-8E9B-7354ED4A1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6" name="Google Shape;166;p3">
              <a:extLst>
                <a:ext uri="{FF2B5EF4-FFF2-40B4-BE49-F238E27FC236}">
                  <a16:creationId xmlns:a16="http://schemas.microsoft.com/office/drawing/2014/main" id="{436B83E9-6A0E-448E-A8E7-6D0BAD2B0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167;p3">
              <a:extLst>
                <a:ext uri="{FF2B5EF4-FFF2-40B4-BE49-F238E27FC236}">
                  <a16:creationId xmlns:a16="http://schemas.microsoft.com/office/drawing/2014/main" id="{106EC207-A807-4C1B-9EEC-2CBB65F77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8" name="Google Shape;168;p3">
              <a:extLst>
                <a:ext uri="{FF2B5EF4-FFF2-40B4-BE49-F238E27FC236}">
                  <a16:creationId xmlns:a16="http://schemas.microsoft.com/office/drawing/2014/main" id="{AC29C908-DD1F-48C5-BB8E-40BCA5CDE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9" name="Google Shape;169;p3">
              <a:extLst>
                <a:ext uri="{FF2B5EF4-FFF2-40B4-BE49-F238E27FC236}">
                  <a16:creationId xmlns:a16="http://schemas.microsoft.com/office/drawing/2014/main" id="{A3AE7CEB-0081-4551-8640-8E61F51F1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0" name="Google Shape;170;p3">
              <a:extLst>
                <a:ext uri="{FF2B5EF4-FFF2-40B4-BE49-F238E27FC236}">
                  <a16:creationId xmlns:a16="http://schemas.microsoft.com/office/drawing/2014/main" id="{438942EB-15EB-48C1-80C9-735DB5031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1" name="Google Shape;171;p3">
              <a:extLst>
                <a:ext uri="{FF2B5EF4-FFF2-40B4-BE49-F238E27FC236}">
                  <a16:creationId xmlns:a16="http://schemas.microsoft.com/office/drawing/2014/main" id="{BED30D0F-490F-4C79-92B9-39BA4BFF7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2" name="Google Shape;172;p3">
              <a:extLst>
                <a:ext uri="{FF2B5EF4-FFF2-40B4-BE49-F238E27FC236}">
                  <a16:creationId xmlns:a16="http://schemas.microsoft.com/office/drawing/2014/main" id="{D9F5ED20-917C-49AC-80AC-A67951B88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33" name="Google Shape;173;p3">
            <a:extLst>
              <a:ext uri="{FF2B5EF4-FFF2-40B4-BE49-F238E27FC236}">
                <a16:creationId xmlns:a16="http://schemas.microsoft.com/office/drawing/2014/main" id="{D1BE792F-5B44-4434-B7AC-029600155A54}"/>
              </a:ext>
            </a:extLst>
          </p:cNvPr>
          <p:cNvSpPr>
            <a:spLocks/>
          </p:cNvSpPr>
          <p:nvPr/>
        </p:nvSpPr>
        <p:spPr bwMode="auto">
          <a:xfrm>
            <a:off x="430214" y="4545015"/>
            <a:ext cx="180975" cy="238125"/>
          </a:xfrm>
          <a:custGeom>
            <a:avLst/>
            <a:gdLst>
              <a:gd name="T0" fmla="*/ 2147483646 w 7736"/>
              <a:gd name="T1" fmla="*/ 2147483646 h 6918"/>
              <a:gd name="T2" fmla="*/ 2147483646 w 7736"/>
              <a:gd name="T3" fmla="*/ 2147483646 h 6918"/>
              <a:gd name="T4" fmla="*/ 2147483646 w 7736"/>
              <a:gd name="T5" fmla="*/ 2147483646 h 6918"/>
              <a:gd name="T6" fmla="*/ 2147483646 w 7736"/>
              <a:gd name="T7" fmla="*/ 2147483646 h 6918"/>
              <a:gd name="T8" fmla="*/ 2147483646 w 7736"/>
              <a:gd name="T9" fmla="*/ 2147483646 h 6918"/>
              <a:gd name="T10" fmla="*/ 2147483646 w 7736"/>
              <a:gd name="T11" fmla="*/ 2147483646 h 6918"/>
              <a:gd name="T12" fmla="*/ 2147483646 w 7736"/>
              <a:gd name="T13" fmla="*/ 2147483646 h 6918"/>
              <a:gd name="T14" fmla="*/ 2147483646 w 7736"/>
              <a:gd name="T15" fmla="*/ 2147483646 h 6918"/>
              <a:gd name="T16" fmla="*/ 2147483646 w 7736"/>
              <a:gd name="T17" fmla="*/ 2147483646 h 6918"/>
              <a:gd name="T18" fmla="*/ 2147483646 w 7736"/>
              <a:gd name="T19" fmla="*/ 2147483646 h 6918"/>
              <a:gd name="T20" fmla="*/ 2147483646 w 7736"/>
              <a:gd name="T21" fmla="*/ 2147483646 h 6918"/>
              <a:gd name="T22" fmla="*/ 2147483646 w 7736"/>
              <a:gd name="T23" fmla="*/ 2147483646 h 6918"/>
              <a:gd name="T24" fmla="*/ 2147483646 w 7736"/>
              <a:gd name="T25" fmla="*/ 2147483646 h 6918"/>
              <a:gd name="T26" fmla="*/ 2147483646 w 7736"/>
              <a:gd name="T27" fmla="*/ 2147483646 h 6918"/>
              <a:gd name="T28" fmla="*/ 2147483646 w 7736"/>
              <a:gd name="T29" fmla="*/ 2147483646 h 6918"/>
              <a:gd name="T30" fmla="*/ 2147483646 w 7736"/>
              <a:gd name="T31" fmla="*/ 2147483646 h 6918"/>
              <a:gd name="T32" fmla="*/ 2147483646 w 7736"/>
              <a:gd name="T33" fmla="*/ 2147483646 h 69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4" name="Google Shape;174;p3">
            <a:extLst>
              <a:ext uri="{FF2B5EF4-FFF2-40B4-BE49-F238E27FC236}">
                <a16:creationId xmlns:a16="http://schemas.microsoft.com/office/drawing/2014/main" id="{7212BCF4-BC4E-4628-A501-3E3E4A908963}"/>
              </a:ext>
            </a:extLst>
          </p:cNvPr>
          <p:cNvSpPr/>
          <p:nvPr/>
        </p:nvSpPr>
        <p:spPr>
          <a:xfrm>
            <a:off x="-4762" y="1562102"/>
            <a:ext cx="7239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5" name="Google Shape;175;p3">
            <a:extLst>
              <a:ext uri="{FF2B5EF4-FFF2-40B4-BE49-F238E27FC236}">
                <a16:creationId xmlns:a16="http://schemas.microsoft.com/office/drawing/2014/main" id="{E0768ACB-390A-4104-866C-E632A594BD53}"/>
              </a:ext>
            </a:extLst>
          </p:cNvPr>
          <p:cNvSpPr>
            <a:spLocks/>
          </p:cNvSpPr>
          <p:nvPr/>
        </p:nvSpPr>
        <p:spPr bwMode="auto">
          <a:xfrm>
            <a:off x="1022351" y="2146302"/>
            <a:ext cx="282575" cy="3730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6" name="Google Shape;176;p3">
            <a:extLst>
              <a:ext uri="{FF2B5EF4-FFF2-40B4-BE49-F238E27FC236}">
                <a16:creationId xmlns:a16="http://schemas.microsoft.com/office/drawing/2014/main" id="{3B865225-BE82-4EE0-B8A9-AB8D692A622D}"/>
              </a:ext>
            </a:extLst>
          </p:cNvPr>
          <p:cNvSpPr/>
          <p:nvPr/>
        </p:nvSpPr>
        <p:spPr>
          <a:xfrm>
            <a:off x="719139" y="2906715"/>
            <a:ext cx="282575" cy="325437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7" name="Google Shape;177;p3">
            <a:extLst>
              <a:ext uri="{FF2B5EF4-FFF2-40B4-BE49-F238E27FC236}">
                <a16:creationId xmlns:a16="http://schemas.microsoft.com/office/drawing/2014/main" id="{E11E2902-123F-490C-AEFC-CB1E445807AB}"/>
              </a:ext>
            </a:extLst>
          </p:cNvPr>
          <p:cNvSpPr>
            <a:spLocks/>
          </p:cNvSpPr>
          <p:nvPr/>
        </p:nvSpPr>
        <p:spPr bwMode="auto">
          <a:xfrm>
            <a:off x="8382001" y="3938589"/>
            <a:ext cx="214313" cy="33337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8" name="Google Shape;178;p3">
            <a:extLst>
              <a:ext uri="{FF2B5EF4-FFF2-40B4-BE49-F238E27FC236}">
                <a16:creationId xmlns:a16="http://schemas.microsoft.com/office/drawing/2014/main" id="{47D4547E-B7B2-4115-8E62-D326582AD329}"/>
              </a:ext>
            </a:extLst>
          </p:cNvPr>
          <p:cNvSpPr>
            <a:spLocks/>
          </p:cNvSpPr>
          <p:nvPr/>
        </p:nvSpPr>
        <p:spPr bwMode="auto">
          <a:xfrm>
            <a:off x="8601076" y="4273550"/>
            <a:ext cx="136525" cy="211138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9" name="Google Shape;179;p3">
            <a:extLst>
              <a:ext uri="{FF2B5EF4-FFF2-40B4-BE49-F238E27FC236}">
                <a16:creationId xmlns:a16="http://schemas.microsoft.com/office/drawing/2014/main" id="{402652F3-31E7-47CA-9775-F6708E48BF35}"/>
              </a:ext>
            </a:extLst>
          </p:cNvPr>
          <p:cNvSpPr>
            <a:spLocks/>
          </p:cNvSpPr>
          <p:nvPr/>
        </p:nvSpPr>
        <p:spPr bwMode="auto">
          <a:xfrm rot="737986">
            <a:off x="882651" y="3776664"/>
            <a:ext cx="374650" cy="657225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0" name="Google Shape;180;p3">
            <a:extLst>
              <a:ext uri="{FF2B5EF4-FFF2-40B4-BE49-F238E27FC236}">
                <a16:creationId xmlns:a16="http://schemas.microsoft.com/office/drawing/2014/main" id="{2854B84C-4C29-4593-81AB-7047F87F81CB}"/>
              </a:ext>
            </a:extLst>
          </p:cNvPr>
          <p:cNvSpPr>
            <a:spLocks/>
          </p:cNvSpPr>
          <p:nvPr/>
        </p:nvSpPr>
        <p:spPr bwMode="auto">
          <a:xfrm>
            <a:off x="180976" y="296865"/>
            <a:ext cx="180975" cy="2381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1" name="Google Shape;181;p3">
            <a:extLst>
              <a:ext uri="{FF2B5EF4-FFF2-40B4-BE49-F238E27FC236}">
                <a16:creationId xmlns:a16="http://schemas.microsoft.com/office/drawing/2014/main" id="{C60E89D4-880A-441A-A6F7-F742D30A3408}"/>
              </a:ext>
            </a:extLst>
          </p:cNvPr>
          <p:cNvSpPr/>
          <p:nvPr/>
        </p:nvSpPr>
        <p:spPr>
          <a:xfrm>
            <a:off x="7572375" y="357188"/>
            <a:ext cx="274638" cy="320675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42" name="Google Shape;182;p3">
            <a:extLst>
              <a:ext uri="{FF2B5EF4-FFF2-40B4-BE49-F238E27FC236}">
                <a16:creationId xmlns:a16="http://schemas.microsoft.com/office/drawing/2014/main" id="{3D03B8E9-6266-438C-A6FB-D9733971A74D}"/>
              </a:ext>
            </a:extLst>
          </p:cNvPr>
          <p:cNvGrpSpPr>
            <a:grpSpLocks/>
          </p:cNvGrpSpPr>
          <p:nvPr/>
        </p:nvGrpSpPr>
        <p:grpSpPr bwMode="auto">
          <a:xfrm rot="18434104" flipH="1">
            <a:off x="8222457" y="2185195"/>
            <a:ext cx="593725" cy="715962"/>
            <a:chOff x="304350" y="3911000"/>
            <a:chExt cx="581394" cy="933655"/>
          </a:xfrm>
        </p:grpSpPr>
        <p:sp>
          <p:nvSpPr>
            <p:cNvPr id="43" name="Google Shape;183;p3">
              <a:extLst>
                <a:ext uri="{FF2B5EF4-FFF2-40B4-BE49-F238E27FC236}">
                  <a16:creationId xmlns:a16="http://schemas.microsoft.com/office/drawing/2014/main" id="{2BE19F59-1ADB-4028-89EE-645A00CFCA2D}"/>
                </a:ext>
              </a:extLst>
            </p:cNvPr>
            <p:cNvSpPr/>
            <p:nvPr/>
          </p:nvSpPr>
          <p:spPr>
            <a:xfrm>
              <a:off x="315118" y="3986211"/>
              <a:ext cx="88608" cy="113861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4" name="Google Shape;184;p3">
              <a:extLst>
                <a:ext uri="{FF2B5EF4-FFF2-40B4-BE49-F238E27FC236}">
                  <a16:creationId xmlns:a16="http://schemas.microsoft.com/office/drawing/2014/main" id="{CD00E106-9D40-4A82-9C6A-77B60CB083BB}"/>
                </a:ext>
              </a:extLst>
            </p:cNvPr>
            <p:cNvSpPr/>
            <p:nvPr/>
          </p:nvSpPr>
          <p:spPr>
            <a:xfrm>
              <a:off x="439314" y="4032216"/>
              <a:ext cx="94827" cy="157334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5" name="Google Shape;185;p3">
              <a:extLst>
                <a:ext uri="{FF2B5EF4-FFF2-40B4-BE49-F238E27FC236}">
                  <a16:creationId xmlns:a16="http://schemas.microsoft.com/office/drawing/2014/main" id="{9A17AE34-C774-452F-A7C7-AF42A5378EBD}"/>
                </a:ext>
              </a:extLst>
            </p:cNvPr>
            <p:cNvSpPr/>
            <p:nvPr/>
          </p:nvSpPr>
          <p:spPr>
            <a:xfrm>
              <a:off x="296493" y="4177165"/>
              <a:ext cx="144571" cy="10972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6" name="Google Shape;186;p3">
              <a:extLst>
                <a:ext uri="{FF2B5EF4-FFF2-40B4-BE49-F238E27FC236}">
                  <a16:creationId xmlns:a16="http://schemas.microsoft.com/office/drawing/2014/main" id="{B999C5A0-BA63-44DC-9537-95F7394C3A59}"/>
                </a:ext>
              </a:extLst>
            </p:cNvPr>
            <p:cNvSpPr/>
            <p:nvPr/>
          </p:nvSpPr>
          <p:spPr>
            <a:xfrm>
              <a:off x="502044" y="4194927"/>
              <a:ext cx="113480" cy="188387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7" name="Google Shape;187;p3">
              <a:extLst>
                <a:ext uri="{FF2B5EF4-FFF2-40B4-BE49-F238E27FC236}">
                  <a16:creationId xmlns:a16="http://schemas.microsoft.com/office/drawing/2014/main" id="{51B160D9-5E90-492D-B71A-D47AF8233183}"/>
                </a:ext>
              </a:extLst>
            </p:cNvPr>
            <p:cNvSpPr/>
            <p:nvPr/>
          </p:nvSpPr>
          <p:spPr>
            <a:xfrm>
              <a:off x="304233" y="4374701"/>
              <a:ext cx="234734" cy="118000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8" name="Google Shape;188;p3">
              <a:extLst>
                <a:ext uri="{FF2B5EF4-FFF2-40B4-BE49-F238E27FC236}">
                  <a16:creationId xmlns:a16="http://schemas.microsoft.com/office/drawing/2014/main" id="{33489793-BB3E-405E-82A3-F9D06093DE34}"/>
                </a:ext>
              </a:extLst>
            </p:cNvPr>
            <p:cNvSpPr/>
            <p:nvPr/>
          </p:nvSpPr>
          <p:spPr>
            <a:xfrm>
              <a:off x="604287" y="4318774"/>
              <a:ext cx="115035" cy="219440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9" name="Google Shape;189;p3">
              <a:extLst>
                <a:ext uri="{FF2B5EF4-FFF2-40B4-BE49-F238E27FC236}">
                  <a16:creationId xmlns:a16="http://schemas.microsoft.com/office/drawing/2014/main" id="{99ED915D-48F9-48C4-AE80-4FC78D8432C9}"/>
                </a:ext>
              </a:extLst>
            </p:cNvPr>
            <p:cNvSpPr/>
            <p:nvPr/>
          </p:nvSpPr>
          <p:spPr>
            <a:xfrm>
              <a:off x="352490" y="4529612"/>
              <a:ext cx="298470" cy="105580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0" name="Google Shape;190;p3">
              <a:extLst>
                <a:ext uri="{FF2B5EF4-FFF2-40B4-BE49-F238E27FC236}">
                  <a16:creationId xmlns:a16="http://schemas.microsoft.com/office/drawing/2014/main" id="{B683EDDB-8648-4BF0-8786-4D484E58E37C}"/>
                </a:ext>
              </a:extLst>
            </p:cNvPr>
            <p:cNvSpPr/>
            <p:nvPr/>
          </p:nvSpPr>
          <p:spPr>
            <a:xfrm>
              <a:off x="719944" y="4494335"/>
              <a:ext cx="129026" cy="194598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1" name="Google Shape;191;p3">
              <a:extLst>
                <a:ext uri="{FF2B5EF4-FFF2-40B4-BE49-F238E27FC236}">
                  <a16:creationId xmlns:a16="http://schemas.microsoft.com/office/drawing/2014/main" id="{87BA0C92-93C4-40A9-B319-EFB1EC93D1C3}"/>
                </a:ext>
              </a:extLst>
            </p:cNvPr>
            <p:cNvSpPr/>
            <p:nvPr/>
          </p:nvSpPr>
          <p:spPr>
            <a:xfrm>
              <a:off x="431735" y="4676983"/>
              <a:ext cx="328005" cy="86948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2" name="Google Shape;192;p3">
              <a:extLst>
                <a:ext uri="{FF2B5EF4-FFF2-40B4-BE49-F238E27FC236}">
                  <a16:creationId xmlns:a16="http://schemas.microsoft.com/office/drawing/2014/main" id="{542B7A5B-911B-4D92-9F39-62CC5CF9E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53" name="Google Shape;193;p3">
            <a:extLst>
              <a:ext uri="{FF2B5EF4-FFF2-40B4-BE49-F238E27FC236}">
                <a16:creationId xmlns:a16="http://schemas.microsoft.com/office/drawing/2014/main" id="{44B0F88B-6EE3-4563-A640-1E556C1A79BF}"/>
              </a:ext>
            </a:extLst>
          </p:cNvPr>
          <p:cNvSpPr>
            <a:spLocks/>
          </p:cNvSpPr>
          <p:nvPr/>
        </p:nvSpPr>
        <p:spPr bwMode="auto">
          <a:xfrm>
            <a:off x="8129588" y="436565"/>
            <a:ext cx="180975" cy="2381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4" name="Google Shape;194;p3">
            <a:extLst>
              <a:ext uri="{FF2B5EF4-FFF2-40B4-BE49-F238E27FC236}">
                <a16:creationId xmlns:a16="http://schemas.microsoft.com/office/drawing/2014/main" id="{CE50EBA2-9E8D-4CEA-8D47-57906485CD7B}"/>
              </a:ext>
            </a:extLst>
          </p:cNvPr>
          <p:cNvSpPr>
            <a:spLocks/>
          </p:cNvSpPr>
          <p:nvPr/>
        </p:nvSpPr>
        <p:spPr bwMode="auto">
          <a:xfrm rot="19199010">
            <a:off x="8293100" y="1033465"/>
            <a:ext cx="274638" cy="212725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5" name="Google Shape;195;p3">
            <a:extLst>
              <a:ext uri="{FF2B5EF4-FFF2-40B4-BE49-F238E27FC236}">
                <a16:creationId xmlns:a16="http://schemas.microsoft.com/office/drawing/2014/main" id="{D9510B37-858C-476F-B1F0-FD644DC5D6C0}"/>
              </a:ext>
            </a:extLst>
          </p:cNvPr>
          <p:cNvSpPr>
            <a:spLocks/>
          </p:cNvSpPr>
          <p:nvPr/>
        </p:nvSpPr>
        <p:spPr bwMode="auto">
          <a:xfrm rot="20330316">
            <a:off x="8201025" y="3033715"/>
            <a:ext cx="400050" cy="752475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6" name="Google Shape;196;p3">
            <a:extLst>
              <a:ext uri="{FF2B5EF4-FFF2-40B4-BE49-F238E27FC236}">
                <a16:creationId xmlns:a16="http://schemas.microsoft.com/office/drawing/2014/main" id="{2EA03259-3D9C-4DB6-8BE0-C5094CCC2B90}"/>
              </a:ext>
            </a:extLst>
          </p:cNvPr>
          <p:cNvSpPr>
            <a:spLocks/>
          </p:cNvSpPr>
          <p:nvPr/>
        </p:nvSpPr>
        <p:spPr bwMode="auto">
          <a:xfrm>
            <a:off x="231776" y="5535615"/>
            <a:ext cx="250825" cy="300037"/>
          </a:xfrm>
          <a:custGeom>
            <a:avLst/>
            <a:gdLst>
              <a:gd name="T0" fmla="*/ 2147483646 w 6135"/>
              <a:gd name="T1" fmla="*/ 0 h 5548"/>
              <a:gd name="T2" fmla="*/ 2147483646 w 6135"/>
              <a:gd name="T3" fmla="*/ 2147483646 h 5548"/>
              <a:gd name="T4" fmla="*/ 2147483646 w 6135"/>
              <a:gd name="T5" fmla="*/ 2147483646 h 5548"/>
              <a:gd name="T6" fmla="*/ 2147483646 w 6135"/>
              <a:gd name="T7" fmla="*/ 2147483646 h 5548"/>
              <a:gd name="T8" fmla="*/ 2147483646 w 6135"/>
              <a:gd name="T9" fmla="*/ 2147483646 h 5548"/>
              <a:gd name="T10" fmla="*/ 2147483646 w 6135"/>
              <a:gd name="T11" fmla="*/ 2147483646 h 5548"/>
              <a:gd name="T12" fmla="*/ 2147483646 w 6135"/>
              <a:gd name="T13" fmla="*/ 2147483646 h 5548"/>
              <a:gd name="T14" fmla="*/ 2147483646 w 6135"/>
              <a:gd name="T15" fmla="*/ 2147483646 h 5548"/>
              <a:gd name="T16" fmla="*/ 2147483646 w 6135"/>
              <a:gd name="T17" fmla="*/ 2147483646 h 5548"/>
              <a:gd name="T18" fmla="*/ 2147483646 w 6135"/>
              <a:gd name="T19" fmla="*/ 2147483646 h 5548"/>
              <a:gd name="T20" fmla="*/ 2147483646 w 6135"/>
              <a:gd name="T21" fmla="*/ 2147483646 h 5548"/>
              <a:gd name="T22" fmla="*/ 2147483646 w 6135"/>
              <a:gd name="T23" fmla="*/ 2147483646 h 5548"/>
              <a:gd name="T24" fmla="*/ 2147483646 w 6135"/>
              <a:gd name="T25" fmla="*/ 2147483646 h 5548"/>
              <a:gd name="T26" fmla="*/ 2147483646 w 6135"/>
              <a:gd name="T27" fmla="*/ 2147483646 h 5548"/>
              <a:gd name="T28" fmla="*/ 2147483646 w 6135"/>
              <a:gd name="T29" fmla="*/ 2147483646 h 5548"/>
              <a:gd name="T30" fmla="*/ 2147483646 w 6135"/>
              <a:gd name="T31" fmla="*/ 2147483646 h 5548"/>
              <a:gd name="T32" fmla="*/ 2147483646 w 6135"/>
              <a:gd name="T33" fmla="*/ 2147483646 h 5548"/>
              <a:gd name="T34" fmla="*/ 2147483646 w 6135"/>
              <a:gd name="T35" fmla="*/ 2147483646 h 5548"/>
              <a:gd name="T36" fmla="*/ 2147483646 w 6135"/>
              <a:gd name="T37" fmla="*/ 2147483646 h 5548"/>
              <a:gd name="T38" fmla="*/ 2147483646 w 6135"/>
              <a:gd name="T39" fmla="*/ 2147483646 h 5548"/>
              <a:gd name="T40" fmla="*/ 2147483646 w 6135"/>
              <a:gd name="T41" fmla="*/ 2147483646 h 5548"/>
              <a:gd name="T42" fmla="*/ 2147483646 w 6135"/>
              <a:gd name="T43" fmla="*/ 2147483646 h 5548"/>
              <a:gd name="T44" fmla="*/ 2147483646 w 6135"/>
              <a:gd name="T45" fmla="*/ 2147483646 h 5548"/>
              <a:gd name="T46" fmla="*/ 2147483646 w 6135"/>
              <a:gd name="T47" fmla="*/ 2147483646 h 5548"/>
              <a:gd name="T48" fmla="*/ 2147483646 w 6135"/>
              <a:gd name="T49" fmla="*/ 2147483646 h 5548"/>
              <a:gd name="T50" fmla="*/ 2147483646 w 6135"/>
              <a:gd name="T51" fmla="*/ 2147483646 h 5548"/>
              <a:gd name="T52" fmla="*/ 2147483646 w 6135"/>
              <a:gd name="T53" fmla="*/ 2147483646 h 5548"/>
              <a:gd name="T54" fmla="*/ 2147483646 w 6135"/>
              <a:gd name="T55" fmla="*/ 2147483646 h 5548"/>
              <a:gd name="T56" fmla="*/ 2147483646 w 6135"/>
              <a:gd name="T57" fmla="*/ 2147483646 h 5548"/>
              <a:gd name="T58" fmla="*/ 2147483646 w 6135"/>
              <a:gd name="T59" fmla="*/ 2147483646 h 5548"/>
              <a:gd name="T60" fmla="*/ 2147483646 w 6135"/>
              <a:gd name="T61" fmla="*/ 2147483646 h 5548"/>
              <a:gd name="T62" fmla="*/ 2147483646 w 6135"/>
              <a:gd name="T63" fmla="*/ 2147483646 h 5548"/>
              <a:gd name="T64" fmla="*/ 2147483646 w 6135"/>
              <a:gd name="T65" fmla="*/ 2147483646 h 5548"/>
              <a:gd name="T66" fmla="*/ 2147483646 w 6135"/>
              <a:gd name="T67" fmla="*/ 2147483646 h 5548"/>
              <a:gd name="T68" fmla="*/ 2147483646 w 6135"/>
              <a:gd name="T69" fmla="*/ 2147483646 h 5548"/>
              <a:gd name="T70" fmla="*/ 2147483646 w 6135"/>
              <a:gd name="T71" fmla="*/ 0 h 55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5" h="5548" extrusionOk="0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7" name="Google Shape;197;p3">
            <a:extLst>
              <a:ext uri="{FF2B5EF4-FFF2-40B4-BE49-F238E27FC236}">
                <a16:creationId xmlns:a16="http://schemas.microsoft.com/office/drawing/2014/main" id="{F23925C6-D623-4160-BE5C-F65BE1489993}"/>
              </a:ext>
            </a:extLst>
          </p:cNvPr>
          <p:cNvSpPr>
            <a:spLocks/>
          </p:cNvSpPr>
          <p:nvPr/>
        </p:nvSpPr>
        <p:spPr bwMode="auto">
          <a:xfrm rot="19198911">
            <a:off x="290514" y="3784600"/>
            <a:ext cx="336550" cy="26035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58" name="Google Shape;198;p3">
            <a:extLst>
              <a:ext uri="{FF2B5EF4-FFF2-40B4-BE49-F238E27FC236}">
                <a16:creationId xmlns:a16="http://schemas.microsoft.com/office/drawing/2014/main" id="{6F6F92DA-B231-48FF-A43C-24BD4C3CF415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5022850"/>
            <a:ext cx="882650" cy="1238250"/>
            <a:chOff x="2553549" y="1320203"/>
            <a:chExt cx="470564" cy="580913"/>
          </a:xfrm>
        </p:grpSpPr>
        <p:sp>
          <p:nvSpPr>
            <p:cNvPr id="59" name="Google Shape;199;p3">
              <a:extLst>
                <a:ext uri="{FF2B5EF4-FFF2-40B4-BE49-F238E27FC236}">
                  <a16:creationId xmlns:a16="http://schemas.microsoft.com/office/drawing/2014/main" id="{02607BCC-35B9-4763-90C9-52CA85C96D4C}"/>
                </a:ext>
              </a:extLst>
            </p:cNvPr>
            <p:cNvSpPr/>
            <p:nvPr/>
          </p:nvSpPr>
          <p:spPr>
            <a:xfrm>
              <a:off x="2562859" y="1337333"/>
              <a:ext cx="451945" cy="320247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grpSp>
          <p:nvGrpSpPr>
            <p:cNvPr id="60" name="Google Shape;200;p3">
              <a:extLst>
                <a:ext uri="{FF2B5EF4-FFF2-40B4-BE49-F238E27FC236}">
                  <a16:creationId xmlns:a16="http://schemas.microsoft.com/office/drawing/2014/main" id="{E968F1B3-5E08-4D82-9B67-ED6FD51D35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61" name="Google Shape;201;p3">
                <a:extLst>
                  <a:ext uri="{FF2B5EF4-FFF2-40B4-BE49-F238E27FC236}">
                    <a16:creationId xmlns:a16="http://schemas.microsoft.com/office/drawing/2014/main" id="{E4AC3F43-3AAD-4F4C-93DC-BBD50B5E18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64" name="Google Shape;202;p3">
                  <a:extLst>
                    <a:ext uri="{FF2B5EF4-FFF2-40B4-BE49-F238E27FC236}">
                      <a16:creationId xmlns:a16="http://schemas.microsoft.com/office/drawing/2014/main" id="{86F1CF6C-0AB4-4ED6-A61D-1F6CBF3D4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grpSp>
              <p:nvGrpSpPr>
                <p:cNvPr id="65" name="Google Shape;203;p3">
                  <a:extLst>
                    <a:ext uri="{FF2B5EF4-FFF2-40B4-BE49-F238E27FC236}">
                      <a16:creationId xmlns:a16="http://schemas.microsoft.com/office/drawing/2014/main" id="{A20E34CF-5A8D-4F0A-B4CE-0B906805F5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66" name="Google Shape;204;p3">
                    <a:extLst>
                      <a:ext uri="{FF2B5EF4-FFF2-40B4-BE49-F238E27FC236}">
                        <a16:creationId xmlns:a16="http://schemas.microsoft.com/office/drawing/2014/main" id="{00595B5E-8CF9-4029-8A72-B42E6BF23C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67" name="Google Shape;205;p3">
                    <a:extLst>
                      <a:ext uri="{FF2B5EF4-FFF2-40B4-BE49-F238E27FC236}">
                        <a16:creationId xmlns:a16="http://schemas.microsoft.com/office/drawing/2014/main" id="{666256E0-1102-4119-9D13-7FC03D72EB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68" name="Google Shape;206;p3">
                    <a:extLst>
                      <a:ext uri="{FF2B5EF4-FFF2-40B4-BE49-F238E27FC236}">
                        <a16:creationId xmlns:a16="http://schemas.microsoft.com/office/drawing/2014/main" id="{7D98CDCE-FD50-42BF-A1E4-8EDFAF34A3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69" name="Google Shape;207;p3">
                    <a:extLst>
                      <a:ext uri="{FF2B5EF4-FFF2-40B4-BE49-F238E27FC236}">
                        <a16:creationId xmlns:a16="http://schemas.microsoft.com/office/drawing/2014/main" id="{E8BD186B-BC04-4AB8-8E94-5EE5BAB9EE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70" name="Google Shape;208;p3">
                    <a:extLst>
                      <a:ext uri="{FF2B5EF4-FFF2-40B4-BE49-F238E27FC236}">
                        <a16:creationId xmlns:a16="http://schemas.microsoft.com/office/drawing/2014/main" id="{C337AE52-E943-477A-B420-CE147BD3CF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</p:grpSp>
          </p:grpSp>
          <p:sp>
            <p:nvSpPr>
              <p:cNvPr id="62" name="Google Shape;209;p3">
                <a:extLst>
                  <a:ext uri="{FF2B5EF4-FFF2-40B4-BE49-F238E27FC236}">
                    <a16:creationId xmlns:a16="http://schemas.microsoft.com/office/drawing/2014/main" id="{F702B113-8F1C-4F44-A59F-8130860F6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63" name="Google Shape;210;p3">
                <a:extLst>
                  <a:ext uri="{FF2B5EF4-FFF2-40B4-BE49-F238E27FC236}">
                    <a16:creationId xmlns:a16="http://schemas.microsoft.com/office/drawing/2014/main" id="{BADD8C86-5BE4-4C49-BD13-FBE36208F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</p:grpSp>
      <p:sp>
        <p:nvSpPr>
          <p:cNvPr id="71" name="Google Shape;211;p3">
            <a:extLst>
              <a:ext uri="{FF2B5EF4-FFF2-40B4-BE49-F238E27FC236}">
                <a16:creationId xmlns:a16="http://schemas.microsoft.com/office/drawing/2014/main" id="{CF1721BB-B86F-4910-9F1D-0DF30B4A91C6}"/>
              </a:ext>
            </a:extLst>
          </p:cNvPr>
          <p:cNvSpPr>
            <a:spLocks/>
          </p:cNvSpPr>
          <p:nvPr/>
        </p:nvSpPr>
        <p:spPr bwMode="auto">
          <a:xfrm rot="19199037">
            <a:off x="496889" y="6350000"/>
            <a:ext cx="204787" cy="15875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72" name="Google Shape;213;p3">
            <a:extLst>
              <a:ext uri="{FF2B5EF4-FFF2-40B4-BE49-F238E27FC236}">
                <a16:creationId xmlns:a16="http://schemas.microsoft.com/office/drawing/2014/main" id="{56C82CD5-32BE-4B4E-A938-988F6B177E5D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296863"/>
            <a:ext cx="8943976" cy="6281737"/>
            <a:chOff x="-4374" y="221400"/>
            <a:chExt cx="8942875" cy="4712774"/>
          </a:xfrm>
        </p:grpSpPr>
        <p:sp>
          <p:nvSpPr>
            <p:cNvPr id="73" name="Google Shape;214;p3">
              <a:extLst>
                <a:ext uri="{FF2B5EF4-FFF2-40B4-BE49-F238E27FC236}">
                  <a16:creationId xmlns:a16="http://schemas.microsoft.com/office/drawing/2014/main" id="{DC4F94EB-92D9-40C5-96F8-70834983D242}"/>
                </a:ext>
              </a:extLst>
            </p:cNvPr>
            <p:cNvSpPr/>
            <p:nvPr/>
          </p:nvSpPr>
          <p:spPr>
            <a:xfrm>
              <a:off x="7649610" y="1997176"/>
              <a:ext cx="250794" cy="247727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74" name="Google Shape;215;p3">
              <a:extLst>
                <a:ext uri="{FF2B5EF4-FFF2-40B4-BE49-F238E27FC236}">
                  <a16:creationId xmlns:a16="http://schemas.microsoft.com/office/drawing/2014/main" id="{3F17B16E-C813-4DE2-8703-05729F36ED6B}"/>
                </a:ext>
              </a:extLst>
            </p:cNvPr>
            <p:cNvSpPr>
              <a:spLocks/>
            </p:cNvSpPr>
            <p:nvPr/>
          </p:nvSpPr>
          <p:spPr bwMode="auto">
            <a:xfrm rot="-2401048">
              <a:off x="7614045" y="3132826"/>
              <a:ext cx="330404" cy="191602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75" name="Google Shape;216;p3">
              <a:extLst>
                <a:ext uri="{FF2B5EF4-FFF2-40B4-BE49-F238E27FC236}">
                  <a16:creationId xmlns:a16="http://schemas.microsoft.com/office/drawing/2014/main" id="{3C428179-57DD-41E3-8A84-B98EF72764FF}"/>
                </a:ext>
              </a:extLst>
            </p:cNvPr>
            <p:cNvGrpSpPr>
              <a:grpSpLocks/>
            </p:cNvGrpSpPr>
            <p:nvPr/>
          </p:nvGrpSpPr>
          <p:grpSpPr bwMode="auto"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136" name="Google Shape;217;p3">
                <a:extLst>
                  <a:ext uri="{FF2B5EF4-FFF2-40B4-BE49-F238E27FC236}">
                    <a16:creationId xmlns:a16="http://schemas.microsoft.com/office/drawing/2014/main" id="{B663025D-43EC-4893-940C-A0C0EDDE9B55}"/>
                  </a:ext>
                </a:extLst>
              </p:cNvPr>
              <p:cNvSpPr/>
              <p:nvPr/>
            </p:nvSpPr>
            <p:spPr>
              <a:xfrm>
                <a:off x="1133734" y="2343865"/>
                <a:ext cx="312833" cy="368913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37" name="Google Shape;218;p3">
                <a:extLst>
                  <a:ext uri="{FF2B5EF4-FFF2-40B4-BE49-F238E27FC236}">
                    <a16:creationId xmlns:a16="http://schemas.microsoft.com/office/drawing/2014/main" id="{7979EC3B-DEF9-40BF-A0C2-F0DC1C4DC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160" y="2434726"/>
                <a:ext cx="65495" cy="68029"/>
              </a:xfrm>
              <a:custGeom>
                <a:avLst/>
                <a:gdLst>
                  <a:gd name="T0" fmla="*/ 2147483646 w 1680"/>
                  <a:gd name="T1" fmla="*/ 2147483646 h 1745"/>
                  <a:gd name="T2" fmla="*/ 2147483646 w 1680"/>
                  <a:gd name="T3" fmla="*/ 2147483646 h 1745"/>
                  <a:gd name="T4" fmla="*/ 2147483646 w 1680"/>
                  <a:gd name="T5" fmla="*/ 2147483646 h 1745"/>
                  <a:gd name="T6" fmla="*/ 2147483646 w 1680"/>
                  <a:gd name="T7" fmla="*/ 2147483646 h 1745"/>
                  <a:gd name="T8" fmla="*/ 2147483646 w 1680"/>
                  <a:gd name="T9" fmla="*/ 2147483646 h 1745"/>
                  <a:gd name="T10" fmla="*/ 2147483646 w 1680"/>
                  <a:gd name="T11" fmla="*/ 2147483646 h 1745"/>
                  <a:gd name="T12" fmla="*/ 2147483646 w 1680"/>
                  <a:gd name="T13" fmla="*/ 2147483646 h 1745"/>
                  <a:gd name="T14" fmla="*/ 2147483646 w 1680"/>
                  <a:gd name="T15" fmla="*/ 2147483646 h 17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80" h="1745" extrusionOk="0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38" name="Google Shape;219;p3">
                <a:extLst>
                  <a:ext uri="{FF2B5EF4-FFF2-40B4-BE49-F238E27FC236}">
                    <a16:creationId xmlns:a16="http://schemas.microsoft.com/office/drawing/2014/main" id="{87FA2ED6-DDCC-44CC-AB68-10D92DC87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016" y="2615733"/>
                <a:ext cx="71031" cy="50953"/>
              </a:xfrm>
              <a:custGeom>
                <a:avLst/>
                <a:gdLst>
                  <a:gd name="T0" fmla="*/ 2147483646 w 1822"/>
                  <a:gd name="T1" fmla="*/ 0 h 1307"/>
                  <a:gd name="T2" fmla="*/ 2147483646 w 1822"/>
                  <a:gd name="T3" fmla="*/ 2147483646 h 1307"/>
                  <a:gd name="T4" fmla="*/ 2147483646 w 1822"/>
                  <a:gd name="T5" fmla="*/ 2147483646 h 1307"/>
                  <a:gd name="T6" fmla="*/ 2147483646 w 1822"/>
                  <a:gd name="T7" fmla="*/ 2147483646 h 1307"/>
                  <a:gd name="T8" fmla="*/ 2147483646 w 1822"/>
                  <a:gd name="T9" fmla="*/ 2147483646 h 1307"/>
                  <a:gd name="T10" fmla="*/ 2147483646 w 1822"/>
                  <a:gd name="T11" fmla="*/ 2147483646 h 1307"/>
                  <a:gd name="T12" fmla="*/ 2147483646 w 1822"/>
                  <a:gd name="T13" fmla="*/ 0 h 13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2" h="1307" extrusionOk="0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39" name="Google Shape;220;p3">
                <a:extLst>
                  <a:ext uri="{FF2B5EF4-FFF2-40B4-BE49-F238E27FC236}">
                    <a16:creationId xmlns:a16="http://schemas.microsoft.com/office/drawing/2014/main" id="{C303C747-7F14-4A03-A1F5-48C9E0FD4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75" y="2470319"/>
                <a:ext cx="249543" cy="322406"/>
              </a:xfrm>
              <a:custGeom>
                <a:avLst/>
                <a:gdLst>
                  <a:gd name="T0" fmla="*/ 2147483646 w 6401"/>
                  <a:gd name="T1" fmla="*/ 0 h 8270"/>
                  <a:gd name="T2" fmla="*/ 2147483646 w 6401"/>
                  <a:gd name="T3" fmla="*/ 2147483646 h 8270"/>
                  <a:gd name="T4" fmla="*/ 2147483646 w 6401"/>
                  <a:gd name="T5" fmla="*/ 2147483646 h 8270"/>
                  <a:gd name="T6" fmla="*/ 2147483646 w 6401"/>
                  <a:gd name="T7" fmla="*/ 2147483646 h 8270"/>
                  <a:gd name="T8" fmla="*/ 2147483646 w 6401"/>
                  <a:gd name="T9" fmla="*/ 2147483646 h 8270"/>
                  <a:gd name="T10" fmla="*/ 2147483646 w 6401"/>
                  <a:gd name="T11" fmla="*/ 2147483646 h 8270"/>
                  <a:gd name="T12" fmla="*/ 2147483646 w 6401"/>
                  <a:gd name="T13" fmla="*/ 2147483646 h 8270"/>
                  <a:gd name="T14" fmla="*/ 2147483646 w 6401"/>
                  <a:gd name="T15" fmla="*/ 2147483646 h 8270"/>
                  <a:gd name="T16" fmla="*/ 2147483646 w 6401"/>
                  <a:gd name="T17" fmla="*/ 2147483646 h 8270"/>
                  <a:gd name="T18" fmla="*/ 2147483646 w 6401"/>
                  <a:gd name="T19" fmla="*/ 2147483646 h 8270"/>
                  <a:gd name="T20" fmla="*/ 2147483646 w 6401"/>
                  <a:gd name="T21" fmla="*/ 2147483646 h 8270"/>
                  <a:gd name="T22" fmla="*/ 2147483646 w 6401"/>
                  <a:gd name="T23" fmla="*/ 2147483646 h 8270"/>
                  <a:gd name="T24" fmla="*/ 2147483646 w 6401"/>
                  <a:gd name="T25" fmla="*/ 2147483646 h 8270"/>
                  <a:gd name="T26" fmla="*/ 2147483646 w 6401"/>
                  <a:gd name="T27" fmla="*/ 2147483646 h 8270"/>
                  <a:gd name="T28" fmla="*/ 2147483646 w 6401"/>
                  <a:gd name="T29" fmla="*/ 2147483646 h 8270"/>
                  <a:gd name="T30" fmla="*/ 2147483646 w 6401"/>
                  <a:gd name="T31" fmla="*/ 2147483646 h 8270"/>
                  <a:gd name="T32" fmla="*/ 2147483646 w 6401"/>
                  <a:gd name="T33" fmla="*/ 2147483646 h 8270"/>
                  <a:gd name="T34" fmla="*/ 2147483646 w 6401"/>
                  <a:gd name="T35" fmla="*/ 2147483646 h 8270"/>
                  <a:gd name="T36" fmla="*/ 2147483646 w 6401"/>
                  <a:gd name="T37" fmla="*/ 2147483646 h 8270"/>
                  <a:gd name="T38" fmla="*/ 2147483646 w 6401"/>
                  <a:gd name="T39" fmla="*/ 2147483646 h 8270"/>
                  <a:gd name="T40" fmla="*/ 2147483646 w 6401"/>
                  <a:gd name="T41" fmla="*/ 2147483646 h 8270"/>
                  <a:gd name="T42" fmla="*/ 2147483646 w 6401"/>
                  <a:gd name="T43" fmla="*/ 2147483646 h 8270"/>
                  <a:gd name="T44" fmla="*/ 2147483646 w 6401"/>
                  <a:gd name="T45" fmla="*/ 2147483646 h 8270"/>
                  <a:gd name="T46" fmla="*/ 2147483646 w 6401"/>
                  <a:gd name="T47" fmla="*/ 2147483646 h 8270"/>
                  <a:gd name="T48" fmla="*/ 2147483646 w 6401"/>
                  <a:gd name="T49" fmla="*/ 2147483646 h 8270"/>
                  <a:gd name="T50" fmla="*/ 2147483646 w 6401"/>
                  <a:gd name="T51" fmla="*/ 0 h 8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401" h="8270" extrusionOk="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76" name="Google Shape;221;p3">
              <a:extLst>
                <a:ext uri="{FF2B5EF4-FFF2-40B4-BE49-F238E27FC236}">
                  <a16:creationId xmlns:a16="http://schemas.microsoft.com/office/drawing/2014/main" id="{95470007-94BC-4629-AFA7-FD2D9DE7A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129" name="Google Shape;222;p3">
                <a:extLst>
                  <a:ext uri="{FF2B5EF4-FFF2-40B4-BE49-F238E27FC236}">
                    <a16:creationId xmlns:a16="http://schemas.microsoft.com/office/drawing/2014/main" id="{372CA338-63E4-4F49-B0DF-A0FF024EABF0}"/>
                  </a:ext>
                </a:extLst>
              </p:cNvPr>
              <p:cNvSpPr/>
              <p:nvPr/>
            </p:nvSpPr>
            <p:spPr>
              <a:xfrm>
                <a:off x="1597612" y="4490084"/>
                <a:ext cx="138110" cy="13817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30" name="Google Shape;223;p3">
                <a:extLst>
                  <a:ext uri="{FF2B5EF4-FFF2-40B4-BE49-F238E27FC236}">
                    <a16:creationId xmlns:a16="http://schemas.microsoft.com/office/drawing/2014/main" id="{DE726912-892F-40E4-BAB2-6F68D85F9EE4}"/>
                  </a:ext>
                </a:extLst>
              </p:cNvPr>
              <p:cNvSpPr/>
              <p:nvPr/>
            </p:nvSpPr>
            <p:spPr>
              <a:xfrm>
                <a:off x="1932337" y="4189258"/>
                <a:ext cx="106460" cy="106512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31" name="Google Shape;224;p3">
                <a:extLst>
                  <a:ext uri="{FF2B5EF4-FFF2-40B4-BE49-F238E27FC236}">
                    <a16:creationId xmlns:a16="http://schemas.microsoft.com/office/drawing/2014/main" id="{8896F991-FD12-49F3-89C1-E97E1508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335" y="4751068"/>
                <a:ext cx="151250" cy="63885"/>
              </a:xfrm>
              <a:custGeom>
                <a:avLst/>
                <a:gdLst>
                  <a:gd name="T0" fmla="*/ 2147483646 w 3137"/>
                  <a:gd name="T1" fmla="*/ 0 h 1325"/>
                  <a:gd name="T2" fmla="*/ 2147483646 w 3137"/>
                  <a:gd name="T3" fmla="*/ 2147483646 h 1325"/>
                  <a:gd name="T4" fmla="*/ 2147483646 w 3137"/>
                  <a:gd name="T5" fmla="*/ 2147483646 h 1325"/>
                  <a:gd name="T6" fmla="*/ 2147483646 w 3137"/>
                  <a:gd name="T7" fmla="*/ 2147483646 h 1325"/>
                  <a:gd name="T8" fmla="*/ 2147483646 w 3137"/>
                  <a:gd name="T9" fmla="*/ 2147483646 h 1325"/>
                  <a:gd name="T10" fmla="*/ 2147483646 w 3137"/>
                  <a:gd name="T11" fmla="*/ 0 h 13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32" name="Google Shape;225;p3">
                <a:extLst>
                  <a:ext uri="{FF2B5EF4-FFF2-40B4-BE49-F238E27FC236}">
                    <a16:creationId xmlns:a16="http://schemas.microsoft.com/office/drawing/2014/main" id="{AB135258-FC5C-49C4-9016-310BEFAE3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82" y="4540367"/>
                <a:ext cx="125455" cy="87848"/>
              </a:xfrm>
              <a:custGeom>
                <a:avLst/>
                <a:gdLst>
                  <a:gd name="T0" fmla="*/ 2147483646 w 2602"/>
                  <a:gd name="T1" fmla="*/ 2147483646 h 1822"/>
                  <a:gd name="T2" fmla="*/ 2147483646 w 2602"/>
                  <a:gd name="T3" fmla="*/ 2147483646 h 1822"/>
                  <a:gd name="T4" fmla="*/ 2147483646 w 2602"/>
                  <a:gd name="T5" fmla="*/ 2147483646 h 1822"/>
                  <a:gd name="T6" fmla="*/ 2147483646 w 2602"/>
                  <a:gd name="T7" fmla="*/ 2147483646 h 1822"/>
                  <a:gd name="T8" fmla="*/ 2147483646 w 2602"/>
                  <a:gd name="T9" fmla="*/ 2147483646 h 1822"/>
                  <a:gd name="T10" fmla="*/ 2147483646 w 2602"/>
                  <a:gd name="T11" fmla="*/ 2147483646 h 18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33" name="Google Shape;226;p3">
                <a:extLst>
                  <a:ext uri="{FF2B5EF4-FFF2-40B4-BE49-F238E27FC236}">
                    <a16:creationId xmlns:a16="http://schemas.microsoft.com/office/drawing/2014/main" id="{E5CFCB8A-6A74-47EA-A436-DB2415FE6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853" y="4814857"/>
                <a:ext cx="125841" cy="87462"/>
              </a:xfrm>
              <a:custGeom>
                <a:avLst/>
                <a:gdLst>
                  <a:gd name="T0" fmla="*/ 2147483646 w 2610"/>
                  <a:gd name="T1" fmla="*/ 0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0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34" name="Google Shape;227;p3">
                <a:extLst>
                  <a:ext uri="{FF2B5EF4-FFF2-40B4-BE49-F238E27FC236}">
                    <a16:creationId xmlns:a16="http://schemas.microsoft.com/office/drawing/2014/main" id="{565183DD-3B21-460A-924E-EBB89571B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641" y="4683036"/>
                <a:ext cx="125841" cy="87462"/>
              </a:xfrm>
              <a:custGeom>
                <a:avLst/>
                <a:gdLst>
                  <a:gd name="T0" fmla="*/ 2147483646 w 2610"/>
                  <a:gd name="T1" fmla="*/ 2147483646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2147483646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35" name="Google Shape;228;p3">
                <a:extLst>
                  <a:ext uri="{FF2B5EF4-FFF2-40B4-BE49-F238E27FC236}">
                    <a16:creationId xmlns:a16="http://schemas.microsoft.com/office/drawing/2014/main" id="{45267644-5E89-4A2D-9866-183E51365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75" y="4132611"/>
                <a:ext cx="698732" cy="933635"/>
              </a:xfrm>
              <a:custGeom>
                <a:avLst/>
                <a:gdLst>
                  <a:gd name="T0" fmla="*/ 2147483646 w 14492"/>
                  <a:gd name="T1" fmla="*/ 0 h 19364"/>
                  <a:gd name="T2" fmla="*/ 2147483646 w 14492"/>
                  <a:gd name="T3" fmla="*/ 2147483646 h 19364"/>
                  <a:gd name="T4" fmla="*/ 2147483646 w 14492"/>
                  <a:gd name="T5" fmla="*/ 2147483646 h 19364"/>
                  <a:gd name="T6" fmla="*/ 2147483646 w 14492"/>
                  <a:gd name="T7" fmla="*/ 2147483646 h 19364"/>
                  <a:gd name="T8" fmla="*/ 2147483646 w 14492"/>
                  <a:gd name="T9" fmla="*/ 2147483646 h 19364"/>
                  <a:gd name="T10" fmla="*/ 2147483646 w 14492"/>
                  <a:gd name="T11" fmla="*/ 2147483646 h 19364"/>
                  <a:gd name="T12" fmla="*/ 2147483646 w 14492"/>
                  <a:gd name="T13" fmla="*/ 2147483646 h 19364"/>
                  <a:gd name="T14" fmla="*/ 2147483646 w 14492"/>
                  <a:gd name="T15" fmla="*/ 2147483646 h 19364"/>
                  <a:gd name="T16" fmla="*/ 2147483646 w 14492"/>
                  <a:gd name="T17" fmla="*/ 2147483646 h 19364"/>
                  <a:gd name="T18" fmla="*/ 2147483646 w 14492"/>
                  <a:gd name="T19" fmla="*/ 2147483646 h 19364"/>
                  <a:gd name="T20" fmla="*/ 2147483646 w 14492"/>
                  <a:gd name="T21" fmla="*/ 2147483646 h 19364"/>
                  <a:gd name="T22" fmla="*/ 2147483646 w 14492"/>
                  <a:gd name="T23" fmla="*/ 2147483646 h 19364"/>
                  <a:gd name="T24" fmla="*/ 2147483646 w 14492"/>
                  <a:gd name="T25" fmla="*/ 2147483646 h 19364"/>
                  <a:gd name="T26" fmla="*/ 2147483646 w 14492"/>
                  <a:gd name="T27" fmla="*/ 2147483646 h 19364"/>
                  <a:gd name="T28" fmla="*/ 2147483646 w 14492"/>
                  <a:gd name="T29" fmla="*/ 2147483646 h 19364"/>
                  <a:gd name="T30" fmla="*/ 2147483646 w 14492"/>
                  <a:gd name="T31" fmla="*/ 2147483646 h 19364"/>
                  <a:gd name="T32" fmla="*/ 2147483646 w 14492"/>
                  <a:gd name="T33" fmla="*/ 2147483646 h 19364"/>
                  <a:gd name="T34" fmla="*/ 2147483646 w 14492"/>
                  <a:gd name="T35" fmla="*/ 2147483646 h 19364"/>
                  <a:gd name="T36" fmla="*/ 2147483646 w 14492"/>
                  <a:gd name="T37" fmla="*/ 2147483646 h 19364"/>
                  <a:gd name="T38" fmla="*/ 2147483646 w 14492"/>
                  <a:gd name="T39" fmla="*/ 2147483646 h 19364"/>
                  <a:gd name="T40" fmla="*/ 2147483646 w 14492"/>
                  <a:gd name="T41" fmla="*/ 2147483646 h 19364"/>
                  <a:gd name="T42" fmla="*/ 2147483646 w 14492"/>
                  <a:gd name="T43" fmla="*/ 2147483646 h 19364"/>
                  <a:gd name="T44" fmla="*/ 2147483646 w 14492"/>
                  <a:gd name="T45" fmla="*/ 2147483646 h 19364"/>
                  <a:gd name="T46" fmla="*/ 2147483646 w 14492"/>
                  <a:gd name="T47" fmla="*/ 2147483646 h 19364"/>
                  <a:gd name="T48" fmla="*/ 2147483646 w 14492"/>
                  <a:gd name="T49" fmla="*/ 2147483646 h 19364"/>
                  <a:gd name="T50" fmla="*/ 2147483646 w 14492"/>
                  <a:gd name="T51" fmla="*/ 2147483646 h 19364"/>
                  <a:gd name="T52" fmla="*/ 2147483646 w 14492"/>
                  <a:gd name="T53" fmla="*/ 2147483646 h 19364"/>
                  <a:gd name="T54" fmla="*/ 2147483646 w 14492"/>
                  <a:gd name="T55" fmla="*/ 2147483646 h 19364"/>
                  <a:gd name="T56" fmla="*/ 2147483646 w 14492"/>
                  <a:gd name="T57" fmla="*/ 2147483646 h 19364"/>
                  <a:gd name="T58" fmla="*/ 2147483646 w 14492"/>
                  <a:gd name="T59" fmla="*/ 2147483646 h 19364"/>
                  <a:gd name="T60" fmla="*/ 2147483646 w 14492"/>
                  <a:gd name="T61" fmla="*/ 2147483646 h 19364"/>
                  <a:gd name="T62" fmla="*/ 2147483646 w 14492"/>
                  <a:gd name="T63" fmla="*/ 2147483646 h 19364"/>
                  <a:gd name="T64" fmla="*/ 2147483646 w 14492"/>
                  <a:gd name="T65" fmla="*/ 2147483646 h 19364"/>
                  <a:gd name="T66" fmla="*/ 2147483646 w 14492"/>
                  <a:gd name="T67" fmla="*/ 2147483646 h 19364"/>
                  <a:gd name="T68" fmla="*/ 2147483646 w 14492"/>
                  <a:gd name="T69" fmla="*/ 2147483646 h 19364"/>
                  <a:gd name="T70" fmla="*/ 2147483646 w 14492"/>
                  <a:gd name="T71" fmla="*/ 2147483646 h 19364"/>
                  <a:gd name="T72" fmla="*/ 2147483646 w 14492"/>
                  <a:gd name="T73" fmla="*/ 2147483646 h 19364"/>
                  <a:gd name="T74" fmla="*/ 2147483646 w 14492"/>
                  <a:gd name="T75" fmla="*/ 2147483646 h 19364"/>
                  <a:gd name="T76" fmla="*/ 2147483646 w 14492"/>
                  <a:gd name="T77" fmla="*/ 2147483646 h 19364"/>
                  <a:gd name="T78" fmla="*/ 2147483646 w 14492"/>
                  <a:gd name="T79" fmla="*/ 2147483646 h 19364"/>
                  <a:gd name="T80" fmla="*/ 2147483646 w 14492"/>
                  <a:gd name="T81" fmla="*/ 2147483646 h 19364"/>
                  <a:gd name="T82" fmla="*/ 2147483646 w 14492"/>
                  <a:gd name="T83" fmla="*/ 2147483646 h 19364"/>
                  <a:gd name="T84" fmla="*/ 2147483646 w 14492"/>
                  <a:gd name="T85" fmla="*/ 2147483646 h 19364"/>
                  <a:gd name="T86" fmla="*/ 2147483646 w 14492"/>
                  <a:gd name="T87" fmla="*/ 2147483646 h 19364"/>
                  <a:gd name="T88" fmla="*/ 2147483646 w 14492"/>
                  <a:gd name="T89" fmla="*/ 2147483646 h 19364"/>
                  <a:gd name="T90" fmla="*/ 2147483646 w 14492"/>
                  <a:gd name="T91" fmla="*/ 2147483646 h 19364"/>
                  <a:gd name="T92" fmla="*/ 2147483646 w 14492"/>
                  <a:gd name="T93" fmla="*/ 2147483646 h 19364"/>
                  <a:gd name="T94" fmla="*/ 2147483646 w 14492"/>
                  <a:gd name="T95" fmla="*/ 2147483646 h 19364"/>
                  <a:gd name="T96" fmla="*/ 2147483646 w 14492"/>
                  <a:gd name="T97" fmla="*/ 2147483646 h 19364"/>
                  <a:gd name="T98" fmla="*/ 2147483646 w 14492"/>
                  <a:gd name="T99" fmla="*/ 2147483646 h 19364"/>
                  <a:gd name="T100" fmla="*/ 2147483646 w 14492"/>
                  <a:gd name="T101" fmla="*/ 2147483646 h 19364"/>
                  <a:gd name="T102" fmla="*/ 2147483646 w 14492"/>
                  <a:gd name="T103" fmla="*/ 2147483646 h 19364"/>
                  <a:gd name="T104" fmla="*/ 2147483646 w 14492"/>
                  <a:gd name="T105" fmla="*/ 2147483646 h 19364"/>
                  <a:gd name="T106" fmla="*/ 2147483646 w 14492"/>
                  <a:gd name="T107" fmla="*/ 2147483646 h 19364"/>
                  <a:gd name="T108" fmla="*/ 2147483646 w 14492"/>
                  <a:gd name="T109" fmla="*/ 0 h 193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77" name="Google Shape;229;p3">
              <a:extLst>
                <a:ext uri="{FF2B5EF4-FFF2-40B4-BE49-F238E27FC236}">
                  <a16:creationId xmlns:a16="http://schemas.microsoft.com/office/drawing/2014/main" id="{CAD5A308-2AB0-4672-97D9-3FC976C62C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117" name="Google Shape;230;p3">
                <a:extLst>
                  <a:ext uri="{FF2B5EF4-FFF2-40B4-BE49-F238E27FC236}">
                    <a16:creationId xmlns:a16="http://schemas.microsoft.com/office/drawing/2014/main" id="{01155F80-FB02-41A2-911B-ED315BA6F74C}"/>
                  </a:ext>
                </a:extLst>
              </p:cNvPr>
              <p:cNvSpPr/>
              <p:nvPr/>
            </p:nvSpPr>
            <p:spPr>
              <a:xfrm>
                <a:off x="1016140" y="1742122"/>
                <a:ext cx="267616" cy="244782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8" name="Google Shape;231;p3">
                <a:extLst>
                  <a:ext uri="{FF2B5EF4-FFF2-40B4-BE49-F238E27FC236}">
                    <a16:creationId xmlns:a16="http://schemas.microsoft.com/office/drawing/2014/main" id="{016BE26F-DDAE-4D8A-A8D2-1743264CC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680" y="1729347"/>
                <a:ext cx="282406" cy="275153"/>
              </a:xfrm>
              <a:custGeom>
                <a:avLst/>
                <a:gdLst>
                  <a:gd name="T0" fmla="*/ 2147483646 w 8839"/>
                  <a:gd name="T1" fmla="*/ 2147483646 h 8612"/>
                  <a:gd name="T2" fmla="*/ 2147483646 w 8839"/>
                  <a:gd name="T3" fmla="*/ 2147483646 h 8612"/>
                  <a:gd name="T4" fmla="*/ 2147483646 w 8839"/>
                  <a:gd name="T5" fmla="*/ 2147483646 h 8612"/>
                  <a:gd name="T6" fmla="*/ 2147483646 w 8839"/>
                  <a:gd name="T7" fmla="*/ 2147483646 h 8612"/>
                  <a:gd name="T8" fmla="*/ 2147483646 w 8839"/>
                  <a:gd name="T9" fmla="*/ 2147483646 h 8612"/>
                  <a:gd name="T10" fmla="*/ 2147483646 w 8839"/>
                  <a:gd name="T11" fmla="*/ 2147483646 h 8612"/>
                  <a:gd name="T12" fmla="*/ 2147483646 w 8839"/>
                  <a:gd name="T13" fmla="*/ 2147483646 h 8612"/>
                  <a:gd name="T14" fmla="*/ 2147483646 w 8839"/>
                  <a:gd name="T15" fmla="*/ 2147483646 h 8612"/>
                  <a:gd name="T16" fmla="*/ 2147483646 w 8839"/>
                  <a:gd name="T17" fmla="*/ 2147483646 h 8612"/>
                  <a:gd name="T18" fmla="*/ 2147483646 w 8839"/>
                  <a:gd name="T19" fmla="*/ 2147483646 h 8612"/>
                  <a:gd name="T20" fmla="*/ 2147483646 w 8839"/>
                  <a:gd name="T21" fmla="*/ 2147483646 h 8612"/>
                  <a:gd name="T22" fmla="*/ 2147483646 w 8839"/>
                  <a:gd name="T23" fmla="*/ 2147483646 h 8612"/>
                  <a:gd name="T24" fmla="*/ 2147483646 w 8839"/>
                  <a:gd name="T25" fmla="*/ 2147483646 h 8612"/>
                  <a:gd name="T26" fmla="*/ 2147483646 w 8839"/>
                  <a:gd name="T27" fmla="*/ 2147483646 h 8612"/>
                  <a:gd name="T28" fmla="*/ 2147483646 w 8839"/>
                  <a:gd name="T29" fmla="*/ 2147483646 h 8612"/>
                  <a:gd name="T30" fmla="*/ 2147483646 w 8839"/>
                  <a:gd name="T31" fmla="*/ 2147483646 h 8612"/>
                  <a:gd name="T32" fmla="*/ 2147483646 w 8839"/>
                  <a:gd name="T33" fmla="*/ 2147483646 h 8612"/>
                  <a:gd name="T34" fmla="*/ 2147483646 w 8839"/>
                  <a:gd name="T35" fmla="*/ 2147483646 h 8612"/>
                  <a:gd name="T36" fmla="*/ 2147483646 w 8839"/>
                  <a:gd name="T37" fmla="*/ 2147483646 h 8612"/>
                  <a:gd name="T38" fmla="*/ 2147483646 w 8839"/>
                  <a:gd name="T39" fmla="*/ 2147483646 h 8612"/>
                  <a:gd name="T40" fmla="*/ 2147483646 w 8839"/>
                  <a:gd name="T41" fmla="*/ 2147483646 h 8612"/>
                  <a:gd name="T42" fmla="*/ 2147483646 w 8839"/>
                  <a:gd name="T43" fmla="*/ 2147483646 h 8612"/>
                  <a:gd name="T44" fmla="*/ 2147483646 w 8839"/>
                  <a:gd name="T45" fmla="*/ 2147483646 h 8612"/>
                  <a:gd name="T46" fmla="*/ 2147483646 w 8839"/>
                  <a:gd name="T47" fmla="*/ 2147483646 h 8612"/>
                  <a:gd name="T48" fmla="*/ 2147483646 w 8839"/>
                  <a:gd name="T49" fmla="*/ 2147483646 h 8612"/>
                  <a:gd name="T50" fmla="*/ 2147483646 w 8839"/>
                  <a:gd name="T51" fmla="*/ 2147483646 h 8612"/>
                  <a:gd name="T52" fmla="*/ 2147483646 w 8839"/>
                  <a:gd name="T53" fmla="*/ 2147483646 h 8612"/>
                  <a:gd name="T54" fmla="*/ 2147483646 w 8839"/>
                  <a:gd name="T55" fmla="*/ 2147483646 h 8612"/>
                  <a:gd name="T56" fmla="*/ 2147483646 w 8839"/>
                  <a:gd name="T57" fmla="*/ 2147483646 h 8612"/>
                  <a:gd name="T58" fmla="*/ 2147483646 w 8839"/>
                  <a:gd name="T59" fmla="*/ 2147483646 h 8612"/>
                  <a:gd name="T60" fmla="*/ 2147483646 w 8839"/>
                  <a:gd name="T61" fmla="*/ 2147483646 h 8612"/>
                  <a:gd name="T62" fmla="*/ 2147483646 w 8839"/>
                  <a:gd name="T63" fmla="*/ 2147483646 h 8612"/>
                  <a:gd name="T64" fmla="*/ 2147483646 w 8839"/>
                  <a:gd name="T65" fmla="*/ 2147483646 h 86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839" h="8612" extrusionOk="0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19" name="Google Shape;232;p3">
                <a:extLst>
                  <a:ext uri="{FF2B5EF4-FFF2-40B4-BE49-F238E27FC236}">
                    <a16:creationId xmlns:a16="http://schemas.microsoft.com/office/drawing/2014/main" id="{5EAEEB07-0033-4EBC-BB6C-659ABA57A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678" y="1629150"/>
                <a:ext cx="11694" cy="53037"/>
              </a:xfrm>
              <a:custGeom>
                <a:avLst/>
                <a:gdLst>
                  <a:gd name="T0" fmla="*/ 2147483646 w 366"/>
                  <a:gd name="T1" fmla="*/ 0 h 1660"/>
                  <a:gd name="T2" fmla="*/ 2147483646 w 366"/>
                  <a:gd name="T3" fmla="*/ 2147483646 h 1660"/>
                  <a:gd name="T4" fmla="*/ 2147483646 w 366"/>
                  <a:gd name="T5" fmla="*/ 2147483646 h 1660"/>
                  <a:gd name="T6" fmla="*/ 2147483646 w 366"/>
                  <a:gd name="T7" fmla="*/ 2147483646 h 1660"/>
                  <a:gd name="T8" fmla="*/ 2147483646 w 366"/>
                  <a:gd name="T9" fmla="*/ 2147483646 h 1660"/>
                  <a:gd name="T10" fmla="*/ 2147483646 w 366"/>
                  <a:gd name="T11" fmla="*/ 2147483646 h 1660"/>
                  <a:gd name="T12" fmla="*/ 2147483646 w 366"/>
                  <a:gd name="T13" fmla="*/ 0 h 16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6" h="1660" extrusionOk="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20" name="Google Shape;233;p3">
                <a:extLst>
                  <a:ext uri="{FF2B5EF4-FFF2-40B4-BE49-F238E27FC236}">
                    <a16:creationId xmlns:a16="http://schemas.microsoft.com/office/drawing/2014/main" id="{C2D07257-67B9-4363-B5E6-5F6AAD549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317" y="1682188"/>
                <a:ext cx="31151" cy="46296"/>
              </a:xfrm>
              <a:custGeom>
                <a:avLst/>
                <a:gdLst>
                  <a:gd name="T0" fmla="*/ 2147483646 w 975"/>
                  <a:gd name="T1" fmla="*/ 0 h 1449"/>
                  <a:gd name="T2" fmla="*/ 2147483646 w 975"/>
                  <a:gd name="T3" fmla="*/ 2147483646 h 1449"/>
                  <a:gd name="T4" fmla="*/ 2147483646 w 975"/>
                  <a:gd name="T5" fmla="*/ 2147483646 h 1449"/>
                  <a:gd name="T6" fmla="*/ 2147483646 w 975"/>
                  <a:gd name="T7" fmla="*/ 2147483646 h 1449"/>
                  <a:gd name="T8" fmla="*/ 2147483646 w 975"/>
                  <a:gd name="T9" fmla="*/ 2147483646 h 1449"/>
                  <a:gd name="T10" fmla="*/ 2147483646 w 975"/>
                  <a:gd name="T11" fmla="*/ 2147483646 h 1449"/>
                  <a:gd name="T12" fmla="*/ 2147483646 w 975"/>
                  <a:gd name="T13" fmla="*/ 2147483646 h 1449"/>
                  <a:gd name="T14" fmla="*/ 2147483646 w 975"/>
                  <a:gd name="T15" fmla="*/ 0 h 14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5" h="1449" extrusionOk="0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21" name="Google Shape;234;p3">
                <a:extLst>
                  <a:ext uri="{FF2B5EF4-FFF2-40B4-BE49-F238E27FC236}">
                    <a16:creationId xmlns:a16="http://schemas.microsoft.com/office/drawing/2014/main" id="{D9711095-FCAC-4D48-829B-F5185B5C9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638" y="1782322"/>
                <a:ext cx="52462" cy="28084"/>
              </a:xfrm>
              <a:custGeom>
                <a:avLst/>
                <a:gdLst>
                  <a:gd name="T0" fmla="*/ 2147483646 w 1642"/>
                  <a:gd name="T1" fmla="*/ 0 h 879"/>
                  <a:gd name="T2" fmla="*/ 2147483646 w 1642"/>
                  <a:gd name="T3" fmla="*/ 2147483646 h 879"/>
                  <a:gd name="T4" fmla="*/ 2147483646 w 1642"/>
                  <a:gd name="T5" fmla="*/ 2147483646 h 879"/>
                  <a:gd name="T6" fmla="*/ 0 w 1642"/>
                  <a:gd name="T7" fmla="*/ 2147483646 h 879"/>
                  <a:gd name="T8" fmla="*/ 2147483646 w 1642"/>
                  <a:gd name="T9" fmla="*/ 2147483646 h 879"/>
                  <a:gd name="T10" fmla="*/ 2147483646 w 1642"/>
                  <a:gd name="T11" fmla="*/ 2147483646 h 879"/>
                  <a:gd name="T12" fmla="*/ 2147483646 w 1642"/>
                  <a:gd name="T13" fmla="*/ 2147483646 h 879"/>
                  <a:gd name="T14" fmla="*/ 2147483646 w 1642"/>
                  <a:gd name="T15" fmla="*/ 2147483646 h 879"/>
                  <a:gd name="T16" fmla="*/ 2147483646 w 1642"/>
                  <a:gd name="T17" fmla="*/ 2147483646 h 879"/>
                  <a:gd name="T18" fmla="*/ 2147483646 w 1642"/>
                  <a:gd name="T19" fmla="*/ 0 h 8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2" h="879" extrusionOk="0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22" name="Google Shape;235;p3">
                <a:extLst>
                  <a:ext uri="{FF2B5EF4-FFF2-40B4-BE49-F238E27FC236}">
                    <a16:creationId xmlns:a16="http://schemas.microsoft.com/office/drawing/2014/main" id="{6D95F541-30E9-4A43-A1FF-448156A81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711" y="1901817"/>
                <a:ext cx="51056" cy="23004"/>
              </a:xfrm>
              <a:custGeom>
                <a:avLst/>
                <a:gdLst>
                  <a:gd name="T0" fmla="*/ 2147483646 w 1598"/>
                  <a:gd name="T1" fmla="*/ 2147483646 h 720"/>
                  <a:gd name="T2" fmla="*/ 2147483646 w 1598"/>
                  <a:gd name="T3" fmla="*/ 2147483646 h 720"/>
                  <a:gd name="T4" fmla="*/ 2147483646 w 1598"/>
                  <a:gd name="T5" fmla="*/ 2147483646 h 720"/>
                  <a:gd name="T6" fmla="*/ 2147483646 w 1598"/>
                  <a:gd name="T7" fmla="*/ 2147483646 h 720"/>
                  <a:gd name="T8" fmla="*/ 2147483646 w 1598"/>
                  <a:gd name="T9" fmla="*/ 2147483646 h 720"/>
                  <a:gd name="T10" fmla="*/ 2147483646 w 1598"/>
                  <a:gd name="T11" fmla="*/ 2147483646 h 720"/>
                  <a:gd name="T12" fmla="*/ 2147483646 w 1598"/>
                  <a:gd name="T13" fmla="*/ 2147483646 h 720"/>
                  <a:gd name="T14" fmla="*/ 2147483646 w 1598"/>
                  <a:gd name="T15" fmla="*/ 2147483646 h 720"/>
                  <a:gd name="T16" fmla="*/ 2147483646 w 1598"/>
                  <a:gd name="T17" fmla="*/ 2147483646 h 720"/>
                  <a:gd name="T18" fmla="*/ 2147483646 w 1598"/>
                  <a:gd name="T19" fmla="*/ 2147483646 h 720"/>
                  <a:gd name="T20" fmla="*/ 2147483646 w 1598"/>
                  <a:gd name="T21" fmla="*/ 2147483646 h 720"/>
                  <a:gd name="T22" fmla="*/ 2147483646 w 1598"/>
                  <a:gd name="T23" fmla="*/ 2147483646 h 7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98" h="720" extrusionOk="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23" name="Google Shape;236;p3">
                <a:extLst>
                  <a:ext uri="{FF2B5EF4-FFF2-40B4-BE49-F238E27FC236}">
                    <a16:creationId xmlns:a16="http://schemas.microsoft.com/office/drawing/2014/main" id="{08082542-25CD-49D4-837F-43E7752D4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444" y="2023454"/>
                <a:ext cx="40321" cy="45401"/>
              </a:xfrm>
              <a:custGeom>
                <a:avLst/>
                <a:gdLst>
                  <a:gd name="T0" fmla="*/ 2147483646 w 1262"/>
                  <a:gd name="T1" fmla="*/ 0 h 1421"/>
                  <a:gd name="T2" fmla="*/ 2147483646 w 1262"/>
                  <a:gd name="T3" fmla="*/ 2147483646 h 1421"/>
                  <a:gd name="T4" fmla="*/ 2147483646 w 1262"/>
                  <a:gd name="T5" fmla="*/ 2147483646 h 1421"/>
                  <a:gd name="T6" fmla="*/ 2147483646 w 1262"/>
                  <a:gd name="T7" fmla="*/ 2147483646 h 1421"/>
                  <a:gd name="T8" fmla="*/ 2147483646 w 1262"/>
                  <a:gd name="T9" fmla="*/ 2147483646 h 1421"/>
                  <a:gd name="T10" fmla="*/ 2147483646 w 1262"/>
                  <a:gd name="T11" fmla="*/ 2147483646 h 1421"/>
                  <a:gd name="T12" fmla="*/ 2147483646 w 1262"/>
                  <a:gd name="T13" fmla="*/ 2147483646 h 1421"/>
                  <a:gd name="T14" fmla="*/ 2147483646 w 1262"/>
                  <a:gd name="T15" fmla="*/ 2147483646 h 1421"/>
                  <a:gd name="T16" fmla="*/ 2147483646 w 1262"/>
                  <a:gd name="T17" fmla="*/ 0 h 14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62" h="1421" extrusionOk="0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24" name="Google Shape;237;p3">
                <a:extLst>
                  <a:ext uri="{FF2B5EF4-FFF2-40B4-BE49-F238E27FC236}">
                    <a16:creationId xmlns:a16="http://schemas.microsoft.com/office/drawing/2014/main" id="{9C0EC39A-A941-46A2-AA77-A4D78AAE5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721" y="2034636"/>
                <a:ext cx="14282" cy="47637"/>
              </a:xfrm>
              <a:custGeom>
                <a:avLst/>
                <a:gdLst>
                  <a:gd name="T0" fmla="*/ 2147483646 w 447"/>
                  <a:gd name="T1" fmla="*/ 2147483646 h 1491"/>
                  <a:gd name="T2" fmla="*/ 2147483646 w 447"/>
                  <a:gd name="T3" fmla="*/ 2147483646 h 1491"/>
                  <a:gd name="T4" fmla="*/ 2147483646 w 447"/>
                  <a:gd name="T5" fmla="*/ 2147483646 h 1491"/>
                  <a:gd name="T6" fmla="*/ 2147483646 w 447"/>
                  <a:gd name="T7" fmla="*/ 2147483646 h 1491"/>
                  <a:gd name="T8" fmla="*/ 2147483646 w 447"/>
                  <a:gd name="T9" fmla="*/ 2147483646 h 1491"/>
                  <a:gd name="T10" fmla="*/ 2147483646 w 447"/>
                  <a:gd name="T11" fmla="*/ 2147483646 h 1491"/>
                  <a:gd name="T12" fmla="*/ 2147483646 w 447"/>
                  <a:gd name="T13" fmla="*/ 2147483646 h 1491"/>
                  <a:gd name="T14" fmla="*/ 2147483646 w 447"/>
                  <a:gd name="T15" fmla="*/ 2147483646 h 1491"/>
                  <a:gd name="T16" fmla="*/ 2147483646 w 447"/>
                  <a:gd name="T17" fmla="*/ 2147483646 h 14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7" h="1491" extrusionOk="0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25" name="Google Shape;238;p3">
                <a:extLst>
                  <a:ext uri="{FF2B5EF4-FFF2-40B4-BE49-F238E27FC236}">
                    <a16:creationId xmlns:a16="http://schemas.microsoft.com/office/drawing/2014/main" id="{896F96FD-6945-4415-B8FD-4EB2B202F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896" y="2001408"/>
                <a:ext cx="62271" cy="34059"/>
              </a:xfrm>
              <a:custGeom>
                <a:avLst/>
                <a:gdLst>
                  <a:gd name="T0" fmla="*/ 2147483646 w 1949"/>
                  <a:gd name="T1" fmla="*/ 2147483646 h 1066"/>
                  <a:gd name="T2" fmla="*/ 2147483646 w 1949"/>
                  <a:gd name="T3" fmla="*/ 2147483646 h 1066"/>
                  <a:gd name="T4" fmla="*/ 2147483646 w 1949"/>
                  <a:gd name="T5" fmla="*/ 2147483646 h 1066"/>
                  <a:gd name="T6" fmla="*/ 2147483646 w 1949"/>
                  <a:gd name="T7" fmla="*/ 2147483646 h 1066"/>
                  <a:gd name="T8" fmla="*/ 2147483646 w 1949"/>
                  <a:gd name="T9" fmla="*/ 2147483646 h 1066"/>
                  <a:gd name="T10" fmla="*/ 2147483646 w 1949"/>
                  <a:gd name="T11" fmla="*/ 2147483646 h 1066"/>
                  <a:gd name="T12" fmla="*/ 2147483646 w 1949"/>
                  <a:gd name="T13" fmla="*/ 2147483646 h 1066"/>
                  <a:gd name="T14" fmla="*/ 2147483646 w 1949"/>
                  <a:gd name="T15" fmla="*/ 2147483646 h 10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49" h="1066" extrusionOk="0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26" name="Google Shape;239;p3">
                <a:extLst>
                  <a:ext uri="{FF2B5EF4-FFF2-40B4-BE49-F238E27FC236}">
                    <a16:creationId xmlns:a16="http://schemas.microsoft.com/office/drawing/2014/main" id="{43FAD147-5623-429E-A568-B351ACF31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483" y="1883030"/>
                <a:ext cx="68724" cy="14026"/>
              </a:xfrm>
              <a:custGeom>
                <a:avLst/>
                <a:gdLst>
                  <a:gd name="T0" fmla="*/ 2147483646 w 2151"/>
                  <a:gd name="T1" fmla="*/ 2147483646 h 439"/>
                  <a:gd name="T2" fmla="*/ 2147483646 w 2151"/>
                  <a:gd name="T3" fmla="*/ 2147483646 h 439"/>
                  <a:gd name="T4" fmla="*/ 2147483646 w 2151"/>
                  <a:gd name="T5" fmla="*/ 2147483646 h 439"/>
                  <a:gd name="T6" fmla="*/ 2147483646 w 2151"/>
                  <a:gd name="T7" fmla="*/ 2147483646 h 439"/>
                  <a:gd name="T8" fmla="*/ 2147483646 w 2151"/>
                  <a:gd name="T9" fmla="*/ 2147483646 h 439"/>
                  <a:gd name="T10" fmla="*/ 2147483646 w 2151"/>
                  <a:gd name="T11" fmla="*/ 2147483646 h 439"/>
                  <a:gd name="T12" fmla="*/ 2147483646 w 2151"/>
                  <a:gd name="T13" fmla="*/ 2147483646 h 4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51" h="439" extrusionOk="0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27" name="Google Shape;240;p3">
                <a:extLst>
                  <a:ext uri="{FF2B5EF4-FFF2-40B4-BE49-F238E27FC236}">
                    <a16:creationId xmlns:a16="http://schemas.microsoft.com/office/drawing/2014/main" id="{DDBDA33E-4F90-4951-B4ED-F6E3D638F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850" y="1768104"/>
                <a:ext cx="74507" cy="19170"/>
              </a:xfrm>
              <a:custGeom>
                <a:avLst/>
                <a:gdLst>
                  <a:gd name="T0" fmla="*/ 2147483646 w 2332"/>
                  <a:gd name="T1" fmla="*/ 2147483646 h 600"/>
                  <a:gd name="T2" fmla="*/ 2147483646 w 2332"/>
                  <a:gd name="T3" fmla="*/ 2147483646 h 600"/>
                  <a:gd name="T4" fmla="*/ 2147483646 w 2332"/>
                  <a:gd name="T5" fmla="*/ 2147483646 h 600"/>
                  <a:gd name="T6" fmla="*/ 2147483646 w 2332"/>
                  <a:gd name="T7" fmla="*/ 2147483646 h 600"/>
                  <a:gd name="T8" fmla="*/ 2147483646 w 2332"/>
                  <a:gd name="T9" fmla="*/ 2147483646 h 600"/>
                  <a:gd name="T10" fmla="*/ 2147483646 w 2332"/>
                  <a:gd name="T11" fmla="*/ 2147483646 h 600"/>
                  <a:gd name="T12" fmla="*/ 2147483646 w 2332"/>
                  <a:gd name="T13" fmla="*/ 214748364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32" h="600" extrusionOk="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28" name="Google Shape;241;p3">
                <a:extLst>
                  <a:ext uri="{FF2B5EF4-FFF2-40B4-BE49-F238E27FC236}">
                    <a16:creationId xmlns:a16="http://schemas.microsoft.com/office/drawing/2014/main" id="{FBB74ADB-C6DF-4B5A-8B15-22EE28E70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505" y="1660877"/>
                <a:ext cx="34921" cy="38691"/>
              </a:xfrm>
              <a:custGeom>
                <a:avLst/>
                <a:gdLst>
                  <a:gd name="T0" fmla="*/ 2147483646 w 1093"/>
                  <a:gd name="T1" fmla="*/ 2147483646 h 1211"/>
                  <a:gd name="T2" fmla="*/ 2147483646 w 1093"/>
                  <a:gd name="T3" fmla="*/ 2147483646 h 1211"/>
                  <a:gd name="T4" fmla="*/ 2147483646 w 1093"/>
                  <a:gd name="T5" fmla="*/ 2147483646 h 1211"/>
                  <a:gd name="T6" fmla="*/ 2147483646 w 1093"/>
                  <a:gd name="T7" fmla="*/ 2147483646 h 1211"/>
                  <a:gd name="T8" fmla="*/ 2147483646 w 1093"/>
                  <a:gd name="T9" fmla="*/ 2147483646 h 1211"/>
                  <a:gd name="T10" fmla="*/ 2147483646 w 1093"/>
                  <a:gd name="T11" fmla="*/ 2147483646 h 1211"/>
                  <a:gd name="T12" fmla="*/ 2147483646 w 1093"/>
                  <a:gd name="T13" fmla="*/ 2147483646 h 1211"/>
                  <a:gd name="T14" fmla="*/ 2147483646 w 1093"/>
                  <a:gd name="T15" fmla="*/ 2147483646 h 1211"/>
                  <a:gd name="T16" fmla="*/ 2147483646 w 1093"/>
                  <a:gd name="T17" fmla="*/ 2147483646 h 1211"/>
                  <a:gd name="T18" fmla="*/ 2147483646 w 1093"/>
                  <a:gd name="T19" fmla="*/ 2147483646 h 12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3" h="1211" extrusionOk="0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78" name="Google Shape;242;p3">
              <a:extLst>
                <a:ext uri="{FF2B5EF4-FFF2-40B4-BE49-F238E27FC236}">
                  <a16:creationId xmlns:a16="http://schemas.microsoft.com/office/drawing/2014/main" id="{C7E29337-F2FD-4E88-8B32-4D2B7E121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78" y="3408216"/>
              <a:ext cx="181622" cy="179557"/>
            </a:xfrm>
            <a:custGeom>
              <a:avLst/>
              <a:gdLst>
                <a:gd name="T0" fmla="*/ 2147483646 w 7736"/>
                <a:gd name="T1" fmla="*/ 2147483646 h 6918"/>
                <a:gd name="T2" fmla="*/ 2147483646 w 7736"/>
                <a:gd name="T3" fmla="*/ 2147483646 h 6918"/>
                <a:gd name="T4" fmla="*/ 2147483646 w 7736"/>
                <a:gd name="T5" fmla="*/ 2147483646 h 6918"/>
                <a:gd name="T6" fmla="*/ 2147483646 w 7736"/>
                <a:gd name="T7" fmla="*/ 2147483646 h 6918"/>
                <a:gd name="T8" fmla="*/ 2147483646 w 7736"/>
                <a:gd name="T9" fmla="*/ 2147483646 h 6918"/>
                <a:gd name="T10" fmla="*/ 2147483646 w 7736"/>
                <a:gd name="T11" fmla="*/ 2147483646 h 6918"/>
                <a:gd name="T12" fmla="*/ 2147483646 w 7736"/>
                <a:gd name="T13" fmla="*/ 2147483646 h 6918"/>
                <a:gd name="T14" fmla="*/ 2147483646 w 7736"/>
                <a:gd name="T15" fmla="*/ 2147483646 h 6918"/>
                <a:gd name="T16" fmla="*/ 2147483646 w 7736"/>
                <a:gd name="T17" fmla="*/ 2147483646 h 6918"/>
                <a:gd name="T18" fmla="*/ 2147483646 w 7736"/>
                <a:gd name="T19" fmla="*/ 2147483646 h 6918"/>
                <a:gd name="T20" fmla="*/ 2147483646 w 7736"/>
                <a:gd name="T21" fmla="*/ 2147483646 h 6918"/>
                <a:gd name="T22" fmla="*/ 2147483646 w 7736"/>
                <a:gd name="T23" fmla="*/ 2147483646 h 6918"/>
                <a:gd name="T24" fmla="*/ 2147483646 w 7736"/>
                <a:gd name="T25" fmla="*/ 2147483646 h 6918"/>
                <a:gd name="T26" fmla="*/ 2147483646 w 7736"/>
                <a:gd name="T27" fmla="*/ 2147483646 h 6918"/>
                <a:gd name="T28" fmla="*/ 2147483646 w 7736"/>
                <a:gd name="T29" fmla="*/ 2147483646 h 6918"/>
                <a:gd name="T30" fmla="*/ 2147483646 w 7736"/>
                <a:gd name="T31" fmla="*/ 2147483646 h 6918"/>
                <a:gd name="T32" fmla="*/ 2147483646 w 7736"/>
                <a:gd name="T33" fmla="*/ 2147483646 h 69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36" h="6918" extrusionOk="0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9" name="Google Shape;243;p3">
              <a:extLst>
                <a:ext uri="{FF2B5EF4-FFF2-40B4-BE49-F238E27FC236}">
                  <a16:creationId xmlns:a16="http://schemas.microsoft.com/office/drawing/2014/main" id="{C65BA8C6-AE57-4D3C-A644-C8655991CEF2}"/>
                </a:ext>
              </a:extLst>
            </p:cNvPr>
            <p:cNvSpPr/>
            <p:nvPr/>
          </p:nvSpPr>
          <p:spPr>
            <a:xfrm>
              <a:off x="-4374" y="1170624"/>
              <a:ext cx="723812" cy="1114773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80" name="Google Shape;244;p3">
              <a:extLst>
                <a:ext uri="{FF2B5EF4-FFF2-40B4-BE49-F238E27FC236}">
                  <a16:creationId xmlns:a16="http://schemas.microsoft.com/office/drawing/2014/main" id="{CEF69AFA-FB35-47F3-9473-17DE32259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81" y="1609177"/>
              <a:ext cx="282477" cy="279259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1" name="Google Shape;245;p3">
              <a:extLst>
                <a:ext uri="{FF2B5EF4-FFF2-40B4-BE49-F238E27FC236}">
                  <a16:creationId xmlns:a16="http://schemas.microsoft.com/office/drawing/2014/main" id="{B2195407-F5D8-4162-B389-21E079E61425}"/>
                </a:ext>
              </a:extLst>
            </p:cNvPr>
            <p:cNvSpPr/>
            <p:nvPr/>
          </p:nvSpPr>
          <p:spPr>
            <a:xfrm>
              <a:off x="719438" y="2179399"/>
              <a:ext cx="282540" cy="244154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82" name="Google Shape;246;p3">
              <a:extLst>
                <a:ext uri="{FF2B5EF4-FFF2-40B4-BE49-F238E27FC236}">
                  <a16:creationId xmlns:a16="http://schemas.microsoft.com/office/drawing/2014/main" id="{2D9E4511-4DA0-4C6B-9ACF-0878A1E6C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1244" y="2954433"/>
              <a:ext cx="215369" cy="249248"/>
            </a:xfrm>
            <a:custGeom>
              <a:avLst/>
              <a:gdLst>
                <a:gd name="T0" fmla="*/ 2147483646 w 6128"/>
                <a:gd name="T1" fmla="*/ 2147483646 h 7092"/>
                <a:gd name="T2" fmla="*/ 2147483646 w 6128"/>
                <a:gd name="T3" fmla="*/ 2147483646 h 7092"/>
                <a:gd name="T4" fmla="*/ 2147483646 w 6128"/>
                <a:gd name="T5" fmla="*/ 2147483646 h 7092"/>
                <a:gd name="T6" fmla="*/ 2147483646 w 6128"/>
                <a:gd name="T7" fmla="*/ 2147483646 h 7092"/>
                <a:gd name="T8" fmla="*/ 2147483646 w 6128"/>
                <a:gd name="T9" fmla="*/ 2147483646 h 7092"/>
                <a:gd name="T10" fmla="*/ 2147483646 w 6128"/>
                <a:gd name="T11" fmla="*/ 2147483646 h 7092"/>
                <a:gd name="T12" fmla="*/ 2147483646 w 6128"/>
                <a:gd name="T13" fmla="*/ 2147483646 h 7092"/>
                <a:gd name="T14" fmla="*/ 2147483646 w 6128"/>
                <a:gd name="T15" fmla="*/ 2147483646 h 7092"/>
                <a:gd name="T16" fmla="*/ 2147483646 w 6128"/>
                <a:gd name="T17" fmla="*/ 2147483646 h 7092"/>
                <a:gd name="T18" fmla="*/ 2147483646 w 6128"/>
                <a:gd name="T19" fmla="*/ 2147483646 h 7092"/>
                <a:gd name="T20" fmla="*/ 2147483646 w 6128"/>
                <a:gd name="T21" fmla="*/ 2147483646 h 7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3" name="Google Shape;247;p3">
              <a:extLst>
                <a:ext uri="{FF2B5EF4-FFF2-40B4-BE49-F238E27FC236}">
                  <a16:creationId xmlns:a16="http://schemas.microsoft.com/office/drawing/2014/main" id="{F810BB10-9F41-47AD-80B9-02541D31E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0826" y="3205752"/>
              <a:ext cx="136503" cy="157977"/>
            </a:xfrm>
            <a:custGeom>
              <a:avLst/>
              <a:gdLst>
                <a:gd name="T0" fmla="*/ 2147483646 w 3884"/>
                <a:gd name="T1" fmla="*/ 2147483646 h 4495"/>
                <a:gd name="T2" fmla="*/ 2147483646 w 3884"/>
                <a:gd name="T3" fmla="*/ 2147483646 h 4495"/>
                <a:gd name="T4" fmla="*/ 2147483646 w 3884"/>
                <a:gd name="T5" fmla="*/ 2147483646 h 4495"/>
                <a:gd name="T6" fmla="*/ 2147483646 w 3884"/>
                <a:gd name="T7" fmla="*/ 2147483646 h 4495"/>
                <a:gd name="T8" fmla="*/ 2147483646 w 3884"/>
                <a:gd name="T9" fmla="*/ 2147483646 h 4495"/>
                <a:gd name="T10" fmla="*/ 2147483646 w 3884"/>
                <a:gd name="T11" fmla="*/ 2147483646 h 4495"/>
                <a:gd name="T12" fmla="*/ 2147483646 w 3884"/>
                <a:gd name="T13" fmla="*/ 2147483646 h 4495"/>
                <a:gd name="T14" fmla="*/ 2147483646 w 3884"/>
                <a:gd name="T15" fmla="*/ 2147483646 h 4495"/>
                <a:gd name="T16" fmla="*/ 2147483646 w 3884"/>
                <a:gd name="T17" fmla="*/ 2147483646 h 4495"/>
                <a:gd name="T18" fmla="*/ 2147483646 w 3884"/>
                <a:gd name="T19" fmla="*/ 2147483646 h 4495"/>
                <a:gd name="T20" fmla="*/ 2147483646 w 3884"/>
                <a:gd name="T21" fmla="*/ 2147483646 h 44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4" name="Google Shape;248;p3">
              <a:extLst>
                <a:ext uri="{FF2B5EF4-FFF2-40B4-BE49-F238E27FC236}">
                  <a16:creationId xmlns:a16="http://schemas.microsoft.com/office/drawing/2014/main" id="{838B91CE-FB77-4B10-A5B0-A846A5B8F034}"/>
                </a:ext>
              </a:extLst>
            </p:cNvPr>
            <p:cNvSpPr>
              <a:spLocks/>
            </p:cNvSpPr>
            <p:nvPr/>
          </p:nvSpPr>
          <p:spPr bwMode="auto">
            <a:xfrm rot="737986">
              <a:off x="883061" y="2833044"/>
              <a:ext cx="373567" cy="493002"/>
            </a:xfrm>
            <a:custGeom>
              <a:avLst/>
              <a:gdLst>
                <a:gd name="T0" fmla="*/ 2147483646 w 9852"/>
                <a:gd name="T1" fmla="*/ 2147483646 h 13001"/>
                <a:gd name="T2" fmla="*/ 2147483646 w 9852"/>
                <a:gd name="T3" fmla="*/ 2147483646 h 13001"/>
                <a:gd name="T4" fmla="*/ 2147483646 w 9852"/>
                <a:gd name="T5" fmla="*/ 2147483646 h 13001"/>
                <a:gd name="T6" fmla="*/ 2147483646 w 9852"/>
                <a:gd name="T7" fmla="*/ 2147483646 h 13001"/>
                <a:gd name="T8" fmla="*/ 2147483646 w 9852"/>
                <a:gd name="T9" fmla="*/ 2147483646 h 13001"/>
                <a:gd name="T10" fmla="*/ 2147483646 w 9852"/>
                <a:gd name="T11" fmla="*/ 2147483646 h 13001"/>
                <a:gd name="T12" fmla="*/ 2147483646 w 9852"/>
                <a:gd name="T13" fmla="*/ 2147483646 h 13001"/>
                <a:gd name="T14" fmla="*/ 2147483646 w 9852"/>
                <a:gd name="T15" fmla="*/ 2147483646 h 13001"/>
                <a:gd name="T16" fmla="*/ 2147483646 w 9852"/>
                <a:gd name="T17" fmla="*/ 2147483646 h 13001"/>
                <a:gd name="T18" fmla="*/ 2147483646 w 9852"/>
                <a:gd name="T19" fmla="*/ 2147483646 h 13001"/>
                <a:gd name="T20" fmla="*/ 2147483646 w 9852"/>
                <a:gd name="T21" fmla="*/ 2147483646 h 13001"/>
                <a:gd name="T22" fmla="*/ 2147483646 w 9852"/>
                <a:gd name="T23" fmla="*/ 2147483646 h 13001"/>
                <a:gd name="T24" fmla="*/ 2147483646 w 9852"/>
                <a:gd name="T25" fmla="*/ 2147483646 h 13001"/>
                <a:gd name="T26" fmla="*/ 2147483646 w 9852"/>
                <a:gd name="T27" fmla="*/ 2147483646 h 13001"/>
                <a:gd name="T28" fmla="*/ 2147483646 w 9852"/>
                <a:gd name="T29" fmla="*/ 2147483646 h 13001"/>
                <a:gd name="T30" fmla="*/ 2147483646 w 9852"/>
                <a:gd name="T31" fmla="*/ 2147483646 h 13001"/>
                <a:gd name="T32" fmla="*/ 2147483646 w 9852"/>
                <a:gd name="T33" fmla="*/ 2147483646 h 13001"/>
                <a:gd name="T34" fmla="*/ 2147483646 w 9852"/>
                <a:gd name="T35" fmla="*/ 2147483646 h 13001"/>
                <a:gd name="T36" fmla="*/ 2147483646 w 9852"/>
                <a:gd name="T37" fmla="*/ 2147483646 h 13001"/>
                <a:gd name="T38" fmla="*/ 2147483646 w 9852"/>
                <a:gd name="T39" fmla="*/ 2147483646 h 13001"/>
                <a:gd name="T40" fmla="*/ 2147483646 w 9852"/>
                <a:gd name="T41" fmla="*/ 2147483646 h 13001"/>
                <a:gd name="T42" fmla="*/ 2147483646 w 9852"/>
                <a:gd name="T43" fmla="*/ 2147483646 h 13001"/>
                <a:gd name="T44" fmla="*/ 2147483646 w 9852"/>
                <a:gd name="T45" fmla="*/ 2147483646 h 13001"/>
                <a:gd name="T46" fmla="*/ 2147483646 w 9852"/>
                <a:gd name="T47" fmla="*/ 2147483646 h 13001"/>
                <a:gd name="T48" fmla="*/ 2147483646 w 9852"/>
                <a:gd name="T49" fmla="*/ 2147483646 h 13001"/>
                <a:gd name="T50" fmla="*/ 2147483646 w 9852"/>
                <a:gd name="T51" fmla="*/ 2147483646 h 13001"/>
                <a:gd name="T52" fmla="*/ 2147483646 w 9852"/>
                <a:gd name="T53" fmla="*/ 2147483646 h 13001"/>
                <a:gd name="T54" fmla="*/ 2147483646 w 9852"/>
                <a:gd name="T55" fmla="*/ 2147483646 h 13001"/>
                <a:gd name="T56" fmla="*/ 2147483646 w 9852"/>
                <a:gd name="T57" fmla="*/ 2147483646 h 13001"/>
                <a:gd name="T58" fmla="*/ 2147483646 w 9852"/>
                <a:gd name="T59" fmla="*/ 2147483646 h 13001"/>
                <a:gd name="T60" fmla="*/ 2147483646 w 9852"/>
                <a:gd name="T61" fmla="*/ 2147483646 h 13001"/>
                <a:gd name="T62" fmla="*/ 2147483646 w 9852"/>
                <a:gd name="T63" fmla="*/ 2147483646 h 13001"/>
                <a:gd name="T64" fmla="*/ 2147483646 w 9852"/>
                <a:gd name="T65" fmla="*/ 2147483646 h 13001"/>
                <a:gd name="T66" fmla="*/ 2147483646 w 9852"/>
                <a:gd name="T67" fmla="*/ 2147483646 h 13001"/>
                <a:gd name="T68" fmla="*/ 2147483646 w 9852"/>
                <a:gd name="T69" fmla="*/ 2147483646 h 13001"/>
                <a:gd name="T70" fmla="*/ 2147483646 w 9852"/>
                <a:gd name="T71" fmla="*/ 2147483646 h 13001"/>
                <a:gd name="T72" fmla="*/ 2147483646 w 9852"/>
                <a:gd name="T73" fmla="*/ 2147483646 h 13001"/>
                <a:gd name="T74" fmla="*/ 2147483646 w 9852"/>
                <a:gd name="T75" fmla="*/ 2147483646 h 13001"/>
                <a:gd name="T76" fmla="*/ 2147483646 w 9852"/>
                <a:gd name="T77" fmla="*/ 2147483646 h 13001"/>
                <a:gd name="T78" fmla="*/ 2147483646 w 9852"/>
                <a:gd name="T79" fmla="*/ 2147483646 h 13001"/>
                <a:gd name="T80" fmla="*/ 2147483646 w 9852"/>
                <a:gd name="T81" fmla="*/ 2147483646 h 13001"/>
                <a:gd name="T82" fmla="*/ 2147483646 w 9852"/>
                <a:gd name="T83" fmla="*/ 2147483646 h 13001"/>
                <a:gd name="T84" fmla="*/ 2147483646 w 9852"/>
                <a:gd name="T85" fmla="*/ 2147483646 h 13001"/>
                <a:gd name="T86" fmla="*/ 2147483646 w 9852"/>
                <a:gd name="T87" fmla="*/ 2147483646 h 13001"/>
                <a:gd name="T88" fmla="*/ 2147483646 w 9852"/>
                <a:gd name="T89" fmla="*/ 2147483646 h 13001"/>
                <a:gd name="T90" fmla="*/ 2147483646 w 9852"/>
                <a:gd name="T91" fmla="*/ 2147483646 h 13001"/>
                <a:gd name="T92" fmla="*/ 2147483646 w 9852"/>
                <a:gd name="T93" fmla="*/ 2147483646 h 13001"/>
                <a:gd name="T94" fmla="*/ 2147483646 w 9852"/>
                <a:gd name="T95" fmla="*/ 2147483646 h 13001"/>
                <a:gd name="T96" fmla="*/ 2147483646 w 9852"/>
                <a:gd name="T97" fmla="*/ 2147483646 h 13001"/>
                <a:gd name="T98" fmla="*/ 2147483646 w 9852"/>
                <a:gd name="T99" fmla="*/ 2147483646 h 13001"/>
                <a:gd name="T100" fmla="*/ 2147483646 w 9852"/>
                <a:gd name="T101" fmla="*/ 2147483646 h 13001"/>
                <a:gd name="T102" fmla="*/ 2147483646 w 9852"/>
                <a:gd name="T103" fmla="*/ 2147483646 h 13001"/>
                <a:gd name="T104" fmla="*/ 2147483646 w 9852"/>
                <a:gd name="T105" fmla="*/ 2147483646 h 13001"/>
                <a:gd name="T106" fmla="*/ 2147483646 w 9852"/>
                <a:gd name="T107" fmla="*/ 2147483646 h 13001"/>
                <a:gd name="T108" fmla="*/ 2147483646 w 9852"/>
                <a:gd name="T109" fmla="*/ 2147483646 h 13001"/>
                <a:gd name="T110" fmla="*/ 2147483646 w 9852"/>
                <a:gd name="T111" fmla="*/ 2147483646 h 13001"/>
                <a:gd name="T112" fmla="*/ 2147483646 w 9852"/>
                <a:gd name="T113" fmla="*/ 2147483646 h 13001"/>
                <a:gd name="T114" fmla="*/ 2147483646 w 9852"/>
                <a:gd name="T115" fmla="*/ 2147483646 h 130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852" h="13001" extrusionOk="0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5" name="Google Shape;249;p3">
              <a:extLst>
                <a:ext uri="{FF2B5EF4-FFF2-40B4-BE49-F238E27FC236}">
                  <a16:creationId xmlns:a16="http://schemas.microsoft.com/office/drawing/2014/main" id="{91779C14-F761-43C4-8B32-326983DCA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24" y="221400"/>
              <a:ext cx="181624" cy="179534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6" name="Google Shape;250;p3">
              <a:extLst>
                <a:ext uri="{FF2B5EF4-FFF2-40B4-BE49-F238E27FC236}">
                  <a16:creationId xmlns:a16="http://schemas.microsoft.com/office/drawing/2014/main" id="{A03801A0-45C0-4EFA-A608-B7C88ED38821}"/>
                </a:ext>
              </a:extLst>
            </p:cNvPr>
            <p:cNvSpPr/>
            <p:nvPr/>
          </p:nvSpPr>
          <p:spPr>
            <a:xfrm>
              <a:off x="7571831" y="267849"/>
              <a:ext cx="274604" cy="239391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grpSp>
          <p:nvGrpSpPr>
            <p:cNvPr id="87" name="Google Shape;251;p3">
              <a:extLst>
                <a:ext uri="{FF2B5EF4-FFF2-40B4-BE49-F238E27FC236}">
                  <a16:creationId xmlns:a16="http://schemas.microsoft.com/office/drawing/2014/main" id="{43C432E8-0580-4DBE-B71D-E18B4FE4B3B2}"/>
                </a:ext>
              </a:extLst>
            </p:cNvPr>
            <p:cNvGrpSpPr>
              <a:grpSpLocks/>
            </p:cNvGrpSpPr>
            <p:nvPr/>
          </p:nvGrpSpPr>
          <p:grpSpPr bwMode="auto">
            <a:xfrm rot="18434104" flipH="1">
              <a:off x="8296524" y="1549870"/>
              <a:ext cx="445159" cy="715100"/>
              <a:chOff x="304350" y="3911000"/>
              <a:chExt cx="581394" cy="933655"/>
            </a:xfrm>
          </p:grpSpPr>
          <p:sp>
            <p:nvSpPr>
              <p:cNvPr id="107" name="Google Shape;252;p3">
                <a:extLst>
                  <a:ext uri="{FF2B5EF4-FFF2-40B4-BE49-F238E27FC236}">
                    <a16:creationId xmlns:a16="http://schemas.microsoft.com/office/drawing/2014/main" id="{53318C8B-F422-4039-BC3B-3E4139031B00}"/>
                  </a:ext>
                </a:extLst>
              </p:cNvPr>
              <p:cNvSpPr/>
              <p:nvPr/>
            </p:nvSpPr>
            <p:spPr>
              <a:xfrm>
                <a:off x="316987" y="4000926"/>
                <a:ext cx="90218" cy="113983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08" name="Google Shape;253;p3">
                <a:extLst>
                  <a:ext uri="{FF2B5EF4-FFF2-40B4-BE49-F238E27FC236}">
                    <a16:creationId xmlns:a16="http://schemas.microsoft.com/office/drawing/2014/main" id="{6CDBD3B4-7D7C-4395-A116-0A18DCF00AE9}"/>
                  </a:ext>
                </a:extLst>
              </p:cNvPr>
              <p:cNvSpPr/>
              <p:nvPr/>
            </p:nvSpPr>
            <p:spPr>
              <a:xfrm>
                <a:off x="441135" y="4041384"/>
                <a:ext cx="96440" cy="15543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09" name="Google Shape;254;p3">
                <a:extLst>
                  <a:ext uri="{FF2B5EF4-FFF2-40B4-BE49-F238E27FC236}">
                    <a16:creationId xmlns:a16="http://schemas.microsoft.com/office/drawing/2014/main" id="{4E151D48-9791-45BA-B714-25847B3E6778}"/>
                  </a:ext>
                </a:extLst>
              </p:cNvPr>
              <p:cNvSpPr/>
              <p:nvPr/>
            </p:nvSpPr>
            <p:spPr>
              <a:xfrm>
                <a:off x="294197" y="4181891"/>
                <a:ext cx="144661" cy="109838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0" name="Google Shape;255;p3">
                <a:extLst>
                  <a:ext uri="{FF2B5EF4-FFF2-40B4-BE49-F238E27FC236}">
                    <a16:creationId xmlns:a16="http://schemas.microsoft.com/office/drawing/2014/main" id="{6713530C-8D32-4BC9-AD88-ED2449E4586D}"/>
                  </a:ext>
                </a:extLst>
              </p:cNvPr>
              <p:cNvSpPr/>
              <p:nvPr/>
            </p:nvSpPr>
            <p:spPr>
              <a:xfrm>
                <a:off x="506225" y="4205314"/>
                <a:ext cx="111995" cy="18859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1" name="Google Shape;256;p3">
                <a:extLst>
                  <a:ext uri="{FF2B5EF4-FFF2-40B4-BE49-F238E27FC236}">
                    <a16:creationId xmlns:a16="http://schemas.microsoft.com/office/drawing/2014/main" id="{0687C690-9C33-4889-89CD-D455E6A9E3B1}"/>
                  </a:ext>
                </a:extLst>
              </p:cNvPr>
              <p:cNvSpPr/>
              <p:nvPr/>
            </p:nvSpPr>
            <p:spPr>
              <a:xfrm>
                <a:off x="304421" y="4382146"/>
                <a:ext cx="234878" cy="118129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2" name="Google Shape;257;p3">
                <a:extLst>
                  <a:ext uri="{FF2B5EF4-FFF2-40B4-BE49-F238E27FC236}">
                    <a16:creationId xmlns:a16="http://schemas.microsoft.com/office/drawing/2014/main" id="{14F0D9C8-9F66-49AF-BD10-4641A7C5B89E}"/>
                  </a:ext>
                </a:extLst>
              </p:cNvPr>
              <p:cNvSpPr/>
              <p:nvPr/>
            </p:nvSpPr>
            <p:spPr>
              <a:xfrm>
                <a:off x="601553" y="4326140"/>
                <a:ext cx="116661" cy="217605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3" name="Google Shape;258;p3">
                <a:extLst>
                  <a:ext uri="{FF2B5EF4-FFF2-40B4-BE49-F238E27FC236}">
                    <a16:creationId xmlns:a16="http://schemas.microsoft.com/office/drawing/2014/main" id="{EDA1E675-A876-40F1-A017-55DB77856E1B}"/>
                  </a:ext>
                </a:extLst>
              </p:cNvPr>
              <p:cNvSpPr/>
              <p:nvPr/>
            </p:nvSpPr>
            <p:spPr>
              <a:xfrm>
                <a:off x="350999" y="4537833"/>
                <a:ext cx="298653" cy="103622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4" name="Google Shape;259;p3">
                <a:extLst>
                  <a:ext uri="{FF2B5EF4-FFF2-40B4-BE49-F238E27FC236}">
                    <a16:creationId xmlns:a16="http://schemas.microsoft.com/office/drawing/2014/main" id="{E5CF28B6-9227-4CA2-A543-75EBC1F26359}"/>
                  </a:ext>
                </a:extLst>
              </p:cNvPr>
              <p:cNvSpPr/>
              <p:nvPr/>
            </p:nvSpPr>
            <p:spPr>
              <a:xfrm>
                <a:off x="719476" y="4499429"/>
                <a:ext cx="132216" cy="190664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5" name="Google Shape;260;p3">
                <a:extLst>
                  <a:ext uri="{FF2B5EF4-FFF2-40B4-BE49-F238E27FC236}">
                    <a16:creationId xmlns:a16="http://schemas.microsoft.com/office/drawing/2014/main" id="{F0027C27-D8B6-4BA9-AE3D-08C2322CDA38}"/>
                  </a:ext>
                </a:extLst>
              </p:cNvPr>
              <p:cNvSpPr/>
              <p:nvPr/>
            </p:nvSpPr>
            <p:spPr>
              <a:xfrm>
                <a:off x="429381" y="4680810"/>
                <a:ext cx="331318" cy="84969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16" name="Google Shape;261;p3">
                <a:extLst>
                  <a:ext uri="{FF2B5EF4-FFF2-40B4-BE49-F238E27FC236}">
                    <a16:creationId xmlns:a16="http://schemas.microsoft.com/office/drawing/2014/main" id="{EE0EEFFF-CB7E-482F-80FF-C58E6CE55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49" y="3911000"/>
                <a:ext cx="483395" cy="933655"/>
              </a:xfrm>
              <a:custGeom>
                <a:avLst/>
                <a:gdLst>
                  <a:gd name="T0" fmla="*/ 2147483646 w 11000"/>
                  <a:gd name="T1" fmla="*/ 0 h 21246"/>
                  <a:gd name="T2" fmla="*/ 2147483646 w 11000"/>
                  <a:gd name="T3" fmla="*/ 2147483646 h 21246"/>
                  <a:gd name="T4" fmla="*/ 2147483646 w 11000"/>
                  <a:gd name="T5" fmla="*/ 2147483646 h 21246"/>
                  <a:gd name="T6" fmla="*/ 2147483646 w 11000"/>
                  <a:gd name="T7" fmla="*/ 2147483646 h 21246"/>
                  <a:gd name="T8" fmla="*/ 2147483646 w 11000"/>
                  <a:gd name="T9" fmla="*/ 2147483646 h 21246"/>
                  <a:gd name="T10" fmla="*/ 2147483646 w 11000"/>
                  <a:gd name="T11" fmla="*/ 2147483646 h 21246"/>
                  <a:gd name="T12" fmla="*/ 2147483646 w 11000"/>
                  <a:gd name="T13" fmla="*/ 2147483646 h 21246"/>
                  <a:gd name="T14" fmla="*/ 2147483646 w 11000"/>
                  <a:gd name="T15" fmla="*/ 2147483646 h 21246"/>
                  <a:gd name="T16" fmla="*/ 2147483646 w 11000"/>
                  <a:gd name="T17" fmla="*/ 2147483646 h 21246"/>
                  <a:gd name="T18" fmla="*/ 2147483646 w 11000"/>
                  <a:gd name="T19" fmla="*/ 2147483646 h 21246"/>
                  <a:gd name="T20" fmla="*/ 2147483646 w 11000"/>
                  <a:gd name="T21" fmla="*/ 2147483646 h 21246"/>
                  <a:gd name="T22" fmla="*/ 2147483646 w 11000"/>
                  <a:gd name="T23" fmla="*/ 2147483646 h 21246"/>
                  <a:gd name="T24" fmla="*/ 2147483646 w 11000"/>
                  <a:gd name="T25" fmla="*/ 2147483646 h 21246"/>
                  <a:gd name="T26" fmla="*/ 2147483646 w 11000"/>
                  <a:gd name="T27" fmla="*/ 2147483646 h 21246"/>
                  <a:gd name="T28" fmla="*/ 2147483646 w 11000"/>
                  <a:gd name="T29" fmla="*/ 2147483646 h 21246"/>
                  <a:gd name="T30" fmla="*/ 2147483646 w 11000"/>
                  <a:gd name="T31" fmla="*/ 2147483646 h 21246"/>
                  <a:gd name="T32" fmla="*/ 2147483646 w 11000"/>
                  <a:gd name="T33" fmla="*/ 2147483646 h 21246"/>
                  <a:gd name="T34" fmla="*/ 2147483646 w 11000"/>
                  <a:gd name="T35" fmla="*/ 2147483646 h 21246"/>
                  <a:gd name="T36" fmla="*/ 2147483646 w 11000"/>
                  <a:gd name="T37" fmla="*/ 2147483646 h 21246"/>
                  <a:gd name="T38" fmla="*/ 2147483646 w 11000"/>
                  <a:gd name="T39" fmla="*/ 2147483646 h 21246"/>
                  <a:gd name="T40" fmla="*/ 2147483646 w 11000"/>
                  <a:gd name="T41" fmla="*/ 2147483646 h 21246"/>
                  <a:gd name="T42" fmla="*/ 2147483646 w 11000"/>
                  <a:gd name="T43" fmla="*/ 2147483646 h 21246"/>
                  <a:gd name="T44" fmla="*/ 2147483646 w 11000"/>
                  <a:gd name="T45" fmla="*/ 2147483646 h 21246"/>
                  <a:gd name="T46" fmla="*/ 2147483646 w 11000"/>
                  <a:gd name="T47" fmla="*/ 2147483646 h 21246"/>
                  <a:gd name="T48" fmla="*/ 2147483646 w 11000"/>
                  <a:gd name="T49" fmla="*/ 2147483646 h 21246"/>
                  <a:gd name="T50" fmla="*/ 2147483646 w 11000"/>
                  <a:gd name="T51" fmla="*/ 2147483646 h 21246"/>
                  <a:gd name="T52" fmla="*/ 2147483646 w 11000"/>
                  <a:gd name="T53" fmla="*/ 2147483646 h 21246"/>
                  <a:gd name="T54" fmla="*/ 2147483646 w 11000"/>
                  <a:gd name="T55" fmla="*/ 2147483646 h 21246"/>
                  <a:gd name="T56" fmla="*/ 2147483646 w 11000"/>
                  <a:gd name="T57" fmla="*/ 2147483646 h 21246"/>
                  <a:gd name="T58" fmla="*/ 2147483646 w 11000"/>
                  <a:gd name="T59" fmla="*/ 2147483646 h 21246"/>
                  <a:gd name="T60" fmla="*/ 2147483646 w 11000"/>
                  <a:gd name="T61" fmla="*/ 2147483646 h 21246"/>
                  <a:gd name="T62" fmla="*/ 2147483646 w 11000"/>
                  <a:gd name="T63" fmla="*/ 0 h 212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000" h="21246" extrusionOk="0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88" name="Google Shape;262;p3">
              <a:extLst>
                <a:ext uri="{FF2B5EF4-FFF2-40B4-BE49-F238E27FC236}">
                  <a16:creationId xmlns:a16="http://schemas.microsoft.com/office/drawing/2014/main" id="{10D2B680-FD02-4174-9F06-B3218CF5F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686" y="327349"/>
              <a:ext cx="181624" cy="179534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9" name="Google Shape;263;p3">
              <a:extLst>
                <a:ext uri="{FF2B5EF4-FFF2-40B4-BE49-F238E27FC236}">
                  <a16:creationId xmlns:a16="http://schemas.microsoft.com/office/drawing/2014/main" id="{B1F2F10D-8F70-4FBD-B6FE-8FB311B69380}"/>
                </a:ext>
              </a:extLst>
            </p:cNvPr>
            <p:cNvSpPr>
              <a:spLocks/>
            </p:cNvSpPr>
            <p:nvPr/>
          </p:nvSpPr>
          <p:spPr bwMode="auto">
            <a:xfrm rot="-2400990">
              <a:off x="8293721" y="775507"/>
              <a:ext cx="274116" cy="158960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0" name="Google Shape;264;p3">
              <a:extLst>
                <a:ext uri="{FF2B5EF4-FFF2-40B4-BE49-F238E27FC236}">
                  <a16:creationId xmlns:a16="http://schemas.microsoft.com/office/drawing/2014/main" id="{F11F80A6-A9D3-4842-8144-B588B3B8A264}"/>
                </a:ext>
              </a:extLst>
            </p:cNvPr>
            <p:cNvSpPr>
              <a:spLocks/>
            </p:cNvSpPr>
            <p:nvPr/>
          </p:nvSpPr>
          <p:spPr bwMode="auto">
            <a:xfrm rot="-1269684">
              <a:off x="8200397" y="2273670"/>
              <a:ext cx="401241" cy="565383"/>
            </a:xfrm>
            <a:custGeom>
              <a:avLst/>
              <a:gdLst>
                <a:gd name="T0" fmla="*/ 2147483646 w 12330"/>
                <a:gd name="T1" fmla="*/ 2147483646 h 17374"/>
                <a:gd name="T2" fmla="*/ 2147483646 w 12330"/>
                <a:gd name="T3" fmla="*/ 2147483646 h 17374"/>
                <a:gd name="T4" fmla="*/ 2147483646 w 12330"/>
                <a:gd name="T5" fmla="*/ 2147483646 h 17374"/>
                <a:gd name="T6" fmla="*/ 2147483646 w 12330"/>
                <a:gd name="T7" fmla="*/ 2147483646 h 17374"/>
                <a:gd name="T8" fmla="*/ 2147483646 w 12330"/>
                <a:gd name="T9" fmla="*/ 2147483646 h 17374"/>
                <a:gd name="T10" fmla="*/ 2147483646 w 12330"/>
                <a:gd name="T11" fmla="*/ 2147483646 h 17374"/>
                <a:gd name="T12" fmla="*/ 2147483646 w 12330"/>
                <a:gd name="T13" fmla="*/ 2147483646 h 17374"/>
                <a:gd name="T14" fmla="*/ 2147483646 w 12330"/>
                <a:gd name="T15" fmla="*/ 2147483646 h 17374"/>
                <a:gd name="T16" fmla="*/ 2147483646 w 12330"/>
                <a:gd name="T17" fmla="*/ 2147483646 h 17374"/>
                <a:gd name="T18" fmla="*/ 2147483646 w 12330"/>
                <a:gd name="T19" fmla="*/ 2147483646 h 17374"/>
                <a:gd name="T20" fmla="*/ 2147483646 w 12330"/>
                <a:gd name="T21" fmla="*/ 2147483646 h 17374"/>
                <a:gd name="T22" fmla="*/ 2147483646 w 12330"/>
                <a:gd name="T23" fmla="*/ 0 h 17374"/>
                <a:gd name="T24" fmla="*/ 2147483646 w 12330"/>
                <a:gd name="T25" fmla="*/ 2147483646 h 17374"/>
                <a:gd name="T26" fmla="*/ 2147483646 w 12330"/>
                <a:gd name="T27" fmla="*/ 2147483646 h 17374"/>
                <a:gd name="T28" fmla="*/ 2147483646 w 12330"/>
                <a:gd name="T29" fmla="*/ 2147483646 h 17374"/>
                <a:gd name="T30" fmla="*/ 2147483646 w 12330"/>
                <a:gd name="T31" fmla="*/ 2147483646 h 17374"/>
                <a:gd name="T32" fmla="*/ 2147483646 w 12330"/>
                <a:gd name="T33" fmla="*/ 2147483646 h 17374"/>
                <a:gd name="T34" fmla="*/ 2147483646 w 12330"/>
                <a:gd name="T35" fmla="*/ 2147483646 h 17374"/>
                <a:gd name="T36" fmla="*/ 2147483646 w 12330"/>
                <a:gd name="T37" fmla="*/ 2147483646 h 17374"/>
                <a:gd name="T38" fmla="*/ 2147483646 w 12330"/>
                <a:gd name="T39" fmla="*/ 2147483646 h 17374"/>
                <a:gd name="T40" fmla="*/ 2147483646 w 12330"/>
                <a:gd name="T41" fmla="*/ 2147483646 h 17374"/>
                <a:gd name="T42" fmla="*/ 2147483646 w 12330"/>
                <a:gd name="T43" fmla="*/ 2147483646 h 17374"/>
                <a:gd name="T44" fmla="*/ 2147483646 w 12330"/>
                <a:gd name="T45" fmla="*/ 2147483646 h 17374"/>
                <a:gd name="T46" fmla="*/ 2147483646 w 12330"/>
                <a:gd name="T47" fmla="*/ 2147483646 h 17374"/>
                <a:gd name="T48" fmla="*/ 2147483646 w 12330"/>
                <a:gd name="T49" fmla="*/ 2147483646 h 17374"/>
                <a:gd name="T50" fmla="*/ 2147483646 w 12330"/>
                <a:gd name="T51" fmla="*/ 2147483646 h 17374"/>
                <a:gd name="T52" fmla="*/ 2147483646 w 12330"/>
                <a:gd name="T53" fmla="*/ 2147483646 h 17374"/>
                <a:gd name="T54" fmla="*/ 2147483646 w 12330"/>
                <a:gd name="T55" fmla="*/ 2147483646 h 17374"/>
                <a:gd name="T56" fmla="*/ 2147483646 w 12330"/>
                <a:gd name="T57" fmla="*/ 2147483646 h 17374"/>
                <a:gd name="T58" fmla="*/ 2147483646 w 12330"/>
                <a:gd name="T59" fmla="*/ 2147483646 h 17374"/>
                <a:gd name="T60" fmla="*/ 2147483646 w 12330"/>
                <a:gd name="T61" fmla="*/ 2147483646 h 17374"/>
                <a:gd name="T62" fmla="*/ 2147483646 w 12330"/>
                <a:gd name="T63" fmla="*/ 2147483646 h 17374"/>
                <a:gd name="T64" fmla="*/ 2147483646 w 12330"/>
                <a:gd name="T65" fmla="*/ 0 h 173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330" h="17374" extrusionOk="0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1" name="Google Shape;265;p3">
              <a:extLst>
                <a:ext uri="{FF2B5EF4-FFF2-40B4-BE49-F238E27FC236}">
                  <a16:creationId xmlns:a16="http://schemas.microsoft.com/office/drawing/2014/main" id="{0D238013-C48C-4798-8EEF-BE2DBE50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39" y="4150249"/>
              <a:ext cx="250093" cy="226164"/>
            </a:xfrm>
            <a:custGeom>
              <a:avLst/>
              <a:gdLst>
                <a:gd name="T0" fmla="*/ 2147483646 w 6135"/>
                <a:gd name="T1" fmla="*/ 0 h 5548"/>
                <a:gd name="T2" fmla="*/ 2147483646 w 6135"/>
                <a:gd name="T3" fmla="*/ 2147483646 h 5548"/>
                <a:gd name="T4" fmla="*/ 2147483646 w 6135"/>
                <a:gd name="T5" fmla="*/ 2147483646 h 5548"/>
                <a:gd name="T6" fmla="*/ 2147483646 w 6135"/>
                <a:gd name="T7" fmla="*/ 2147483646 h 5548"/>
                <a:gd name="T8" fmla="*/ 2147483646 w 6135"/>
                <a:gd name="T9" fmla="*/ 2147483646 h 5548"/>
                <a:gd name="T10" fmla="*/ 2147483646 w 6135"/>
                <a:gd name="T11" fmla="*/ 2147483646 h 5548"/>
                <a:gd name="T12" fmla="*/ 2147483646 w 6135"/>
                <a:gd name="T13" fmla="*/ 2147483646 h 5548"/>
                <a:gd name="T14" fmla="*/ 2147483646 w 6135"/>
                <a:gd name="T15" fmla="*/ 2147483646 h 5548"/>
                <a:gd name="T16" fmla="*/ 2147483646 w 6135"/>
                <a:gd name="T17" fmla="*/ 2147483646 h 5548"/>
                <a:gd name="T18" fmla="*/ 2147483646 w 6135"/>
                <a:gd name="T19" fmla="*/ 2147483646 h 5548"/>
                <a:gd name="T20" fmla="*/ 2147483646 w 6135"/>
                <a:gd name="T21" fmla="*/ 2147483646 h 5548"/>
                <a:gd name="T22" fmla="*/ 2147483646 w 6135"/>
                <a:gd name="T23" fmla="*/ 2147483646 h 5548"/>
                <a:gd name="T24" fmla="*/ 2147483646 w 6135"/>
                <a:gd name="T25" fmla="*/ 2147483646 h 5548"/>
                <a:gd name="T26" fmla="*/ 2147483646 w 6135"/>
                <a:gd name="T27" fmla="*/ 2147483646 h 5548"/>
                <a:gd name="T28" fmla="*/ 2147483646 w 6135"/>
                <a:gd name="T29" fmla="*/ 2147483646 h 5548"/>
                <a:gd name="T30" fmla="*/ 2147483646 w 6135"/>
                <a:gd name="T31" fmla="*/ 2147483646 h 5548"/>
                <a:gd name="T32" fmla="*/ 2147483646 w 6135"/>
                <a:gd name="T33" fmla="*/ 2147483646 h 5548"/>
                <a:gd name="T34" fmla="*/ 2147483646 w 6135"/>
                <a:gd name="T35" fmla="*/ 2147483646 h 5548"/>
                <a:gd name="T36" fmla="*/ 2147483646 w 6135"/>
                <a:gd name="T37" fmla="*/ 2147483646 h 5548"/>
                <a:gd name="T38" fmla="*/ 2147483646 w 6135"/>
                <a:gd name="T39" fmla="*/ 2147483646 h 5548"/>
                <a:gd name="T40" fmla="*/ 2147483646 w 6135"/>
                <a:gd name="T41" fmla="*/ 2147483646 h 5548"/>
                <a:gd name="T42" fmla="*/ 2147483646 w 6135"/>
                <a:gd name="T43" fmla="*/ 2147483646 h 5548"/>
                <a:gd name="T44" fmla="*/ 2147483646 w 6135"/>
                <a:gd name="T45" fmla="*/ 2147483646 h 5548"/>
                <a:gd name="T46" fmla="*/ 2147483646 w 6135"/>
                <a:gd name="T47" fmla="*/ 2147483646 h 5548"/>
                <a:gd name="T48" fmla="*/ 2147483646 w 6135"/>
                <a:gd name="T49" fmla="*/ 2147483646 h 5548"/>
                <a:gd name="T50" fmla="*/ 2147483646 w 6135"/>
                <a:gd name="T51" fmla="*/ 2147483646 h 5548"/>
                <a:gd name="T52" fmla="*/ 2147483646 w 6135"/>
                <a:gd name="T53" fmla="*/ 2147483646 h 5548"/>
                <a:gd name="T54" fmla="*/ 2147483646 w 6135"/>
                <a:gd name="T55" fmla="*/ 2147483646 h 5548"/>
                <a:gd name="T56" fmla="*/ 2147483646 w 6135"/>
                <a:gd name="T57" fmla="*/ 2147483646 h 5548"/>
                <a:gd name="T58" fmla="*/ 2147483646 w 6135"/>
                <a:gd name="T59" fmla="*/ 2147483646 h 5548"/>
                <a:gd name="T60" fmla="*/ 2147483646 w 6135"/>
                <a:gd name="T61" fmla="*/ 2147483646 h 5548"/>
                <a:gd name="T62" fmla="*/ 2147483646 w 6135"/>
                <a:gd name="T63" fmla="*/ 2147483646 h 5548"/>
                <a:gd name="T64" fmla="*/ 2147483646 w 6135"/>
                <a:gd name="T65" fmla="*/ 2147483646 h 5548"/>
                <a:gd name="T66" fmla="*/ 2147483646 w 6135"/>
                <a:gd name="T67" fmla="*/ 2147483646 h 5548"/>
                <a:gd name="T68" fmla="*/ 2147483646 w 6135"/>
                <a:gd name="T69" fmla="*/ 2147483646 h 5548"/>
                <a:gd name="T70" fmla="*/ 2147483646 w 6135"/>
                <a:gd name="T71" fmla="*/ 0 h 55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135" h="5548" extrusionOk="0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2" name="Google Shape;266;p3">
              <a:extLst>
                <a:ext uri="{FF2B5EF4-FFF2-40B4-BE49-F238E27FC236}">
                  <a16:creationId xmlns:a16="http://schemas.microsoft.com/office/drawing/2014/main" id="{0104E005-60F5-4CD7-974B-114AFC0A2B95}"/>
                </a:ext>
              </a:extLst>
            </p:cNvPr>
            <p:cNvSpPr>
              <a:spLocks/>
            </p:cNvSpPr>
            <p:nvPr/>
          </p:nvSpPr>
          <p:spPr bwMode="auto">
            <a:xfrm rot="-2401089">
              <a:off x="289995" y="2838395"/>
              <a:ext cx="336282" cy="195011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93" name="Google Shape;267;p3">
              <a:extLst>
                <a:ext uri="{FF2B5EF4-FFF2-40B4-BE49-F238E27FC236}">
                  <a16:creationId xmlns:a16="http://schemas.microsoft.com/office/drawing/2014/main" id="{6566A63B-3959-4201-93E4-A010C614F6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95" name="Google Shape;268;p3">
                <a:extLst>
                  <a:ext uri="{FF2B5EF4-FFF2-40B4-BE49-F238E27FC236}">
                    <a16:creationId xmlns:a16="http://schemas.microsoft.com/office/drawing/2014/main" id="{FAE884CA-51F8-4DC8-BD69-215E30A2DAC6}"/>
                  </a:ext>
                </a:extLst>
              </p:cNvPr>
              <p:cNvSpPr/>
              <p:nvPr/>
            </p:nvSpPr>
            <p:spPr>
              <a:xfrm>
                <a:off x="2562639" y="1336794"/>
                <a:ext cx="452306" cy="322253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grpSp>
            <p:nvGrpSpPr>
              <p:cNvPr id="96" name="Google Shape;269;p3">
                <a:extLst>
                  <a:ext uri="{FF2B5EF4-FFF2-40B4-BE49-F238E27FC236}">
                    <a16:creationId xmlns:a16="http://schemas.microsoft.com/office/drawing/2014/main" id="{FB6B4639-964B-4A44-AB0B-74110A0AB8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97" name="Google Shape;270;p3">
                  <a:extLst>
                    <a:ext uri="{FF2B5EF4-FFF2-40B4-BE49-F238E27FC236}">
                      <a16:creationId xmlns:a16="http://schemas.microsoft.com/office/drawing/2014/main" id="{1BAE8285-104F-408B-A015-87B19D62F7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00" name="Google Shape;271;p3">
                    <a:extLst>
                      <a:ext uri="{FF2B5EF4-FFF2-40B4-BE49-F238E27FC236}">
                        <a16:creationId xmlns:a16="http://schemas.microsoft.com/office/drawing/2014/main" id="{06D4F984-4ECF-4F1E-851C-7AC99BBC84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0988" y="1547372"/>
                    <a:ext cx="103209" cy="126108"/>
                  </a:xfrm>
                  <a:custGeom>
                    <a:avLst/>
                    <a:gdLst>
                      <a:gd name="T0" fmla="*/ 2147483646 w 2292"/>
                      <a:gd name="T1" fmla="*/ 0 h 2880"/>
                      <a:gd name="T2" fmla="*/ 2147483646 w 2292"/>
                      <a:gd name="T3" fmla="*/ 2147483646 h 2880"/>
                      <a:gd name="T4" fmla="*/ 2147483646 w 2292"/>
                      <a:gd name="T5" fmla="*/ 2147483646 h 2880"/>
                      <a:gd name="T6" fmla="*/ 2147483646 w 2292"/>
                      <a:gd name="T7" fmla="*/ 2147483646 h 2880"/>
                      <a:gd name="T8" fmla="*/ 2147483646 w 2292"/>
                      <a:gd name="T9" fmla="*/ 2147483646 h 2880"/>
                      <a:gd name="T10" fmla="*/ 2147483646 w 2292"/>
                      <a:gd name="T11" fmla="*/ 2147483646 h 2880"/>
                      <a:gd name="T12" fmla="*/ 2147483646 w 2292"/>
                      <a:gd name="T13" fmla="*/ 2147483646 h 2880"/>
                      <a:gd name="T14" fmla="*/ 2147483646 w 2292"/>
                      <a:gd name="T15" fmla="*/ 2147483646 h 2880"/>
                      <a:gd name="T16" fmla="*/ 2147483646 w 2292"/>
                      <a:gd name="T17" fmla="*/ 0 h 28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292" h="2880" extrusionOk="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grpSp>
                <p:nvGrpSpPr>
                  <p:cNvPr id="101" name="Google Shape;272;p3">
                    <a:extLst>
                      <a:ext uri="{FF2B5EF4-FFF2-40B4-BE49-F238E27FC236}">
                        <a16:creationId xmlns:a16="http://schemas.microsoft.com/office/drawing/2014/main" id="{C065D103-6DF4-45D3-A8A2-9E274C3D6C6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102" name="Google Shape;273;p3">
                      <a:extLst>
                        <a:ext uri="{FF2B5EF4-FFF2-40B4-BE49-F238E27FC236}">
                          <a16:creationId xmlns:a16="http://schemas.microsoft.com/office/drawing/2014/main" id="{BD20B1FD-6A71-4338-98F9-9F0F995643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65855" y="1336081"/>
                      <a:ext cx="250412" cy="218543"/>
                    </a:xfrm>
                    <a:custGeom>
                      <a:avLst/>
                      <a:gdLst>
                        <a:gd name="T0" fmla="*/ 2147483646 w 5561"/>
                        <a:gd name="T1" fmla="*/ 0 h 4991"/>
                        <a:gd name="T2" fmla="*/ 2147483646 w 5561"/>
                        <a:gd name="T3" fmla="*/ 2147483646 h 4991"/>
                        <a:gd name="T4" fmla="*/ 2147483646 w 5561"/>
                        <a:gd name="T5" fmla="*/ 2147483646 h 4991"/>
                        <a:gd name="T6" fmla="*/ 2147483646 w 5561"/>
                        <a:gd name="T7" fmla="*/ 2147483646 h 4991"/>
                        <a:gd name="T8" fmla="*/ 2147483646 w 5561"/>
                        <a:gd name="T9" fmla="*/ 2147483646 h 4991"/>
                        <a:gd name="T10" fmla="*/ 2147483646 w 5561"/>
                        <a:gd name="T11" fmla="*/ 2147483646 h 4991"/>
                        <a:gd name="T12" fmla="*/ 2147483646 w 5561"/>
                        <a:gd name="T13" fmla="*/ 2147483646 h 4991"/>
                        <a:gd name="T14" fmla="*/ 2147483646 w 5561"/>
                        <a:gd name="T15" fmla="*/ 2147483646 h 4991"/>
                        <a:gd name="T16" fmla="*/ 2147483646 w 5561"/>
                        <a:gd name="T17" fmla="*/ 0 h 499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5561" h="4991" extrusionOk="0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03" name="Google Shape;274;p3">
                      <a:extLst>
                        <a:ext uri="{FF2B5EF4-FFF2-40B4-BE49-F238E27FC236}">
                          <a16:creationId xmlns:a16="http://schemas.microsoft.com/office/drawing/2014/main" id="{230EAA71-5D13-4F32-9E4F-B8274BD4B0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58307" y="1334461"/>
                      <a:ext cx="163144" cy="340054"/>
                    </a:xfrm>
                    <a:custGeom>
                      <a:avLst/>
                      <a:gdLst>
                        <a:gd name="T0" fmla="*/ 2147483646 w 3623"/>
                        <a:gd name="T1" fmla="*/ 2147483646 h 7766"/>
                        <a:gd name="T2" fmla="*/ 2147483646 w 3623"/>
                        <a:gd name="T3" fmla="*/ 2147483646 h 7766"/>
                        <a:gd name="T4" fmla="*/ 2147483646 w 3623"/>
                        <a:gd name="T5" fmla="*/ 2147483646 h 7766"/>
                        <a:gd name="T6" fmla="*/ 2147483646 w 3623"/>
                        <a:gd name="T7" fmla="*/ 2147483646 h 7766"/>
                        <a:gd name="T8" fmla="*/ 2147483646 w 3623"/>
                        <a:gd name="T9" fmla="*/ 2147483646 h 7766"/>
                        <a:gd name="T10" fmla="*/ 2147483646 w 3623"/>
                        <a:gd name="T11" fmla="*/ 2147483646 h 7766"/>
                        <a:gd name="T12" fmla="*/ 2147483646 w 3623"/>
                        <a:gd name="T13" fmla="*/ 2147483646 h 7766"/>
                        <a:gd name="T14" fmla="*/ 2147483646 w 3623"/>
                        <a:gd name="T15" fmla="*/ 2147483646 h 7766"/>
                        <a:gd name="T16" fmla="*/ 2147483646 w 3623"/>
                        <a:gd name="T17" fmla="*/ 2147483646 h 776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3623" h="7766" extrusionOk="0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04" name="Google Shape;275;p3">
                      <a:extLst>
                        <a:ext uri="{FF2B5EF4-FFF2-40B4-BE49-F238E27FC236}">
                          <a16:creationId xmlns:a16="http://schemas.microsoft.com/office/drawing/2014/main" id="{A1B1BB6B-5042-4C78-8B01-361AD204C5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55011" y="1332053"/>
                      <a:ext cx="470564" cy="154044"/>
                    </a:xfrm>
                    <a:custGeom>
                      <a:avLst/>
                      <a:gdLst>
                        <a:gd name="T0" fmla="*/ 2147483646 w 10450"/>
                        <a:gd name="T1" fmla="*/ 2147483646 h 3518"/>
                        <a:gd name="T2" fmla="*/ 2147483646 w 10450"/>
                        <a:gd name="T3" fmla="*/ 2147483646 h 3518"/>
                        <a:gd name="T4" fmla="*/ 2147483646 w 10450"/>
                        <a:gd name="T5" fmla="*/ 2147483646 h 3518"/>
                        <a:gd name="T6" fmla="*/ 2147483646 w 10450"/>
                        <a:gd name="T7" fmla="*/ 2147483646 h 3518"/>
                        <a:gd name="T8" fmla="*/ 2147483646 w 10450"/>
                        <a:gd name="T9" fmla="*/ 2147483646 h 3518"/>
                        <a:gd name="T10" fmla="*/ 2147483646 w 10450"/>
                        <a:gd name="T11" fmla="*/ 2147483646 h 3518"/>
                        <a:gd name="T12" fmla="*/ 2147483646 w 10450"/>
                        <a:gd name="T13" fmla="*/ 2147483646 h 3518"/>
                        <a:gd name="T14" fmla="*/ 2147483646 w 10450"/>
                        <a:gd name="T15" fmla="*/ 2147483646 h 3518"/>
                        <a:gd name="T16" fmla="*/ 2147483646 w 10450"/>
                        <a:gd name="T17" fmla="*/ 2147483646 h 3518"/>
                        <a:gd name="T18" fmla="*/ 2147483646 w 10450"/>
                        <a:gd name="T19" fmla="*/ 2147483646 h 3518"/>
                        <a:gd name="T20" fmla="*/ 2147483646 w 10450"/>
                        <a:gd name="T21" fmla="*/ 2147483646 h 3518"/>
                        <a:gd name="T22" fmla="*/ 2147483646 w 10450"/>
                        <a:gd name="T23" fmla="*/ 2147483646 h 3518"/>
                        <a:gd name="T24" fmla="*/ 2147483646 w 10450"/>
                        <a:gd name="T25" fmla="*/ 2147483646 h 3518"/>
                        <a:gd name="T26" fmla="*/ 2147483646 w 10450"/>
                        <a:gd name="T27" fmla="*/ 2147483646 h 3518"/>
                        <a:gd name="T28" fmla="*/ 2147483646 w 10450"/>
                        <a:gd name="T29" fmla="*/ 2147483646 h 3518"/>
                        <a:gd name="T30" fmla="*/ 2147483646 w 10450"/>
                        <a:gd name="T31" fmla="*/ 2147483646 h 3518"/>
                        <a:gd name="T32" fmla="*/ 2147483646 w 10450"/>
                        <a:gd name="T33" fmla="*/ 2147483646 h 3518"/>
                        <a:gd name="T34" fmla="*/ 2147483646 w 10450"/>
                        <a:gd name="T35" fmla="*/ 2147483646 h 3518"/>
                        <a:gd name="T36" fmla="*/ 2147483646 w 10450"/>
                        <a:gd name="T37" fmla="*/ 2147483646 h 3518"/>
                        <a:gd name="T38" fmla="*/ 2147483646 w 10450"/>
                        <a:gd name="T39" fmla="*/ 2147483646 h 3518"/>
                        <a:gd name="T40" fmla="*/ 2147483646 w 10450"/>
                        <a:gd name="T41" fmla="*/ 2147483646 h 351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0" t="0" r="r" b="b"/>
                      <a:pathLst>
                        <a:path w="10450" h="3518" extrusionOk="0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05" name="Google Shape;276;p3">
                      <a:extLst>
                        <a:ext uri="{FF2B5EF4-FFF2-40B4-BE49-F238E27FC236}">
                          <a16:creationId xmlns:a16="http://schemas.microsoft.com/office/drawing/2014/main" id="{017B8BF2-47F7-454A-A422-9CD5D047E7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99927" y="1480240"/>
                      <a:ext cx="81820" cy="147870"/>
                    </a:xfrm>
                    <a:custGeom>
                      <a:avLst/>
                      <a:gdLst>
                        <a:gd name="T0" fmla="*/ 2147483646 w 1817"/>
                        <a:gd name="T1" fmla="*/ 2147483646 h 3377"/>
                        <a:gd name="T2" fmla="*/ 2147483646 w 1817"/>
                        <a:gd name="T3" fmla="*/ 2147483646 h 3377"/>
                        <a:gd name="T4" fmla="*/ 2147483646 w 1817"/>
                        <a:gd name="T5" fmla="*/ 2147483646 h 3377"/>
                        <a:gd name="T6" fmla="*/ 2147483646 w 1817"/>
                        <a:gd name="T7" fmla="*/ 2147483646 h 3377"/>
                        <a:gd name="T8" fmla="*/ 2147483646 w 1817"/>
                        <a:gd name="T9" fmla="*/ 2147483646 h 3377"/>
                        <a:gd name="T10" fmla="*/ 2147483646 w 1817"/>
                        <a:gd name="T11" fmla="*/ 2147483646 h 3377"/>
                        <a:gd name="T12" fmla="*/ 2147483646 w 1817"/>
                        <a:gd name="T13" fmla="*/ 2147483646 h 3377"/>
                        <a:gd name="T14" fmla="*/ 2147483646 w 1817"/>
                        <a:gd name="T15" fmla="*/ 2147483646 h 3377"/>
                        <a:gd name="T16" fmla="*/ 2147483646 w 1817"/>
                        <a:gd name="T17" fmla="*/ 2147483646 h 3377"/>
                        <a:gd name="T18" fmla="*/ 2147483646 w 1817"/>
                        <a:gd name="T19" fmla="*/ 2147483646 h 3377"/>
                        <a:gd name="T20" fmla="*/ 2147483646 w 1817"/>
                        <a:gd name="T21" fmla="*/ 2147483646 h 3377"/>
                        <a:gd name="T22" fmla="*/ 2147483646 w 1817"/>
                        <a:gd name="T23" fmla="*/ 2147483646 h 3377"/>
                        <a:gd name="T24" fmla="*/ 2147483646 w 1817"/>
                        <a:gd name="T25" fmla="*/ 2147483646 h 337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1817" h="3377" extrusionOk="0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106" name="Google Shape;277;p3">
                      <a:extLst>
                        <a:ext uri="{FF2B5EF4-FFF2-40B4-BE49-F238E27FC236}">
                          <a16:creationId xmlns:a16="http://schemas.microsoft.com/office/drawing/2014/main" id="{E9489D81-17FE-41FF-90F6-8936E7E7D8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07988" y="1577894"/>
                      <a:ext cx="91861" cy="50487"/>
                    </a:xfrm>
                    <a:custGeom>
                      <a:avLst/>
                      <a:gdLst>
                        <a:gd name="T0" fmla="*/ 2147483646 w 2040"/>
                        <a:gd name="T1" fmla="*/ 2147483646 h 1153"/>
                        <a:gd name="T2" fmla="*/ 2147483646 w 2040"/>
                        <a:gd name="T3" fmla="*/ 2147483646 h 1153"/>
                        <a:gd name="T4" fmla="*/ 2147483646 w 2040"/>
                        <a:gd name="T5" fmla="*/ 2147483646 h 1153"/>
                        <a:gd name="T6" fmla="*/ 2147483646 w 2040"/>
                        <a:gd name="T7" fmla="*/ 2147483646 h 1153"/>
                        <a:gd name="T8" fmla="*/ 2147483646 w 2040"/>
                        <a:gd name="T9" fmla="*/ 2147483646 h 1153"/>
                        <a:gd name="T10" fmla="*/ 2147483646 w 2040"/>
                        <a:gd name="T11" fmla="*/ 2147483646 h 1153"/>
                        <a:gd name="T12" fmla="*/ 2147483646 w 2040"/>
                        <a:gd name="T13" fmla="*/ 2147483646 h 1153"/>
                        <a:gd name="T14" fmla="*/ 2147483646 w 2040"/>
                        <a:gd name="T15" fmla="*/ 2147483646 h 1153"/>
                        <a:gd name="T16" fmla="*/ 2147483646 w 2040"/>
                        <a:gd name="T17" fmla="*/ 2147483646 h 115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040" h="1153" extrusionOk="0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350"/>
                    </a:p>
                  </p:txBody>
                </p:sp>
              </p:grpSp>
            </p:grpSp>
            <p:sp>
              <p:nvSpPr>
                <p:cNvPr id="98" name="Google Shape;278;p3">
                  <a:extLst>
                    <a:ext uri="{FF2B5EF4-FFF2-40B4-BE49-F238E27FC236}">
                      <a16:creationId xmlns:a16="http://schemas.microsoft.com/office/drawing/2014/main" id="{A5B6ED05-BC2A-4A40-85C5-528CF732E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9147" y="1675022"/>
                  <a:ext cx="248385" cy="157372"/>
                </a:xfrm>
                <a:custGeom>
                  <a:avLst/>
                  <a:gdLst>
                    <a:gd name="T0" fmla="*/ 2147483646 w 5516"/>
                    <a:gd name="T1" fmla="*/ 2147483646 h 3594"/>
                    <a:gd name="T2" fmla="*/ 2147483646 w 5516"/>
                    <a:gd name="T3" fmla="*/ 2147483646 h 3594"/>
                    <a:gd name="T4" fmla="*/ 2147483646 w 5516"/>
                    <a:gd name="T5" fmla="*/ 2147483646 h 3594"/>
                    <a:gd name="T6" fmla="*/ 2147483646 w 5516"/>
                    <a:gd name="T7" fmla="*/ 2147483646 h 3594"/>
                    <a:gd name="T8" fmla="*/ 2147483646 w 5516"/>
                    <a:gd name="T9" fmla="*/ 2147483646 h 3594"/>
                    <a:gd name="T10" fmla="*/ 2147483646 w 5516"/>
                    <a:gd name="T11" fmla="*/ 2147483646 h 3594"/>
                    <a:gd name="T12" fmla="*/ 2147483646 w 5516"/>
                    <a:gd name="T13" fmla="*/ 2147483646 h 3594"/>
                    <a:gd name="T14" fmla="*/ 2147483646 w 5516"/>
                    <a:gd name="T15" fmla="*/ 2147483646 h 3594"/>
                    <a:gd name="T16" fmla="*/ 2147483646 w 5516"/>
                    <a:gd name="T17" fmla="*/ 2147483646 h 3594"/>
                    <a:gd name="T18" fmla="*/ 2147483646 w 5516"/>
                    <a:gd name="T19" fmla="*/ 2147483646 h 3594"/>
                    <a:gd name="T20" fmla="*/ 2147483646 w 5516"/>
                    <a:gd name="T21" fmla="*/ 2147483646 h 3594"/>
                    <a:gd name="T22" fmla="*/ 2147483646 w 5516"/>
                    <a:gd name="T23" fmla="*/ 2147483646 h 3594"/>
                    <a:gd name="T24" fmla="*/ 2147483646 w 5516"/>
                    <a:gd name="T25" fmla="*/ 2147483646 h 3594"/>
                    <a:gd name="T26" fmla="*/ 2147483646 w 5516"/>
                    <a:gd name="T27" fmla="*/ 2147483646 h 3594"/>
                    <a:gd name="T28" fmla="*/ 2147483646 w 5516"/>
                    <a:gd name="T29" fmla="*/ 2147483646 h 3594"/>
                    <a:gd name="T30" fmla="*/ 2147483646 w 5516"/>
                    <a:gd name="T31" fmla="*/ 2147483646 h 3594"/>
                    <a:gd name="T32" fmla="*/ 2147483646 w 5516"/>
                    <a:gd name="T33" fmla="*/ 2147483646 h 3594"/>
                    <a:gd name="T34" fmla="*/ 2147483646 w 5516"/>
                    <a:gd name="T35" fmla="*/ 2147483646 h 3594"/>
                    <a:gd name="T36" fmla="*/ 2147483646 w 5516"/>
                    <a:gd name="T37" fmla="*/ 2147483646 h 359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516" h="3594" extrusionOk="0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99" name="Google Shape;279;p3">
                  <a:extLst>
                    <a:ext uri="{FF2B5EF4-FFF2-40B4-BE49-F238E27FC236}">
                      <a16:creationId xmlns:a16="http://schemas.microsoft.com/office/drawing/2014/main" id="{4D0DD23F-F78C-4445-8DC7-2E11C6E63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6099" y="1718462"/>
                  <a:ext cx="174311" cy="194504"/>
                </a:xfrm>
                <a:custGeom>
                  <a:avLst/>
                  <a:gdLst>
                    <a:gd name="T0" fmla="*/ 2147483646 w 3871"/>
                    <a:gd name="T1" fmla="*/ 0 h 4442"/>
                    <a:gd name="T2" fmla="*/ 2147483646 w 3871"/>
                    <a:gd name="T3" fmla="*/ 2147483646 h 4442"/>
                    <a:gd name="T4" fmla="*/ 2147483646 w 3871"/>
                    <a:gd name="T5" fmla="*/ 2147483646 h 4442"/>
                    <a:gd name="T6" fmla="*/ 2147483646 w 3871"/>
                    <a:gd name="T7" fmla="*/ 2147483646 h 4442"/>
                    <a:gd name="T8" fmla="*/ 2147483646 w 3871"/>
                    <a:gd name="T9" fmla="*/ 2147483646 h 4442"/>
                    <a:gd name="T10" fmla="*/ 2147483646 w 3871"/>
                    <a:gd name="T11" fmla="*/ 2147483646 h 4442"/>
                    <a:gd name="T12" fmla="*/ 2147483646 w 3871"/>
                    <a:gd name="T13" fmla="*/ 2147483646 h 4442"/>
                    <a:gd name="T14" fmla="*/ 2147483646 w 3871"/>
                    <a:gd name="T15" fmla="*/ 2147483646 h 4442"/>
                    <a:gd name="T16" fmla="*/ 2147483646 w 3871"/>
                    <a:gd name="T17" fmla="*/ 2147483646 h 4442"/>
                    <a:gd name="T18" fmla="*/ 2147483646 w 3871"/>
                    <a:gd name="T19" fmla="*/ 2147483646 h 4442"/>
                    <a:gd name="T20" fmla="*/ 2147483646 w 3871"/>
                    <a:gd name="T21" fmla="*/ 0 h 44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71" h="4442" extrusionOk="0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94" name="Google Shape;280;p3">
              <a:extLst>
                <a:ext uri="{FF2B5EF4-FFF2-40B4-BE49-F238E27FC236}">
                  <a16:creationId xmlns:a16="http://schemas.microsoft.com/office/drawing/2014/main" id="{25B2021A-CF7A-4704-861C-CEDEB9C1860E}"/>
                </a:ext>
              </a:extLst>
            </p:cNvPr>
            <p:cNvSpPr>
              <a:spLocks/>
            </p:cNvSpPr>
            <p:nvPr/>
          </p:nvSpPr>
          <p:spPr bwMode="auto">
            <a:xfrm rot="-2400963">
              <a:off x="497042" y="4763077"/>
              <a:ext cx="205277" cy="119040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073700" y="3734767"/>
            <a:ext cx="49965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3038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3031050" y="4734500"/>
            <a:ext cx="3081900" cy="7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/>
          </p:nvPr>
        </p:nvSpPr>
        <p:spPr>
          <a:xfrm>
            <a:off x="2920200" y="1584533"/>
            <a:ext cx="3303600" cy="149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118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84;p4">
            <a:extLst>
              <a:ext uri="{FF2B5EF4-FFF2-40B4-BE49-F238E27FC236}">
                <a16:creationId xmlns:a16="http://schemas.microsoft.com/office/drawing/2014/main" id="{6CD8B884-B7F5-4B45-B5E4-8798A80C67AF}"/>
              </a:ext>
            </a:extLst>
          </p:cNvPr>
          <p:cNvGrpSpPr>
            <a:grpSpLocks/>
          </p:cNvGrpSpPr>
          <p:nvPr/>
        </p:nvGrpSpPr>
        <p:grpSpPr bwMode="auto">
          <a:xfrm>
            <a:off x="7661275" y="630240"/>
            <a:ext cx="547688" cy="688975"/>
            <a:chOff x="7833271" y="445037"/>
            <a:chExt cx="481756" cy="454273"/>
          </a:xfrm>
        </p:grpSpPr>
        <p:sp>
          <p:nvSpPr>
            <p:cNvPr id="5" name="Google Shape;285;p4">
              <a:extLst>
                <a:ext uri="{FF2B5EF4-FFF2-40B4-BE49-F238E27FC236}">
                  <a16:creationId xmlns:a16="http://schemas.microsoft.com/office/drawing/2014/main" id="{BC718B11-BFF0-46A5-B077-C0BF1918E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96" y="535289"/>
              <a:ext cx="329394" cy="357394"/>
            </a:xfrm>
            <a:custGeom>
              <a:avLst/>
              <a:gdLst>
                <a:gd name="T0" fmla="*/ 2147483646 w 7315"/>
                <a:gd name="T1" fmla="*/ 0 h 8162"/>
                <a:gd name="T2" fmla="*/ 2147483646 w 7315"/>
                <a:gd name="T3" fmla="*/ 2147483646 h 8162"/>
                <a:gd name="T4" fmla="*/ 2147483646 w 7315"/>
                <a:gd name="T5" fmla="*/ 2147483646 h 8162"/>
                <a:gd name="T6" fmla="*/ 2147483646 w 7315"/>
                <a:gd name="T7" fmla="*/ 2147483646 h 8162"/>
                <a:gd name="T8" fmla="*/ 2147483646 w 7315"/>
                <a:gd name="T9" fmla="*/ 2147483646 h 8162"/>
                <a:gd name="T10" fmla="*/ 2147483646 w 7315"/>
                <a:gd name="T11" fmla="*/ 0 h 8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6" name="Google Shape;286;p4">
              <a:extLst>
                <a:ext uri="{FF2B5EF4-FFF2-40B4-BE49-F238E27FC236}">
                  <a16:creationId xmlns:a16="http://schemas.microsoft.com/office/drawing/2014/main" id="{C04F8713-179C-4336-9A64-87F456BFD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114" y="530209"/>
              <a:ext cx="177778" cy="59726"/>
            </a:xfrm>
            <a:custGeom>
              <a:avLst/>
              <a:gdLst>
                <a:gd name="T0" fmla="*/ 2147483646 w 3948"/>
                <a:gd name="T1" fmla="*/ 0 h 1364"/>
                <a:gd name="T2" fmla="*/ 2147483646 w 3948"/>
                <a:gd name="T3" fmla="*/ 0 h 1364"/>
                <a:gd name="T4" fmla="*/ 2147483646 w 3948"/>
                <a:gd name="T5" fmla="*/ 2147483646 h 1364"/>
                <a:gd name="T6" fmla="*/ 2147483646 w 3948"/>
                <a:gd name="T7" fmla="*/ 2147483646 h 1364"/>
                <a:gd name="T8" fmla="*/ 2147483646 w 3948"/>
                <a:gd name="T9" fmla="*/ 2147483646 h 1364"/>
                <a:gd name="T10" fmla="*/ 2147483646 w 3948"/>
                <a:gd name="T11" fmla="*/ 2147483646 h 1364"/>
                <a:gd name="T12" fmla="*/ 2147483646 w 3948"/>
                <a:gd name="T13" fmla="*/ 2147483646 h 1364"/>
                <a:gd name="T14" fmla="*/ 2147483646 w 3948"/>
                <a:gd name="T15" fmla="*/ 2147483646 h 1364"/>
                <a:gd name="T16" fmla="*/ 2147483646 w 3948"/>
                <a:gd name="T17" fmla="*/ 2147483646 h 1364"/>
                <a:gd name="T18" fmla="*/ 2147483646 w 3948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" name="Google Shape;287;p4">
              <a:extLst>
                <a:ext uri="{FF2B5EF4-FFF2-40B4-BE49-F238E27FC236}">
                  <a16:creationId xmlns:a16="http://schemas.microsoft.com/office/drawing/2014/main" id="{16DEE8DC-70A9-492D-A980-1059AA6CE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718" y="530297"/>
              <a:ext cx="151526" cy="108681"/>
            </a:xfrm>
            <a:custGeom>
              <a:avLst/>
              <a:gdLst>
                <a:gd name="T0" fmla="*/ 2147483646 w 3365"/>
                <a:gd name="T1" fmla="*/ 2147483646 h 2482"/>
                <a:gd name="T2" fmla="*/ 2147483646 w 3365"/>
                <a:gd name="T3" fmla="*/ 2147483646 h 2482"/>
                <a:gd name="T4" fmla="*/ 2147483646 w 3365"/>
                <a:gd name="T5" fmla="*/ 2147483646 h 2482"/>
                <a:gd name="T6" fmla="*/ 2147483646 w 3365"/>
                <a:gd name="T7" fmla="*/ 2147483646 h 2482"/>
                <a:gd name="T8" fmla="*/ 2147483646 w 3365"/>
                <a:gd name="T9" fmla="*/ 2147483646 h 2482"/>
                <a:gd name="T10" fmla="*/ 2147483646 w 3365"/>
                <a:gd name="T11" fmla="*/ 2147483646 h 2482"/>
                <a:gd name="T12" fmla="*/ 2147483646 w 3365"/>
                <a:gd name="T13" fmla="*/ 2147483646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" name="Google Shape;288;p4">
              <a:extLst>
                <a:ext uri="{FF2B5EF4-FFF2-40B4-BE49-F238E27FC236}">
                  <a16:creationId xmlns:a16="http://schemas.microsoft.com/office/drawing/2014/main" id="{02D42348-37F5-4997-9F9D-8812D2AEC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140" y="582189"/>
              <a:ext cx="43544" cy="155752"/>
            </a:xfrm>
            <a:custGeom>
              <a:avLst/>
              <a:gdLst>
                <a:gd name="T0" fmla="*/ 2147483646 w 967"/>
                <a:gd name="T1" fmla="*/ 0 h 3557"/>
                <a:gd name="T2" fmla="*/ 2147483646 w 967"/>
                <a:gd name="T3" fmla="*/ 2147483646 h 3557"/>
                <a:gd name="T4" fmla="*/ 2147483646 w 967"/>
                <a:gd name="T5" fmla="*/ 2147483646 h 3557"/>
                <a:gd name="T6" fmla="*/ 2147483646 w 967"/>
                <a:gd name="T7" fmla="*/ 2147483646 h 3557"/>
                <a:gd name="T8" fmla="*/ 2147483646 w 967"/>
                <a:gd name="T9" fmla="*/ 2147483646 h 3557"/>
                <a:gd name="T10" fmla="*/ 2147483646 w 967"/>
                <a:gd name="T11" fmla="*/ 2147483646 h 3557"/>
                <a:gd name="T12" fmla="*/ 2147483646 w 967"/>
                <a:gd name="T13" fmla="*/ 2147483646 h 3557"/>
                <a:gd name="T14" fmla="*/ 2147483646 w 967"/>
                <a:gd name="T15" fmla="*/ 0 h 3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" name="Google Shape;289;p4">
              <a:extLst>
                <a:ext uri="{FF2B5EF4-FFF2-40B4-BE49-F238E27FC236}">
                  <a16:creationId xmlns:a16="http://schemas.microsoft.com/office/drawing/2014/main" id="{D3000010-0773-4753-A220-09992DA21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896" y="547726"/>
              <a:ext cx="99381" cy="100799"/>
            </a:xfrm>
            <a:custGeom>
              <a:avLst/>
              <a:gdLst>
                <a:gd name="T0" fmla="*/ 2147483646 w 2207"/>
                <a:gd name="T1" fmla="*/ 0 h 2302"/>
                <a:gd name="T2" fmla="*/ 2147483646 w 2207"/>
                <a:gd name="T3" fmla="*/ 2147483646 h 2302"/>
                <a:gd name="T4" fmla="*/ 2147483646 w 2207"/>
                <a:gd name="T5" fmla="*/ 2147483646 h 2302"/>
                <a:gd name="T6" fmla="*/ 2147483646 w 2207"/>
                <a:gd name="T7" fmla="*/ 2147483646 h 2302"/>
                <a:gd name="T8" fmla="*/ 2147483646 w 2207"/>
                <a:gd name="T9" fmla="*/ 2147483646 h 2302"/>
                <a:gd name="T10" fmla="*/ 2147483646 w 2207"/>
                <a:gd name="T11" fmla="*/ 2147483646 h 2302"/>
                <a:gd name="T12" fmla="*/ 2147483646 w 2207"/>
                <a:gd name="T13" fmla="*/ 2147483646 h 2302"/>
                <a:gd name="T14" fmla="*/ 2147483646 w 2207"/>
                <a:gd name="T15" fmla="*/ 2147483646 h 2302"/>
                <a:gd name="T16" fmla="*/ 2147483646 w 2207"/>
                <a:gd name="T17" fmla="*/ 0 h 2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" name="Google Shape;290;p4">
              <a:extLst>
                <a:ext uri="{FF2B5EF4-FFF2-40B4-BE49-F238E27FC236}">
                  <a16:creationId xmlns:a16="http://schemas.microsoft.com/office/drawing/2014/main" id="{10E5B13C-E4DA-442B-BB3D-13F8F981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224" y="563534"/>
              <a:ext cx="29450" cy="119102"/>
            </a:xfrm>
            <a:custGeom>
              <a:avLst/>
              <a:gdLst>
                <a:gd name="T0" fmla="*/ 2147483646 w 654"/>
                <a:gd name="T1" fmla="*/ 2147483646 h 2720"/>
                <a:gd name="T2" fmla="*/ 2147483646 w 654"/>
                <a:gd name="T3" fmla="*/ 2147483646 h 2720"/>
                <a:gd name="T4" fmla="*/ 2147483646 w 654"/>
                <a:gd name="T5" fmla="*/ 2147483646 h 2720"/>
                <a:gd name="T6" fmla="*/ 2147483646 w 654"/>
                <a:gd name="T7" fmla="*/ 2147483646 h 2720"/>
                <a:gd name="T8" fmla="*/ 2147483646 w 654"/>
                <a:gd name="T9" fmla="*/ 2147483646 h 2720"/>
                <a:gd name="T10" fmla="*/ 2147483646 w 654"/>
                <a:gd name="T11" fmla="*/ 2147483646 h 2720"/>
                <a:gd name="T12" fmla="*/ 2147483646 w 654"/>
                <a:gd name="T13" fmla="*/ 2147483646 h 2720"/>
                <a:gd name="T14" fmla="*/ 2147483646 w 654"/>
                <a:gd name="T15" fmla="*/ 2147483646 h 2720"/>
                <a:gd name="T16" fmla="*/ 2147483646 w 654"/>
                <a:gd name="T17" fmla="*/ 2147483646 h 2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291;p4">
              <a:extLst>
                <a:ext uri="{FF2B5EF4-FFF2-40B4-BE49-F238E27FC236}">
                  <a16:creationId xmlns:a16="http://schemas.microsoft.com/office/drawing/2014/main" id="{7787DC33-6BB0-4B53-AEE3-C098BAEB2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969" y="631935"/>
              <a:ext cx="99156" cy="266578"/>
            </a:xfrm>
            <a:custGeom>
              <a:avLst/>
              <a:gdLst>
                <a:gd name="T0" fmla="*/ 2147483646 w 2202"/>
                <a:gd name="T1" fmla="*/ 0 h 6088"/>
                <a:gd name="T2" fmla="*/ 2147483646 w 2202"/>
                <a:gd name="T3" fmla="*/ 2147483646 h 6088"/>
                <a:gd name="T4" fmla="*/ 2147483646 w 2202"/>
                <a:gd name="T5" fmla="*/ 2147483646 h 6088"/>
                <a:gd name="T6" fmla="*/ 2147483646 w 2202"/>
                <a:gd name="T7" fmla="*/ 2147483646 h 6088"/>
                <a:gd name="T8" fmla="*/ 2147483646 w 2202"/>
                <a:gd name="T9" fmla="*/ 2147483646 h 6088"/>
                <a:gd name="T10" fmla="*/ 2147483646 w 2202"/>
                <a:gd name="T11" fmla="*/ 2147483646 h 6088"/>
                <a:gd name="T12" fmla="*/ 2147483646 w 2202"/>
                <a:gd name="T13" fmla="*/ 2147483646 h 6088"/>
                <a:gd name="T14" fmla="*/ 2147483646 w 2202"/>
                <a:gd name="T15" fmla="*/ 2147483646 h 6088"/>
                <a:gd name="T16" fmla="*/ 2147483646 w 2202"/>
                <a:gd name="T17" fmla="*/ 0 h 60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" name="Google Shape;292;p4">
              <a:extLst>
                <a:ext uri="{FF2B5EF4-FFF2-40B4-BE49-F238E27FC236}">
                  <a16:creationId xmlns:a16="http://schemas.microsoft.com/office/drawing/2014/main" id="{F06E23BC-4557-41E0-A743-7D9123949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424" y="731909"/>
              <a:ext cx="255455" cy="167400"/>
            </a:xfrm>
            <a:custGeom>
              <a:avLst/>
              <a:gdLst>
                <a:gd name="T0" fmla="*/ 2147483646 w 5673"/>
                <a:gd name="T1" fmla="*/ 0 h 3823"/>
                <a:gd name="T2" fmla="*/ 2147483646 w 5673"/>
                <a:gd name="T3" fmla="*/ 2147483646 h 3823"/>
                <a:gd name="T4" fmla="*/ 2147483646 w 5673"/>
                <a:gd name="T5" fmla="*/ 2147483646 h 3823"/>
                <a:gd name="T6" fmla="*/ 2147483646 w 5673"/>
                <a:gd name="T7" fmla="*/ 2147483646 h 3823"/>
                <a:gd name="T8" fmla="*/ 2147483646 w 5673"/>
                <a:gd name="T9" fmla="*/ 2147483646 h 3823"/>
                <a:gd name="T10" fmla="*/ 2147483646 w 5673"/>
                <a:gd name="T11" fmla="*/ 2147483646 h 3823"/>
                <a:gd name="T12" fmla="*/ 2147483646 w 5673"/>
                <a:gd name="T13" fmla="*/ 2147483646 h 3823"/>
                <a:gd name="T14" fmla="*/ 2147483646 w 5673"/>
                <a:gd name="T15" fmla="*/ 2147483646 h 3823"/>
                <a:gd name="T16" fmla="*/ 2147483646 w 5673"/>
                <a:gd name="T17" fmla="*/ 0 h 38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293;p4">
              <a:extLst>
                <a:ext uri="{FF2B5EF4-FFF2-40B4-BE49-F238E27FC236}">
                  <a16:creationId xmlns:a16="http://schemas.microsoft.com/office/drawing/2014/main" id="{698CF8A3-4969-42DB-93B8-61A43BC46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904" y="636358"/>
              <a:ext cx="127390" cy="44838"/>
            </a:xfrm>
            <a:custGeom>
              <a:avLst/>
              <a:gdLst>
                <a:gd name="T0" fmla="*/ 2147483646 w 2829"/>
                <a:gd name="T1" fmla="*/ 2147483646 h 1024"/>
                <a:gd name="T2" fmla="*/ 2147483646 w 2829"/>
                <a:gd name="T3" fmla="*/ 2147483646 h 1024"/>
                <a:gd name="T4" fmla="*/ 2147483646 w 2829"/>
                <a:gd name="T5" fmla="*/ 2147483646 h 1024"/>
                <a:gd name="T6" fmla="*/ 2147483646 w 2829"/>
                <a:gd name="T7" fmla="*/ 2147483646 h 1024"/>
                <a:gd name="T8" fmla="*/ 2147483646 w 2829"/>
                <a:gd name="T9" fmla="*/ 2147483646 h 1024"/>
                <a:gd name="T10" fmla="*/ 2147483646 w 2829"/>
                <a:gd name="T11" fmla="*/ 2147483646 h 1024"/>
                <a:gd name="T12" fmla="*/ 2147483646 w 2829"/>
                <a:gd name="T13" fmla="*/ 2147483646 h 1024"/>
                <a:gd name="T14" fmla="*/ 2147483646 w 2829"/>
                <a:gd name="T15" fmla="*/ 2147483646 h 1024"/>
                <a:gd name="T16" fmla="*/ 2147483646 w 2829"/>
                <a:gd name="T17" fmla="*/ 2147483646 h 1024"/>
                <a:gd name="T18" fmla="*/ 2147483646 w 2829"/>
                <a:gd name="T19" fmla="*/ 2147483646 h 1024"/>
                <a:gd name="T20" fmla="*/ 2147483646 w 2829"/>
                <a:gd name="T21" fmla="*/ 2147483646 h 1024"/>
                <a:gd name="T22" fmla="*/ 2147483646 w 2829"/>
                <a:gd name="T23" fmla="*/ 2147483646 h 1024"/>
                <a:gd name="T24" fmla="*/ 2147483646 w 2829"/>
                <a:gd name="T25" fmla="*/ 2147483646 h 10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" name="Google Shape;294;p4">
              <a:extLst>
                <a:ext uri="{FF2B5EF4-FFF2-40B4-BE49-F238E27FC236}">
                  <a16:creationId xmlns:a16="http://schemas.microsoft.com/office/drawing/2014/main" id="{763E127F-CE69-41BE-86A2-F7C41B488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746" y="669070"/>
              <a:ext cx="108928" cy="74395"/>
            </a:xfrm>
            <a:custGeom>
              <a:avLst/>
              <a:gdLst>
                <a:gd name="T0" fmla="*/ 2147483646 w 2419"/>
                <a:gd name="T1" fmla="*/ 0 h 1699"/>
                <a:gd name="T2" fmla="*/ 2147483646 w 2419"/>
                <a:gd name="T3" fmla="*/ 2147483646 h 1699"/>
                <a:gd name="T4" fmla="*/ 2147483646 w 2419"/>
                <a:gd name="T5" fmla="*/ 2147483646 h 1699"/>
                <a:gd name="T6" fmla="*/ 2147483646 w 2419"/>
                <a:gd name="T7" fmla="*/ 2147483646 h 1699"/>
                <a:gd name="T8" fmla="*/ 2147483646 w 2419"/>
                <a:gd name="T9" fmla="*/ 2147483646 h 1699"/>
                <a:gd name="T10" fmla="*/ 2147483646 w 2419"/>
                <a:gd name="T11" fmla="*/ 2147483646 h 1699"/>
                <a:gd name="T12" fmla="*/ 2147483646 w 2419"/>
                <a:gd name="T13" fmla="*/ 2147483646 h 1699"/>
                <a:gd name="T14" fmla="*/ 2147483646 w 2419"/>
                <a:gd name="T15" fmla="*/ 2147483646 h 1699"/>
                <a:gd name="T16" fmla="*/ 2147483646 w 2419"/>
                <a:gd name="T17" fmla="*/ 2147483646 h 1699"/>
                <a:gd name="T18" fmla="*/ 2147483646 w 2419"/>
                <a:gd name="T19" fmla="*/ 0 h 1699"/>
                <a:gd name="T20" fmla="*/ 2147483646 w 2419"/>
                <a:gd name="T21" fmla="*/ 0 h 16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" name="Google Shape;295;p4">
              <a:extLst>
                <a:ext uri="{FF2B5EF4-FFF2-40B4-BE49-F238E27FC236}">
                  <a16:creationId xmlns:a16="http://schemas.microsoft.com/office/drawing/2014/main" id="{7C14F2E9-6C5F-4FDB-9FC5-91F20C592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123" y="630490"/>
              <a:ext cx="125949" cy="17997"/>
            </a:xfrm>
            <a:custGeom>
              <a:avLst/>
              <a:gdLst>
                <a:gd name="T0" fmla="*/ 2147483646 w 2797"/>
                <a:gd name="T1" fmla="*/ 0 h 411"/>
                <a:gd name="T2" fmla="*/ 2147483646 w 2797"/>
                <a:gd name="T3" fmla="*/ 2147483646 h 411"/>
                <a:gd name="T4" fmla="*/ 2147483646 w 2797"/>
                <a:gd name="T5" fmla="*/ 2147483646 h 411"/>
                <a:gd name="T6" fmla="*/ 2147483646 w 2797"/>
                <a:gd name="T7" fmla="*/ 2147483646 h 411"/>
                <a:gd name="T8" fmla="*/ 2147483646 w 2797"/>
                <a:gd name="T9" fmla="*/ 2147483646 h 411"/>
                <a:gd name="T10" fmla="*/ 2147483646 w 2797"/>
                <a:gd name="T11" fmla="*/ 2147483646 h 411"/>
                <a:gd name="T12" fmla="*/ 2147483646 w 2797"/>
                <a:gd name="T13" fmla="*/ 2147483646 h 411"/>
                <a:gd name="T14" fmla="*/ 2147483646 w 2797"/>
                <a:gd name="T15" fmla="*/ 2147483646 h 411"/>
                <a:gd name="T16" fmla="*/ 2147483646 w 2797"/>
                <a:gd name="T17" fmla="*/ 2147483646 h 411"/>
                <a:gd name="T18" fmla="*/ 2147483646 w 2797"/>
                <a:gd name="T19" fmla="*/ 2147483646 h 411"/>
                <a:gd name="T20" fmla="*/ 2147483646 w 2797"/>
                <a:gd name="T21" fmla="*/ 0 h 4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" name="Google Shape;296;p4">
              <a:extLst>
                <a:ext uri="{FF2B5EF4-FFF2-40B4-BE49-F238E27FC236}">
                  <a16:creationId xmlns:a16="http://schemas.microsoft.com/office/drawing/2014/main" id="{720CF9C6-E290-4E92-82D0-93CA15DD1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297" y="634431"/>
              <a:ext cx="35934" cy="255675"/>
            </a:xfrm>
            <a:custGeom>
              <a:avLst/>
              <a:gdLst>
                <a:gd name="T0" fmla="*/ 2147483646 w 798"/>
                <a:gd name="T1" fmla="*/ 0 h 5839"/>
                <a:gd name="T2" fmla="*/ 2147483646 w 798"/>
                <a:gd name="T3" fmla="*/ 2147483646 h 5839"/>
                <a:gd name="T4" fmla="*/ 2147483646 w 798"/>
                <a:gd name="T5" fmla="*/ 2147483646 h 5839"/>
                <a:gd name="T6" fmla="*/ 2147483646 w 798"/>
                <a:gd name="T7" fmla="*/ 2147483646 h 5839"/>
                <a:gd name="T8" fmla="*/ 2147483646 w 798"/>
                <a:gd name="T9" fmla="*/ 2147483646 h 5839"/>
                <a:gd name="T10" fmla="*/ 2147483646 w 798"/>
                <a:gd name="T11" fmla="*/ 2147483646 h 5839"/>
                <a:gd name="T12" fmla="*/ 2147483646 w 798"/>
                <a:gd name="T13" fmla="*/ 2147483646 h 5839"/>
                <a:gd name="T14" fmla="*/ 2147483646 w 798"/>
                <a:gd name="T15" fmla="*/ 2147483646 h 5839"/>
                <a:gd name="T16" fmla="*/ 2147483646 w 798"/>
                <a:gd name="T17" fmla="*/ 2147483646 h 5839"/>
                <a:gd name="T18" fmla="*/ 2147483646 w 798"/>
                <a:gd name="T19" fmla="*/ 0 h 58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" name="Google Shape;297;p4">
              <a:extLst>
                <a:ext uri="{FF2B5EF4-FFF2-40B4-BE49-F238E27FC236}">
                  <a16:creationId xmlns:a16="http://schemas.microsoft.com/office/drawing/2014/main" id="{FFFC9679-F41F-43CC-B5A4-3160D14F6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131" y="675463"/>
              <a:ext cx="128245" cy="212632"/>
            </a:xfrm>
            <a:custGeom>
              <a:avLst/>
              <a:gdLst>
                <a:gd name="T0" fmla="*/ 2147483646 w 2848"/>
                <a:gd name="T1" fmla="*/ 2147483646 h 4856"/>
                <a:gd name="T2" fmla="*/ 2147483646 w 2848"/>
                <a:gd name="T3" fmla="*/ 2147483646 h 4856"/>
                <a:gd name="T4" fmla="*/ 2147483646 w 2848"/>
                <a:gd name="T5" fmla="*/ 2147483646 h 4856"/>
                <a:gd name="T6" fmla="*/ 2147483646 w 2848"/>
                <a:gd name="T7" fmla="*/ 2147483646 h 4856"/>
                <a:gd name="T8" fmla="*/ 2147483646 w 2848"/>
                <a:gd name="T9" fmla="*/ 2147483646 h 4856"/>
                <a:gd name="T10" fmla="*/ 2147483646 w 2848"/>
                <a:gd name="T11" fmla="*/ 2147483646 h 4856"/>
                <a:gd name="T12" fmla="*/ 2147483646 w 2848"/>
                <a:gd name="T13" fmla="*/ 2147483646 h 48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" name="Google Shape;298;p4">
              <a:extLst>
                <a:ext uri="{FF2B5EF4-FFF2-40B4-BE49-F238E27FC236}">
                  <a16:creationId xmlns:a16="http://schemas.microsoft.com/office/drawing/2014/main" id="{7EC2B1DE-E85A-4AC5-8461-27A319B37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271" y="508183"/>
              <a:ext cx="42148" cy="44182"/>
            </a:xfrm>
            <a:custGeom>
              <a:avLst/>
              <a:gdLst>
                <a:gd name="T0" fmla="*/ 2147483646 w 936"/>
                <a:gd name="T1" fmla="*/ 0 h 1009"/>
                <a:gd name="T2" fmla="*/ 2147483646 w 936"/>
                <a:gd name="T3" fmla="*/ 2147483646 h 1009"/>
                <a:gd name="T4" fmla="*/ 2147483646 w 936"/>
                <a:gd name="T5" fmla="*/ 2147483646 h 1009"/>
                <a:gd name="T6" fmla="*/ 2147483646 w 936"/>
                <a:gd name="T7" fmla="*/ 2147483646 h 1009"/>
                <a:gd name="T8" fmla="*/ 2147483646 w 936"/>
                <a:gd name="T9" fmla="*/ 2147483646 h 1009"/>
                <a:gd name="T10" fmla="*/ 2147483646 w 936"/>
                <a:gd name="T11" fmla="*/ 2147483646 h 1009"/>
                <a:gd name="T12" fmla="*/ 2147483646 w 936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" name="Google Shape;299;p4">
              <a:extLst>
                <a:ext uri="{FF2B5EF4-FFF2-40B4-BE49-F238E27FC236}">
                  <a16:creationId xmlns:a16="http://schemas.microsoft.com/office/drawing/2014/main" id="{744307A6-0029-4940-99B2-364CE63E3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1135" y="475909"/>
              <a:ext cx="33637" cy="44225"/>
            </a:xfrm>
            <a:custGeom>
              <a:avLst/>
              <a:gdLst>
                <a:gd name="T0" fmla="*/ 2147483646 w 747"/>
                <a:gd name="T1" fmla="*/ 0 h 1010"/>
                <a:gd name="T2" fmla="*/ 2147483646 w 747"/>
                <a:gd name="T3" fmla="*/ 2147483646 h 1010"/>
                <a:gd name="T4" fmla="*/ 2147483646 w 747"/>
                <a:gd name="T5" fmla="*/ 2147483646 h 1010"/>
                <a:gd name="T6" fmla="*/ 2147483646 w 747"/>
                <a:gd name="T7" fmla="*/ 2147483646 h 1010"/>
                <a:gd name="T8" fmla="*/ 2147483646 w 747"/>
                <a:gd name="T9" fmla="*/ 2147483646 h 1010"/>
                <a:gd name="T10" fmla="*/ 2147483646 w 747"/>
                <a:gd name="T11" fmla="*/ 2147483646 h 1010"/>
                <a:gd name="T12" fmla="*/ 2147483646 w 747"/>
                <a:gd name="T13" fmla="*/ 2147483646 h 1010"/>
                <a:gd name="T14" fmla="*/ 2147483646 w 747"/>
                <a:gd name="T15" fmla="*/ 2147483646 h 1010"/>
                <a:gd name="T16" fmla="*/ 2147483646 w 747"/>
                <a:gd name="T17" fmla="*/ 0 h 10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0" name="Google Shape;300;p4">
              <a:extLst>
                <a:ext uri="{FF2B5EF4-FFF2-40B4-BE49-F238E27FC236}">
                  <a16:creationId xmlns:a16="http://schemas.microsoft.com/office/drawing/2014/main" id="{AAB58974-902D-4956-B157-75C4B0B3F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182" y="445037"/>
              <a:ext cx="26838" cy="57624"/>
            </a:xfrm>
            <a:custGeom>
              <a:avLst/>
              <a:gdLst>
                <a:gd name="T0" fmla="*/ 2147483646 w 596"/>
                <a:gd name="T1" fmla="*/ 2147483646 h 1316"/>
                <a:gd name="T2" fmla="*/ 2147483646 w 596"/>
                <a:gd name="T3" fmla="*/ 2147483646 h 1316"/>
                <a:gd name="T4" fmla="*/ 2147483646 w 596"/>
                <a:gd name="T5" fmla="*/ 2147483646 h 1316"/>
                <a:gd name="T6" fmla="*/ 2147483646 w 596"/>
                <a:gd name="T7" fmla="*/ 2147483646 h 1316"/>
                <a:gd name="T8" fmla="*/ 2147483646 w 596"/>
                <a:gd name="T9" fmla="*/ 2147483646 h 1316"/>
                <a:gd name="T10" fmla="*/ 2147483646 w 596"/>
                <a:gd name="T11" fmla="*/ 2147483646 h 1316"/>
                <a:gd name="T12" fmla="*/ 2147483646 w 596"/>
                <a:gd name="T13" fmla="*/ 2147483646 h 1316"/>
                <a:gd name="T14" fmla="*/ 2147483646 w 596"/>
                <a:gd name="T15" fmla="*/ 2147483646 h 1316"/>
                <a:gd name="T16" fmla="*/ 2147483646 w 596"/>
                <a:gd name="T17" fmla="*/ 2147483646 h 1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1" name="Google Shape;301;p4">
              <a:extLst>
                <a:ext uri="{FF2B5EF4-FFF2-40B4-BE49-F238E27FC236}">
                  <a16:creationId xmlns:a16="http://schemas.microsoft.com/office/drawing/2014/main" id="{CA73BD07-C562-41D4-95BE-09A87C5B8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522" y="465399"/>
              <a:ext cx="27468" cy="48254"/>
            </a:xfrm>
            <a:custGeom>
              <a:avLst/>
              <a:gdLst>
                <a:gd name="T0" fmla="*/ 2147483646 w 610"/>
                <a:gd name="T1" fmla="*/ 2147483646 h 1102"/>
                <a:gd name="T2" fmla="*/ 2147483646 w 610"/>
                <a:gd name="T3" fmla="*/ 2147483646 h 1102"/>
                <a:gd name="T4" fmla="*/ 2147483646 w 610"/>
                <a:gd name="T5" fmla="*/ 2147483646 h 1102"/>
                <a:gd name="T6" fmla="*/ 2147483646 w 610"/>
                <a:gd name="T7" fmla="*/ 2147483646 h 1102"/>
                <a:gd name="T8" fmla="*/ 2147483646 w 610"/>
                <a:gd name="T9" fmla="*/ 2147483646 h 1102"/>
                <a:gd name="T10" fmla="*/ 2147483646 w 610"/>
                <a:gd name="T11" fmla="*/ 2147483646 h 1102"/>
                <a:gd name="T12" fmla="*/ 2147483646 w 610"/>
                <a:gd name="T13" fmla="*/ 2147483646 h 1102"/>
                <a:gd name="T14" fmla="*/ 2147483646 w 610"/>
                <a:gd name="T15" fmla="*/ 2147483646 h 1102"/>
                <a:gd name="T16" fmla="*/ 2147483646 w 610"/>
                <a:gd name="T17" fmla="*/ 2147483646 h 1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2" name="Google Shape;302;p4">
              <a:extLst>
                <a:ext uri="{FF2B5EF4-FFF2-40B4-BE49-F238E27FC236}">
                  <a16:creationId xmlns:a16="http://schemas.microsoft.com/office/drawing/2014/main" id="{99FD408D-43F3-42A5-9BDA-F415B40E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30" y="609471"/>
              <a:ext cx="58674" cy="18391"/>
            </a:xfrm>
            <a:custGeom>
              <a:avLst/>
              <a:gdLst>
                <a:gd name="T0" fmla="*/ 2147483646 w 1303"/>
                <a:gd name="T1" fmla="*/ 2147483646 h 420"/>
                <a:gd name="T2" fmla="*/ 2147483646 w 1303"/>
                <a:gd name="T3" fmla="*/ 2147483646 h 420"/>
                <a:gd name="T4" fmla="*/ 2147483646 w 1303"/>
                <a:gd name="T5" fmla="*/ 2147483646 h 420"/>
                <a:gd name="T6" fmla="*/ 2147483646 w 1303"/>
                <a:gd name="T7" fmla="*/ 2147483646 h 420"/>
                <a:gd name="T8" fmla="*/ 2147483646 w 1303"/>
                <a:gd name="T9" fmla="*/ 2147483646 h 420"/>
                <a:gd name="T10" fmla="*/ 2147483646 w 1303"/>
                <a:gd name="T11" fmla="*/ 2147483646 h 420"/>
                <a:gd name="T12" fmla="*/ 2147483646 w 1303"/>
                <a:gd name="T13" fmla="*/ 2147483646 h 420"/>
                <a:gd name="T14" fmla="*/ 2147483646 w 1303"/>
                <a:gd name="T15" fmla="*/ 214748364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3" name="Google Shape;303;p4">
              <a:extLst>
                <a:ext uri="{FF2B5EF4-FFF2-40B4-BE49-F238E27FC236}">
                  <a16:creationId xmlns:a16="http://schemas.microsoft.com/office/drawing/2014/main" id="{42058451-4ADA-4842-A205-F95A19E67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488" y="655013"/>
              <a:ext cx="58539" cy="16377"/>
            </a:xfrm>
            <a:custGeom>
              <a:avLst/>
              <a:gdLst>
                <a:gd name="T0" fmla="*/ 2147483646 w 1300"/>
                <a:gd name="T1" fmla="*/ 2147483646 h 374"/>
                <a:gd name="T2" fmla="*/ 2147483646 w 1300"/>
                <a:gd name="T3" fmla="*/ 2147483646 h 374"/>
                <a:gd name="T4" fmla="*/ 2147483646 w 1300"/>
                <a:gd name="T5" fmla="*/ 2147483646 h 374"/>
                <a:gd name="T6" fmla="*/ 2147483646 w 1300"/>
                <a:gd name="T7" fmla="*/ 2147483646 h 374"/>
                <a:gd name="T8" fmla="*/ 2147483646 w 1300"/>
                <a:gd name="T9" fmla="*/ 2147483646 h 374"/>
                <a:gd name="T10" fmla="*/ 2147483646 w 1300"/>
                <a:gd name="T11" fmla="*/ 2147483646 h 374"/>
                <a:gd name="T12" fmla="*/ 2147483646 w 1300"/>
                <a:gd name="T13" fmla="*/ 2147483646 h 374"/>
                <a:gd name="T14" fmla="*/ 2147483646 w 1300"/>
                <a:gd name="T15" fmla="*/ 2147483646 h 374"/>
                <a:gd name="T16" fmla="*/ 2147483646 w 1300"/>
                <a:gd name="T17" fmla="*/ 2147483646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24" name="Google Shape;304;p4">
            <a:extLst>
              <a:ext uri="{FF2B5EF4-FFF2-40B4-BE49-F238E27FC236}">
                <a16:creationId xmlns:a16="http://schemas.microsoft.com/office/drawing/2014/main" id="{E5389CCA-53F4-4665-B5FD-13CD1B0C4ECD}"/>
              </a:ext>
            </a:extLst>
          </p:cNvPr>
          <p:cNvGrpSpPr>
            <a:grpSpLocks/>
          </p:cNvGrpSpPr>
          <p:nvPr/>
        </p:nvGrpSpPr>
        <p:grpSpPr bwMode="auto">
          <a:xfrm>
            <a:off x="115888" y="5678490"/>
            <a:ext cx="849312" cy="1012825"/>
            <a:chOff x="8486498" y="2718179"/>
            <a:chExt cx="1195588" cy="1066992"/>
          </a:xfrm>
        </p:grpSpPr>
        <p:sp>
          <p:nvSpPr>
            <p:cNvPr id="25" name="Google Shape;305;p4">
              <a:extLst>
                <a:ext uri="{FF2B5EF4-FFF2-40B4-BE49-F238E27FC236}">
                  <a16:creationId xmlns:a16="http://schemas.microsoft.com/office/drawing/2014/main" id="{D14698A3-728E-4092-B913-DEB9220CA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6498" y="2718179"/>
              <a:ext cx="1108490" cy="859599"/>
            </a:xfrm>
            <a:custGeom>
              <a:avLst/>
              <a:gdLst>
                <a:gd name="T0" fmla="*/ 2147483646 w 16222"/>
                <a:gd name="T1" fmla="*/ 2147483646 h 12937"/>
                <a:gd name="T2" fmla="*/ 2147483646 w 16222"/>
                <a:gd name="T3" fmla="*/ 2147483646 h 12937"/>
                <a:gd name="T4" fmla="*/ 2147483646 w 16222"/>
                <a:gd name="T5" fmla="*/ 2147483646 h 12937"/>
                <a:gd name="T6" fmla="*/ 2147483646 w 16222"/>
                <a:gd name="T7" fmla="*/ 2147483646 h 12937"/>
                <a:gd name="T8" fmla="*/ 2147483646 w 16222"/>
                <a:gd name="T9" fmla="*/ 2147483646 h 12937"/>
                <a:gd name="T10" fmla="*/ 2147483646 w 16222"/>
                <a:gd name="T11" fmla="*/ 2147483646 h 12937"/>
                <a:gd name="T12" fmla="*/ 2147483646 w 16222"/>
                <a:gd name="T13" fmla="*/ 2147483646 h 12937"/>
                <a:gd name="T14" fmla="*/ 2147483646 w 16222"/>
                <a:gd name="T15" fmla="*/ 2147483646 h 12937"/>
                <a:gd name="T16" fmla="*/ 2147483646 w 16222"/>
                <a:gd name="T17" fmla="*/ 2147483646 h 12937"/>
                <a:gd name="T18" fmla="*/ 2147483646 w 16222"/>
                <a:gd name="T19" fmla="*/ 2147483646 h 129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6" name="Google Shape;306;p4">
              <a:extLst>
                <a:ext uri="{FF2B5EF4-FFF2-40B4-BE49-F238E27FC236}">
                  <a16:creationId xmlns:a16="http://schemas.microsoft.com/office/drawing/2014/main" id="{EE649AF3-5FE3-4846-9CC3-5089CEC7F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9600" y="2859055"/>
              <a:ext cx="74961" cy="72890"/>
            </a:xfrm>
            <a:custGeom>
              <a:avLst/>
              <a:gdLst>
                <a:gd name="T0" fmla="*/ 2147483646 w 1097"/>
                <a:gd name="T1" fmla="*/ 2147483646 h 1097"/>
                <a:gd name="T2" fmla="*/ 2147483646 w 1097"/>
                <a:gd name="T3" fmla="*/ 2147483646 h 1097"/>
                <a:gd name="T4" fmla="*/ 2147483646 w 1097"/>
                <a:gd name="T5" fmla="*/ 2147483646 h 1097"/>
                <a:gd name="T6" fmla="*/ 2147483646 w 1097"/>
                <a:gd name="T7" fmla="*/ 2147483646 h 1097"/>
                <a:gd name="T8" fmla="*/ 2147483646 w 1097"/>
                <a:gd name="T9" fmla="*/ 2147483646 h 1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307;p4">
              <a:extLst>
                <a:ext uri="{FF2B5EF4-FFF2-40B4-BE49-F238E27FC236}">
                  <a16:creationId xmlns:a16="http://schemas.microsoft.com/office/drawing/2014/main" id="{CD89E9CB-5F32-450A-AB6E-8CA482A966D6}"/>
                </a:ext>
              </a:extLst>
            </p:cNvPr>
            <p:cNvSpPr/>
            <p:nvPr/>
          </p:nvSpPr>
          <p:spPr>
            <a:xfrm>
              <a:off x="8873108" y="3050986"/>
              <a:ext cx="335212" cy="346188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8" name="Google Shape;308;p4">
              <a:extLst>
                <a:ext uri="{FF2B5EF4-FFF2-40B4-BE49-F238E27FC236}">
                  <a16:creationId xmlns:a16="http://schemas.microsoft.com/office/drawing/2014/main" id="{CF157067-29AD-463D-A673-52C3F75F4FCD}"/>
                </a:ext>
              </a:extLst>
            </p:cNvPr>
            <p:cNvSpPr/>
            <p:nvPr/>
          </p:nvSpPr>
          <p:spPr>
            <a:xfrm>
              <a:off x="9449672" y="2897125"/>
              <a:ext cx="232414" cy="133792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9" name="Google Shape;309;p4">
              <a:extLst>
                <a:ext uri="{FF2B5EF4-FFF2-40B4-BE49-F238E27FC236}">
                  <a16:creationId xmlns:a16="http://schemas.microsoft.com/office/drawing/2014/main" id="{538AF321-7EEC-4776-B9D3-584BFAC21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3390" y="3574464"/>
              <a:ext cx="31160" cy="135814"/>
            </a:xfrm>
            <a:custGeom>
              <a:avLst/>
              <a:gdLst>
                <a:gd name="T0" fmla="*/ 2147483646 w 456"/>
                <a:gd name="T1" fmla="*/ 2147483646 h 2044"/>
                <a:gd name="T2" fmla="*/ 2147483646 w 456"/>
                <a:gd name="T3" fmla="*/ 2147483646 h 2044"/>
                <a:gd name="T4" fmla="*/ 2147483646 w 456"/>
                <a:gd name="T5" fmla="*/ 2147483646 h 2044"/>
                <a:gd name="T6" fmla="*/ 2147483646 w 456"/>
                <a:gd name="T7" fmla="*/ 2147483646 h 2044"/>
                <a:gd name="T8" fmla="*/ 2147483646 w 456"/>
                <a:gd name="T9" fmla="*/ 2147483646 h 2044"/>
                <a:gd name="T10" fmla="*/ 2147483646 w 456"/>
                <a:gd name="T11" fmla="*/ 2147483646 h 2044"/>
                <a:gd name="T12" fmla="*/ 2147483646 w 456"/>
                <a:gd name="T13" fmla="*/ 2147483646 h 2044"/>
                <a:gd name="T14" fmla="*/ 2147483646 w 456"/>
                <a:gd name="T15" fmla="*/ 2147483646 h 2044"/>
                <a:gd name="T16" fmla="*/ 2147483646 w 456"/>
                <a:gd name="T17" fmla="*/ 2147483646 h 20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0" name="Google Shape;310;p4">
              <a:extLst>
                <a:ext uri="{FF2B5EF4-FFF2-40B4-BE49-F238E27FC236}">
                  <a16:creationId xmlns:a16="http://schemas.microsoft.com/office/drawing/2014/main" id="{0185B741-2E6D-4695-AB3E-322DDA50F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808" y="3571208"/>
              <a:ext cx="29041" cy="147441"/>
            </a:xfrm>
            <a:custGeom>
              <a:avLst/>
              <a:gdLst>
                <a:gd name="T0" fmla="*/ 2147483646 w 425"/>
                <a:gd name="T1" fmla="*/ 2147483646 h 2219"/>
                <a:gd name="T2" fmla="*/ 2147483646 w 425"/>
                <a:gd name="T3" fmla="*/ 2147483646 h 2219"/>
                <a:gd name="T4" fmla="*/ 2147483646 w 425"/>
                <a:gd name="T5" fmla="*/ 2147483646 h 2219"/>
                <a:gd name="T6" fmla="*/ 2147483646 w 425"/>
                <a:gd name="T7" fmla="*/ 2147483646 h 2219"/>
                <a:gd name="T8" fmla="*/ 2147483646 w 425"/>
                <a:gd name="T9" fmla="*/ 2147483646 h 2219"/>
                <a:gd name="T10" fmla="*/ 2147483646 w 425"/>
                <a:gd name="T11" fmla="*/ 2147483646 h 2219"/>
                <a:gd name="T12" fmla="*/ 2147483646 w 425"/>
                <a:gd name="T13" fmla="*/ 2147483646 h 2219"/>
                <a:gd name="T14" fmla="*/ 2147483646 w 425"/>
                <a:gd name="T15" fmla="*/ 2147483646 h 2219"/>
                <a:gd name="T16" fmla="*/ 2147483646 w 425"/>
                <a:gd name="T17" fmla="*/ 2147483646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1" name="Google Shape;311;p4">
              <a:extLst>
                <a:ext uri="{FF2B5EF4-FFF2-40B4-BE49-F238E27FC236}">
                  <a16:creationId xmlns:a16="http://schemas.microsoft.com/office/drawing/2014/main" id="{95D10D8A-0566-402B-9292-EF89F35C7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701" y="3684440"/>
              <a:ext cx="425711" cy="100731"/>
            </a:xfrm>
            <a:custGeom>
              <a:avLst/>
              <a:gdLst>
                <a:gd name="T0" fmla="*/ 2147483646 w 6230"/>
                <a:gd name="T1" fmla="*/ 0 h 1516"/>
                <a:gd name="T2" fmla="*/ 2147483646 w 6230"/>
                <a:gd name="T3" fmla="*/ 2147483646 h 1516"/>
                <a:gd name="T4" fmla="*/ 2147483646 w 6230"/>
                <a:gd name="T5" fmla="*/ 2147483646 h 1516"/>
                <a:gd name="T6" fmla="*/ 2147483646 w 6230"/>
                <a:gd name="T7" fmla="*/ 2147483646 h 1516"/>
                <a:gd name="T8" fmla="*/ 2147483646 w 6230"/>
                <a:gd name="T9" fmla="*/ 2147483646 h 1516"/>
                <a:gd name="T10" fmla="*/ 2147483646 w 6230"/>
                <a:gd name="T11" fmla="*/ 2147483646 h 1516"/>
                <a:gd name="T12" fmla="*/ 2147483646 w 6230"/>
                <a:gd name="T13" fmla="*/ 2147483646 h 1516"/>
                <a:gd name="T14" fmla="*/ 2147483646 w 6230"/>
                <a:gd name="T15" fmla="*/ 2147483646 h 1516"/>
                <a:gd name="T16" fmla="*/ 2147483646 w 6230"/>
                <a:gd name="T17" fmla="*/ 2147483646 h 1516"/>
                <a:gd name="T18" fmla="*/ 2147483646 w 6230"/>
                <a:gd name="T19" fmla="*/ 2147483646 h 1516"/>
                <a:gd name="T20" fmla="*/ 2147483646 w 6230"/>
                <a:gd name="T21" fmla="*/ 0 h 15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32" name="Google Shape;312;p4">
            <a:extLst>
              <a:ext uri="{FF2B5EF4-FFF2-40B4-BE49-F238E27FC236}">
                <a16:creationId xmlns:a16="http://schemas.microsoft.com/office/drawing/2014/main" id="{137277FE-A5EC-4FE5-B1B3-15CB3A2716EA}"/>
              </a:ext>
            </a:extLst>
          </p:cNvPr>
          <p:cNvSpPr>
            <a:spLocks/>
          </p:cNvSpPr>
          <p:nvPr/>
        </p:nvSpPr>
        <p:spPr bwMode="auto">
          <a:xfrm>
            <a:off x="261939" y="4762502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3" name="Google Shape;313;p4">
            <a:extLst>
              <a:ext uri="{FF2B5EF4-FFF2-40B4-BE49-F238E27FC236}">
                <a16:creationId xmlns:a16="http://schemas.microsoft.com/office/drawing/2014/main" id="{E6E0F2FC-C630-400E-A625-D2CD41D2EDBE}"/>
              </a:ext>
            </a:extLst>
          </p:cNvPr>
          <p:cNvSpPr>
            <a:spLocks/>
          </p:cNvSpPr>
          <p:nvPr/>
        </p:nvSpPr>
        <p:spPr bwMode="auto">
          <a:xfrm>
            <a:off x="7402514" y="998538"/>
            <a:ext cx="157162" cy="20796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82" name="Google Shape;282;p4"/>
          <p:cNvSpPr txBox="1">
            <a:spLocks noGrp="1"/>
          </p:cNvSpPr>
          <p:nvPr>
            <p:ph type="subTitle" idx="1"/>
          </p:nvPr>
        </p:nvSpPr>
        <p:spPr>
          <a:xfrm>
            <a:off x="726625" y="1534900"/>
            <a:ext cx="7717500" cy="464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50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15;p5">
            <a:extLst>
              <a:ext uri="{FF2B5EF4-FFF2-40B4-BE49-F238E27FC236}">
                <a16:creationId xmlns:a16="http://schemas.microsoft.com/office/drawing/2014/main" id="{F0C21F9A-35AA-43B5-BF8A-4DF33DB2E0D9}"/>
              </a:ext>
            </a:extLst>
          </p:cNvPr>
          <p:cNvSpPr/>
          <p:nvPr/>
        </p:nvSpPr>
        <p:spPr>
          <a:xfrm>
            <a:off x="549276" y="2635250"/>
            <a:ext cx="1252538" cy="158115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8" name="Google Shape;316;p5">
            <a:extLst>
              <a:ext uri="{FF2B5EF4-FFF2-40B4-BE49-F238E27FC236}">
                <a16:creationId xmlns:a16="http://schemas.microsoft.com/office/drawing/2014/main" id="{EEEF6A36-FF68-47B5-9C21-1D23EA28E90B}"/>
              </a:ext>
            </a:extLst>
          </p:cNvPr>
          <p:cNvGrpSpPr>
            <a:grpSpLocks/>
          </p:cNvGrpSpPr>
          <p:nvPr/>
        </p:nvGrpSpPr>
        <p:grpSpPr bwMode="auto">
          <a:xfrm>
            <a:off x="7685089" y="846140"/>
            <a:ext cx="846137" cy="1190625"/>
            <a:chOff x="2553549" y="1320203"/>
            <a:chExt cx="470564" cy="580913"/>
          </a:xfrm>
        </p:grpSpPr>
        <p:sp>
          <p:nvSpPr>
            <p:cNvPr id="9" name="Google Shape;317;p5">
              <a:extLst>
                <a:ext uri="{FF2B5EF4-FFF2-40B4-BE49-F238E27FC236}">
                  <a16:creationId xmlns:a16="http://schemas.microsoft.com/office/drawing/2014/main" id="{9AA9A42D-04C7-4F9D-BCD3-BF937CD26A97}"/>
                </a:ext>
              </a:extLst>
            </p:cNvPr>
            <p:cNvSpPr/>
            <p:nvPr/>
          </p:nvSpPr>
          <p:spPr>
            <a:xfrm>
              <a:off x="2563260" y="1336468"/>
              <a:ext cx="451142" cy="321439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grpSp>
          <p:nvGrpSpPr>
            <p:cNvPr id="10" name="Google Shape;318;p5">
              <a:extLst>
                <a:ext uri="{FF2B5EF4-FFF2-40B4-BE49-F238E27FC236}">
                  <a16:creationId xmlns:a16="http://schemas.microsoft.com/office/drawing/2014/main" id="{F1CAD69A-492B-4BF6-9602-75ECE4D13A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" name="Google Shape;319;p5">
                <a:extLst>
                  <a:ext uri="{FF2B5EF4-FFF2-40B4-BE49-F238E27FC236}">
                    <a16:creationId xmlns:a16="http://schemas.microsoft.com/office/drawing/2014/main" id="{1BE6901E-DCBC-4C41-9A47-0824ADBB9B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4" name="Google Shape;320;p5">
                  <a:extLst>
                    <a:ext uri="{FF2B5EF4-FFF2-40B4-BE49-F238E27FC236}">
                      <a16:creationId xmlns:a16="http://schemas.microsoft.com/office/drawing/2014/main" id="{A9259642-26D9-4DF7-8E15-BD8629BFF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grpSp>
              <p:nvGrpSpPr>
                <p:cNvPr id="15" name="Google Shape;321;p5">
                  <a:extLst>
                    <a:ext uri="{FF2B5EF4-FFF2-40B4-BE49-F238E27FC236}">
                      <a16:creationId xmlns:a16="http://schemas.microsoft.com/office/drawing/2014/main" id="{78401A47-A639-4307-968A-14CACE9C74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6" name="Google Shape;322;p5">
                    <a:extLst>
                      <a:ext uri="{FF2B5EF4-FFF2-40B4-BE49-F238E27FC236}">
                        <a16:creationId xmlns:a16="http://schemas.microsoft.com/office/drawing/2014/main" id="{B40C20E6-D08C-4005-99DE-506B53BA71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7" name="Google Shape;323;p5">
                    <a:extLst>
                      <a:ext uri="{FF2B5EF4-FFF2-40B4-BE49-F238E27FC236}">
                        <a16:creationId xmlns:a16="http://schemas.microsoft.com/office/drawing/2014/main" id="{9A521469-A090-4E7F-8AF8-119816B2D6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8" name="Google Shape;324;p5">
                    <a:extLst>
                      <a:ext uri="{FF2B5EF4-FFF2-40B4-BE49-F238E27FC236}">
                        <a16:creationId xmlns:a16="http://schemas.microsoft.com/office/drawing/2014/main" id="{0E694145-8F72-450B-9583-6E3E27652B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9" name="Google Shape;325;p5">
                    <a:extLst>
                      <a:ext uri="{FF2B5EF4-FFF2-40B4-BE49-F238E27FC236}">
                        <a16:creationId xmlns:a16="http://schemas.microsoft.com/office/drawing/2014/main" id="{830AF5CC-3E43-428A-9B29-467E45C866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20" name="Google Shape;326;p5">
                    <a:extLst>
                      <a:ext uri="{FF2B5EF4-FFF2-40B4-BE49-F238E27FC236}">
                        <a16:creationId xmlns:a16="http://schemas.microsoft.com/office/drawing/2014/main" id="{2005C25A-C8EA-45DA-87A5-A4EC9ACFCC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</p:grpSp>
          </p:grpSp>
          <p:sp>
            <p:nvSpPr>
              <p:cNvPr id="12" name="Google Shape;327;p5">
                <a:extLst>
                  <a:ext uri="{FF2B5EF4-FFF2-40B4-BE49-F238E27FC236}">
                    <a16:creationId xmlns:a16="http://schemas.microsoft.com/office/drawing/2014/main" id="{7F4C1087-89F8-4AF8-A049-05AA7B420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3" name="Google Shape;328;p5">
                <a:extLst>
                  <a:ext uri="{FF2B5EF4-FFF2-40B4-BE49-F238E27FC236}">
                    <a16:creationId xmlns:a16="http://schemas.microsoft.com/office/drawing/2014/main" id="{E50B133F-0BD5-4124-9D95-36787673C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</p:grpSp>
      <p:sp>
        <p:nvSpPr>
          <p:cNvPr id="21" name="Google Shape;329;p5">
            <a:extLst>
              <a:ext uri="{FF2B5EF4-FFF2-40B4-BE49-F238E27FC236}">
                <a16:creationId xmlns:a16="http://schemas.microsoft.com/office/drawing/2014/main" id="{3C2212B4-473A-4C60-A97D-61251DCFDC21}"/>
              </a:ext>
            </a:extLst>
          </p:cNvPr>
          <p:cNvSpPr>
            <a:spLocks/>
          </p:cNvSpPr>
          <p:nvPr/>
        </p:nvSpPr>
        <p:spPr bwMode="auto">
          <a:xfrm>
            <a:off x="8180389" y="398463"/>
            <a:ext cx="207962" cy="241300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22" name="Google Shape;330;p5">
            <a:extLst>
              <a:ext uri="{FF2B5EF4-FFF2-40B4-BE49-F238E27FC236}">
                <a16:creationId xmlns:a16="http://schemas.microsoft.com/office/drawing/2014/main" id="{750ECD7A-5FD4-4A09-9FC5-AF998A44E1D9}"/>
              </a:ext>
            </a:extLst>
          </p:cNvPr>
          <p:cNvGrpSpPr>
            <a:grpSpLocks/>
          </p:cNvGrpSpPr>
          <p:nvPr/>
        </p:nvGrpSpPr>
        <p:grpSpPr bwMode="auto">
          <a:xfrm>
            <a:off x="8029575" y="4114802"/>
            <a:ext cx="693738" cy="690563"/>
            <a:chOff x="6572148" y="2896932"/>
            <a:chExt cx="656539" cy="445913"/>
          </a:xfrm>
        </p:grpSpPr>
        <p:sp>
          <p:nvSpPr>
            <p:cNvPr id="23" name="Google Shape;331;p5">
              <a:extLst>
                <a:ext uri="{FF2B5EF4-FFF2-40B4-BE49-F238E27FC236}">
                  <a16:creationId xmlns:a16="http://schemas.microsoft.com/office/drawing/2014/main" id="{3A33F5E8-08BC-4936-A7BE-880CA8BD1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630" y="2907298"/>
              <a:ext cx="624696" cy="425846"/>
            </a:xfrm>
            <a:custGeom>
              <a:avLst/>
              <a:gdLst>
                <a:gd name="T0" fmla="*/ 2147483646 w 9142"/>
                <a:gd name="T1" fmla="*/ 2147483646 h 6409"/>
                <a:gd name="T2" fmla="*/ 2147483646 w 9142"/>
                <a:gd name="T3" fmla="*/ 2147483646 h 6409"/>
                <a:gd name="T4" fmla="*/ 2147483646 w 9142"/>
                <a:gd name="T5" fmla="*/ 2147483646 h 6409"/>
                <a:gd name="T6" fmla="*/ 2147483646 w 9142"/>
                <a:gd name="T7" fmla="*/ 2147483646 h 6409"/>
                <a:gd name="T8" fmla="*/ 2147483646 w 9142"/>
                <a:gd name="T9" fmla="*/ 2147483646 h 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4" name="Google Shape;332;p5">
              <a:extLst>
                <a:ext uri="{FF2B5EF4-FFF2-40B4-BE49-F238E27FC236}">
                  <a16:creationId xmlns:a16="http://schemas.microsoft.com/office/drawing/2014/main" id="{B6E3EB31-3721-428B-96D1-C6C7B1141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676" y="2896932"/>
              <a:ext cx="569415" cy="249036"/>
            </a:xfrm>
            <a:custGeom>
              <a:avLst/>
              <a:gdLst>
                <a:gd name="T0" fmla="*/ 2147483646 w 8333"/>
                <a:gd name="T1" fmla="*/ 2147483646 h 3748"/>
                <a:gd name="T2" fmla="*/ 2147483646 w 8333"/>
                <a:gd name="T3" fmla="*/ 2147483646 h 3748"/>
                <a:gd name="T4" fmla="*/ 2147483646 w 8333"/>
                <a:gd name="T5" fmla="*/ 2147483646 h 3748"/>
                <a:gd name="T6" fmla="*/ 2147483646 w 8333"/>
                <a:gd name="T7" fmla="*/ 2147483646 h 3748"/>
                <a:gd name="T8" fmla="*/ 2147483646 w 8333"/>
                <a:gd name="T9" fmla="*/ 2147483646 h 3748"/>
                <a:gd name="T10" fmla="*/ 2147483646 w 8333"/>
                <a:gd name="T11" fmla="*/ 2147483646 h 3748"/>
                <a:gd name="T12" fmla="*/ 2147483646 w 8333"/>
                <a:gd name="T13" fmla="*/ 2147483646 h 3748"/>
                <a:gd name="T14" fmla="*/ 2147483646 w 8333"/>
                <a:gd name="T15" fmla="*/ 2147483646 h 3748"/>
                <a:gd name="T16" fmla="*/ 2147483646 w 8333"/>
                <a:gd name="T17" fmla="*/ 2147483646 h 3748"/>
                <a:gd name="T18" fmla="*/ 2147483646 w 8333"/>
                <a:gd name="T19" fmla="*/ 2147483646 h 3748"/>
                <a:gd name="T20" fmla="*/ 2147483646 w 8333"/>
                <a:gd name="T21" fmla="*/ 2147483646 h 3748"/>
                <a:gd name="T22" fmla="*/ 2147483646 w 8333"/>
                <a:gd name="T23" fmla="*/ 2147483646 h 3748"/>
                <a:gd name="T24" fmla="*/ 2147483646 w 8333"/>
                <a:gd name="T25" fmla="*/ 2147483646 h 3748"/>
                <a:gd name="T26" fmla="*/ 2147483646 w 8333"/>
                <a:gd name="T27" fmla="*/ 2147483646 h 3748"/>
                <a:gd name="T28" fmla="*/ 2147483646 w 8333"/>
                <a:gd name="T29" fmla="*/ 2147483646 h 3748"/>
                <a:gd name="T30" fmla="*/ 2147483646 w 8333"/>
                <a:gd name="T31" fmla="*/ 2147483646 h 3748"/>
                <a:gd name="T32" fmla="*/ 2147483646 w 8333"/>
                <a:gd name="T33" fmla="*/ 2147483646 h 3748"/>
                <a:gd name="T34" fmla="*/ 2147483646 w 8333"/>
                <a:gd name="T35" fmla="*/ 2147483646 h 3748"/>
                <a:gd name="T36" fmla="*/ 2147483646 w 8333"/>
                <a:gd name="T37" fmla="*/ 2147483646 h 3748"/>
                <a:gd name="T38" fmla="*/ 2147483646 w 8333"/>
                <a:gd name="T39" fmla="*/ 2147483646 h 3748"/>
                <a:gd name="T40" fmla="*/ 2147483646 w 8333"/>
                <a:gd name="T41" fmla="*/ 2147483646 h 3748"/>
                <a:gd name="T42" fmla="*/ 2147483646 w 8333"/>
                <a:gd name="T43" fmla="*/ 2147483646 h 37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333;p5">
              <a:extLst>
                <a:ext uri="{FF2B5EF4-FFF2-40B4-BE49-F238E27FC236}">
                  <a16:creationId xmlns:a16="http://schemas.microsoft.com/office/drawing/2014/main" id="{3DF6038F-F681-485A-904F-38D77DAD7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148" y="2905238"/>
              <a:ext cx="656539" cy="437607"/>
            </a:xfrm>
            <a:custGeom>
              <a:avLst/>
              <a:gdLst>
                <a:gd name="T0" fmla="*/ 2147483646 w 9608"/>
                <a:gd name="T1" fmla="*/ 0 h 6586"/>
                <a:gd name="T2" fmla="*/ 2147483646 w 9608"/>
                <a:gd name="T3" fmla="*/ 2147483646 h 6586"/>
                <a:gd name="T4" fmla="*/ 2147483646 w 9608"/>
                <a:gd name="T5" fmla="*/ 2147483646 h 6586"/>
                <a:gd name="T6" fmla="*/ 2147483646 w 9608"/>
                <a:gd name="T7" fmla="*/ 2147483646 h 6586"/>
                <a:gd name="T8" fmla="*/ 2147483646 w 9608"/>
                <a:gd name="T9" fmla="*/ 2147483646 h 6586"/>
                <a:gd name="T10" fmla="*/ 2147483646 w 9608"/>
                <a:gd name="T11" fmla="*/ 2147483646 h 6586"/>
                <a:gd name="T12" fmla="*/ 2147483646 w 9608"/>
                <a:gd name="T13" fmla="*/ 2147483646 h 6586"/>
                <a:gd name="T14" fmla="*/ 2147483646 w 9608"/>
                <a:gd name="T15" fmla="*/ 2147483646 h 6586"/>
                <a:gd name="T16" fmla="*/ 2147483646 w 9608"/>
                <a:gd name="T17" fmla="*/ 2147483646 h 6586"/>
                <a:gd name="T18" fmla="*/ 2147483646 w 9608"/>
                <a:gd name="T19" fmla="*/ 2147483646 h 6586"/>
                <a:gd name="T20" fmla="*/ 2147483646 w 9608"/>
                <a:gd name="T21" fmla="*/ 2147483646 h 6586"/>
                <a:gd name="T22" fmla="*/ 2147483646 w 9608"/>
                <a:gd name="T23" fmla="*/ 2147483646 h 6586"/>
                <a:gd name="T24" fmla="*/ 2147483646 w 9608"/>
                <a:gd name="T25" fmla="*/ 2147483646 h 6586"/>
                <a:gd name="T26" fmla="*/ 2147483646 w 9608"/>
                <a:gd name="T27" fmla="*/ 2147483646 h 6586"/>
                <a:gd name="T28" fmla="*/ 2147483646 w 9608"/>
                <a:gd name="T29" fmla="*/ 2147483646 h 6586"/>
                <a:gd name="T30" fmla="*/ 2147483646 w 9608"/>
                <a:gd name="T31" fmla="*/ 2147483646 h 6586"/>
                <a:gd name="T32" fmla="*/ 2147483646 w 9608"/>
                <a:gd name="T33" fmla="*/ 2147483646 h 6586"/>
                <a:gd name="T34" fmla="*/ 2147483646 w 9608"/>
                <a:gd name="T35" fmla="*/ 2147483646 h 6586"/>
                <a:gd name="T36" fmla="*/ 2147483646 w 9608"/>
                <a:gd name="T37" fmla="*/ 2147483646 h 6586"/>
                <a:gd name="T38" fmla="*/ 2147483646 w 9608"/>
                <a:gd name="T39" fmla="*/ 2147483646 h 6586"/>
                <a:gd name="T40" fmla="*/ 2147483646 w 9608"/>
                <a:gd name="T41" fmla="*/ 2147483646 h 6586"/>
                <a:gd name="T42" fmla="*/ 2147483646 w 9608"/>
                <a:gd name="T43" fmla="*/ 2147483646 h 6586"/>
                <a:gd name="T44" fmla="*/ 2147483646 w 9608"/>
                <a:gd name="T45" fmla="*/ 2147483646 h 6586"/>
                <a:gd name="T46" fmla="*/ 2147483646 w 9608"/>
                <a:gd name="T47" fmla="*/ 2147483646 h 6586"/>
                <a:gd name="T48" fmla="*/ 2147483646 w 9608"/>
                <a:gd name="T49" fmla="*/ 2147483646 h 6586"/>
                <a:gd name="T50" fmla="*/ 2147483646 w 9608"/>
                <a:gd name="T51" fmla="*/ 0 h 65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6" name="Google Shape;334;p5">
            <a:extLst>
              <a:ext uri="{FF2B5EF4-FFF2-40B4-BE49-F238E27FC236}">
                <a16:creationId xmlns:a16="http://schemas.microsoft.com/office/drawing/2014/main" id="{0FBD3C9A-7B00-4404-949E-6976E039E0E4}"/>
              </a:ext>
            </a:extLst>
          </p:cNvPr>
          <p:cNvSpPr>
            <a:spLocks/>
          </p:cNvSpPr>
          <p:nvPr/>
        </p:nvSpPr>
        <p:spPr bwMode="auto">
          <a:xfrm>
            <a:off x="8796339" y="6132515"/>
            <a:ext cx="217487" cy="420687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7" name="Google Shape;335;p5">
            <a:extLst>
              <a:ext uri="{FF2B5EF4-FFF2-40B4-BE49-F238E27FC236}">
                <a16:creationId xmlns:a16="http://schemas.microsoft.com/office/drawing/2014/main" id="{D0F7F1D3-73B6-4228-9680-3455051897D2}"/>
              </a:ext>
            </a:extLst>
          </p:cNvPr>
          <p:cNvSpPr>
            <a:spLocks/>
          </p:cNvSpPr>
          <p:nvPr/>
        </p:nvSpPr>
        <p:spPr bwMode="auto">
          <a:xfrm>
            <a:off x="8248651" y="6045200"/>
            <a:ext cx="254000" cy="2921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8" name="Google Shape;336;p5">
            <a:extLst>
              <a:ext uri="{FF2B5EF4-FFF2-40B4-BE49-F238E27FC236}">
                <a16:creationId xmlns:a16="http://schemas.microsoft.com/office/drawing/2014/main" id="{F5687D69-27A8-4DE1-8D5C-EFF23A2B5FBB}"/>
              </a:ext>
            </a:extLst>
          </p:cNvPr>
          <p:cNvSpPr/>
          <p:nvPr/>
        </p:nvSpPr>
        <p:spPr>
          <a:xfrm>
            <a:off x="8001000" y="5351465"/>
            <a:ext cx="247650" cy="293687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9" name="Google Shape;337;p5">
            <a:extLst>
              <a:ext uri="{FF2B5EF4-FFF2-40B4-BE49-F238E27FC236}">
                <a16:creationId xmlns:a16="http://schemas.microsoft.com/office/drawing/2014/main" id="{F21C87FE-B25E-4E4A-B2B4-7CC9368B3522}"/>
              </a:ext>
            </a:extLst>
          </p:cNvPr>
          <p:cNvSpPr/>
          <p:nvPr/>
        </p:nvSpPr>
        <p:spPr>
          <a:xfrm>
            <a:off x="8621714" y="1441450"/>
            <a:ext cx="233362" cy="241300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0" name="Google Shape;338;p5">
            <a:extLst>
              <a:ext uri="{FF2B5EF4-FFF2-40B4-BE49-F238E27FC236}">
                <a16:creationId xmlns:a16="http://schemas.microsoft.com/office/drawing/2014/main" id="{6607C92F-F7A1-4F30-A87C-D35D7FB9D046}"/>
              </a:ext>
            </a:extLst>
          </p:cNvPr>
          <p:cNvSpPr>
            <a:spLocks/>
          </p:cNvSpPr>
          <p:nvPr/>
        </p:nvSpPr>
        <p:spPr bwMode="auto">
          <a:xfrm>
            <a:off x="8548689" y="2084390"/>
            <a:ext cx="312737" cy="5873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1" name="Google Shape;339;p5">
            <a:extLst>
              <a:ext uri="{FF2B5EF4-FFF2-40B4-BE49-F238E27FC236}">
                <a16:creationId xmlns:a16="http://schemas.microsoft.com/office/drawing/2014/main" id="{434D86CA-686E-4BC9-88E8-3EF1AEFDFE69}"/>
              </a:ext>
            </a:extLst>
          </p:cNvPr>
          <p:cNvSpPr>
            <a:spLocks/>
          </p:cNvSpPr>
          <p:nvPr/>
        </p:nvSpPr>
        <p:spPr bwMode="auto">
          <a:xfrm>
            <a:off x="8713789" y="5168902"/>
            <a:ext cx="254000" cy="3349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2" name="Google Shape;340;p5">
            <a:extLst>
              <a:ext uri="{FF2B5EF4-FFF2-40B4-BE49-F238E27FC236}">
                <a16:creationId xmlns:a16="http://schemas.microsoft.com/office/drawing/2014/main" id="{AC8F990B-EB0A-4A99-A98D-52EE27576A98}"/>
              </a:ext>
            </a:extLst>
          </p:cNvPr>
          <p:cNvSpPr>
            <a:spLocks/>
          </p:cNvSpPr>
          <p:nvPr/>
        </p:nvSpPr>
        <p:spPr bwMode="auto">
          <a:xfrm>
            <a:off x="8736013" y="704852"/>
            <a:ext cx="209550" cy="2778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3" name="Google Shape;341;p5">
            <a:extLst>
              <a:ext uri="{FF2B5EF4-FFF2-40B4-BE49-F238E27FC236}">
                <a16:creationId xmlns:a16="http://schemas.microsoft.com/office/drawing/2014/main" id="{CFC290D2-94F2-4E58-8259-94204FAB01A7}"/>
              </a:ext>
            </a:extLst>
          </p:cNvPr>
          <p:cNvSpPr>
            <a:spLocks/>
          </p:cNvSpPr>
          <p:nvPr/>
        </p:nvSpPr>
        <p:spPr bwMode="auto">
          <a:xfrm rot="19480381">
            <a:off x="7994651" y="2451102"/>
            <a:ext cx="227013" cy="176213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4" name="Google Shape;342;p5">
            <a:extLst>
              <a:ext uri="{FF2B5EF4-FFF2-40B4-BE49-F238E27FC236}">
                <a16:creationId xmlns:a16="http://schemas.microsoft.com/office/drawing/2014/main" id="{CFAE5E69-1A93-4985-A54D-281EB0130F4D}"/>
              </a:ext>
            </a:extLst>
          </p:cNvPr>
          <p:cNvSpPr>
            <a:spLocks/>
          </p:cNvSpPr>
          <p:nvPr/>
        </p:nvSpPr>
        <p:spPr bwMode="auto">
          <a:xfrm>
            <a:off x="2563813" y="2516190"/>
            <a:ext cx="390525" cy="492125"/>
          </a:xfrm>
          <a:custGeom>
            <a:avLst/>
            <a:gdLst>
              <a:gd name="T0" fmla="*/ 2147483646 w 6453"/>
              <a:gd name="T1" fmla="*/ 0 h 6222"/>
              <a:gd name="T2" fmla="*/ 2147483646 w 6453"/>
              <a:gd name="T3" fmla="*/ 2147483646 h 6222"/>
              <a:gd name="T4" fmla="*/ 2147483646 w 6453"/>
              <a:gd name="T5" fmla="*/ 2147483646 h 6222"/>
              <a:gd name="T6" fmla="*/ 2147483646 w 6453"/>
              <a:gd name="T7" fmla="*/ 2147483646 h 6222"/>
              <a:gd name="T8" fmla="*/ 2147483646 w 6453"/>
              <a:gd name="T9" fmla="*/ 2147483646 h 6222"/>
              <a:gd name="T10" fmla="*/ 2147483646 w 6453"/>
              <a:gd name="T11" fmla="*/ 2147483646 h 6222"/>
              <a:gd name="T12" fmla="*/ 2147483646 w 6453"/>
              <a:gd name="T13" fmla="*/ 2147483646 h 6222"/>
              <a:gd name="T14" fmla="*/ 2147483646 w 6453"/>
              <a:gd name="T15" fmla="*/ 2147483646 h 6222"/>
              <a:gd name="T16" fmla="*/ 2147483646 w 6453"/>
              <a:gd name="T17" fmla="*/ 2147483646 h 6222"/>
              <a:gd name="T18" fmla="*/ 2147483646 w 6453"/>
              <a:gd name="T19" fmla="*/ 2147483646 h 6222"/>
              <a:gd name="T20" fmla="*/ 2147483646 w 6453"/>
              <a:gd name="T21" fmla="*/ 2147483646 h 6222"/>
              <a:gd name="T22" fmla="*/ 2147483646 w 6453"/>
              <a:gd name="T23" fmla="*/ 2147483646 h 6222"/>
              <a:gd name="T24" fmla="*/ 2147483646 w 6453"/>
              <a:gd name="T25" fmla="*/ 2147483646 h 6222"/>
              <a:gd name="T26" fmla="*/ 2147483646 w 6453"/>
              <a:gd name="T27" fmla="*/ 2147483646 h 6222"/>
              <a:gd name="T28" fmla="*/ 2147483646 w 6453"/>
              <a:gd name="T29" fmla="*/ 0 h 62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5" name="Google Shape;348;p5">
            <a:extLst>
              <a:ext uri="{FF2B5EF4-FFF2-40B4-BE49-F238E27FC236}">
                <a16:creationId xmlns:a16="http://schemas.microsoft.com/office/drawing/2014/main" id="{E3AA8A72-6E1D-4547-8E76-FBB6E66CD3BE}"/>
              </a:ext>
            </a:extLst>
          </p:cNvPr>
          <p:cNvSpPr/>
          <p:nvPr/>
        </p:nvSpPr>
        <p:spPr>
          <a:xfrm>
            <a:off x="477839" y="4967288"/>
            <a:ext cx="250825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6" name="Google Shape;349;p5">
            <a:extLst>
              <a:ext uri="{FF2B5EF4-FFF2-40B4-BE49-F238E27FC236}">
                <a16:creationId xmlns:a16="http://schemas.microsoft.com/office/drawing/2014/main" id="{FEF9C245-2259-4A54-8ACD-4FF44EFBFCBD}"/>
              </a:ext>
            </a:extLst>
          </p:cNvPr>
          <p:cNvSpPr/>
          <p:nvPr/>
        </p:nvSpPr>
        <p:spPr>
          <a:xfrm>
            <a:off x="0" y="4189415"/>
            <a:ext cx="477838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7" name="Google Shape;350;p5">
            <a:extLst>
              <a:ext uri="{FF2B5EF4-FFF2-40B4-BE49-F238E27FC236}">
                <a16:creationId xmlns:a16="http://schemas.microsoft.com/office/drawing/2014/main" id="{2E8D5159-D14A-4AE6-8C64-C08C87295BDC}"/>
              </a:ext>
            </a:extLst>
          </p:cNvPr>
          <p:cNvSpPr>
            <a:spLocks/>
          </p:cNvSpPr>
          <p:nvPr/>
        </p:nvSpPr>
        <p:spPr bwMode="auto">
          <a:xfrm>
            <a:off x="153989" y="1925638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8" name="Google Shape;351;p5">
            <a:extLst>
              <a:ext uri="{FF2B5EF4-FFF2-40B4-BE49-F238E27FC236}">
                <a16:creationId xmlns:a16="http://schemas.microsoft.com/office/drawing/2014/main" id="{477F7C51-618E-4FC6-8DE0-DEC9D827817A}"/>
              </a:ext>
            </a:extLst>
          </p:cNvPr>
          <p:cNvSpPr/>
          <p:nvPr/>
        </p:nvSpPr>
        <p:spPr>
          <a:xfrm flipH="1">
            <a:off x="8704264" y="2959100"/>
            <a:ext cx="477837" cy="979488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9" name="Google Shape;352;p5">
            <a:extLst>
              <a:ext uri="{FF2B5EF4-FFF2-40B4-BE49-F238E27FC236}">
                <a16:creationId xmlns:a16="http://schemas.microsoft.com/office/drawing/2014/main" id="{60ED8604-14B5-4679-8EBE-B1A552CB7579}"/>
              </a:ext>
            </a:extLst>
          </p:cNvPr>
          <p:cNvSpPr/>
          <p:nvPr/>
        </p:nvSpPr>
        <p:spPr>
          <a:xfrm>
            <a:off x="8167689" y="3328988"/>
            <a:ext cx="233362" cy="241300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43" name="Google Shape;343;p5"/>
          <p:cNvSpPr txBox="1">
            <a:spLocks noGrp="1"/>
          </p:cNvSpPr>
          <p:nvPr>
            <p:ph type="subTitle" idx="1"/>
          </p:nvPr>
        </p:nvSpPr>
        <p:spPr>
          <a:xfrm>
            <a:off x="3950200" y="4325267"/>
            <a:ext cx="2616000" cy="14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"/>
          <p:cNvSpPr txBox="1">
            <a:spLocks noGrp="1"/>
          </p:cNvSpPr>
          <p:nvPr>
            <p:ph type="subTitle" idx="2"/>
          </p:nvPr>
        </p:nvSpPr>
        <p:spPr>
          <a:xfrm>
            <a:off x="3950200" y="1799767"/>
            <a:ext cx="2616000" cy="14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"/>
          <p:cNvSpPr txBox="1">
            <a:spLocks noGrp="1"/>
          </p:cNvSpPr>
          <p:nvPr>
            <p:ph type="title"/>
          </p:nvPr>
        </p:nvSpPr>
        <p:spPr>
          <a:xfrm>
            <a:off x="713225" y="2421767"/>
            <a:ext cx="2616000" cy="200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"/>
          <p:cNvSpPr txBox="1">
            <a:spLocks noGrp="1"/>
          </p:cNvSpPr>
          <p:nvPr>
            <p:ph type="subTitle" idx="3"/>
          </p:nvPr>
        </p:nvSpPr>
        <p:spPr>
          <a:xfrm>
            <a:off x="3951975" y="1097267"/>
            <a:ext cx="3814200" cy="6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47" name="Google Shape;347;p5"/>
          <p:cNvSpPr txBox="1">
            <a:spLocks noGrp="1"/>
          </p:cNvSpPr>
          <p:nvPr>
            <p:ph type="subTitle" idx="4"/>
          </p:nvPr>
        </p:nvSpPr>
        <p:spPr>
          <a:xfrm>
            <a:off x="3951975" y="3624333"/>
            <a:ext cx="3814200" cy="6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367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5;p6">
            <a:extLst>
              <a:ext uri="{FF2B5EF4-FFF2-40B4-BE49-F238E27FC236}">
                <a16:creationId xmlns:a16="http://schemas.microsoft.com/office/drawing/2014/main" id="{3A0EB8DE-EC02-40BF-84A5-AA1BB419F2DE}"/>
              </a:ext>
            </a:extLst>
          </p:cNvPr>
          <p:cNvSpPr/>
          <p:nvPr/>
        </p:nvSpPr>
        <p:spPr>
          <a:xfrm>
            <a:off x="477839" y="1290638"/>
            <a:ext cx="250825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4" name="Google Shape;356;p6">
            <a:extLst>
              <a:ext uri="{FF2B5EF4-FFF2-40B4-BE49-F238E27FC236}">
                <a16:creationId xmlns:a16="http://schemas.microsoft.com/office/drawing/2014/main" id="{146E8BC9-F3C4-4F86-A650-E844F3A00488}"/>
              </a:ext>
            </a:extLst>
          </p:cNvPr>
          <p:cNvSpPr/>
          <p:nvPr/>
        </p:nvSpPr>
        <p:spPr>
          <a:xfrm>
            <a:off x="0" y="512764"/>
            <a:ext cx="477838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" name="Google Shape;357;p6">
            <a:extLst>
              <a:ext uri="{FF2B5EF4-FFF2-40B4-BE49-F238E27FC236}">
                <a16:creationId xmlns:a16="http://schemas.microsoft.com/office/drawing/2014/main" id="{A23415CA-8173-47CF-8B57-FA33B93D9F9A}"/>
              </a:ext>
            </a:extLst>
          </p:cNvPr>
          <p:cNvSpPr/>
          <p:nvPr/>
        </p:nvSpPr>
        <p:spPr>
          <a:xfrm rot="10800000">
            <a:off x="8666164" y="4979990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6" name="Google Shape;358;p6">
            <a:extLst>
              <a:ext uri="{FF2B5EF4-FFF2-40B4-BE49-F238E27FC236}">
                <a16:creationId xmlns:a16="http://schemas.microsoft.com/office/drawing/2014/main" id="{F87CAEE1-AF8E-4DC9-B5CE-A5D5056B9844}"/>
              </a:ext>
            </a:extLst>
          </p:cNvPr>
          <p:cNvSpPr>
            <a:spLocks/>
          </p:cNvSpPr>
          <p:nvPr/>
        </p:nvSpPr>
        <p:spPr bwMode="auto">
          <a:xfrm>
            <a:off x="8578851" y="4926013"/>
            <a:ext cx="134938" cy="209550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7" name="Google Shape;359;p6">
            <a:extLst>
              <a:ext uri="{FF2B5EF4-FFF2-40B4-BE49-F238E27FC236}">
                <a16:creationId xmlns:a16="http://schemas.microsoft.com/office/drawing/2014/main" id="{31A0505B-A762-4012-9AB2-4FAD9A423C5E}"/>
              </a:ext>
            </a:extLst>
          </p:cNvPr>
          <p:cNvGrpSpPr>
            <a:grpSpLocks/>
          </p:cNvGrpSpPr>
          <p:nvPr/>
        </p:nvGrpSpPr>
        <p:grpSpPr bwMode="auto">
          <a:xfrm>
            <a:off x="8323264" y="5778500"/>
            <a:ext cx="646112" cy="539750"/>
            <a:chOff x="6925510" y="205316"/>
            <a:chExt cx="905688" cy="530354"/>
          </a:xfrm>
        </p:grpSpPr>
        <p:sp>
          <p:nvSpPr>
            <p:cNvPr id="8" name="Google Shape;360;p6">
              <a:extLst>
                <a:ext uri="{FF2B5EF4-FFF2-40B4-BE49-F238E27FC236}">
                  <a16:creationId xmlns:a16="http://schemas.microsoft.com/office/drawing/2014/main" id="{108A76CF-083F-446C-9C90-E264AE1753E2}"/>
                </a:ext>
              </a:extLst>
            </p:cNvPr>
            <p:cNvSpPr/>
            <p:nvPr/>
          </p:nvSpPr>
          <p:spPr>
            <a:xfrm>
              <a:off x="7092405" y="213116"/>
              <a:ext cx="569672" cy="516315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9" name="Google Shape;361;p6">
              <a:extLst>
                <a:ext uri="{FF2B5EF4-FFF2-40B4-BE49-F238E27FC236}">
                  <a16:creationId xmlns:a16="http://schemas.microsoft.com/office/drawing/2014/main" id="{E19DCC34-C295-4E22-869D-83290AF9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" name="Google Shape;362;p6">
              <a:extLst>
                <a:ext uri="{FF2B5EF4-FFF2-40B4-BE49-F238E27FC236}">
                  <a16:creationId xmlns:a16="http://schemas.microsoft.com/office/drawing/2014/main" id="{251E1D6A-12E2-45F7-8A6C-E8AEF334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363;p6">
              <a:extLst>
                <a:ext uri="{FF2B5EF4-FFF2-40B4-BE49-F238E27FC236}">
                  <a16:creationId xmlns:a16="http://schemas.microsoft.com/office/drawing/2014/main" id="{61AED07E-E36E-4637-9CB5-DDFB3F225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" name="Google Shape;364;p6">
              <a:extLst>
                <a:ext uri="{FF2B5EF4-FFF2-40B4-BE49-F238E27FC236}">
                  <a16:creationId xmlns:a16="http://schemas.microsoft.com/office/drawing/2014/main" id="{937505FE-8DFC-445C-BBC2-E2BD9BDD8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365;p6">
              <a:extLst>
                <a:ext uri="{FF2B5EF4-FFF2-40B4-BE49-F238E27FC236}">
                  <a16:creationId xmlns:a16="http://schemas.microsoft.com/office/drawing/2014/main" id="{C6CD5D65-AFDD-4D2B-8C3F-B76E4F86A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4" name="Google Shape;366;p6">
            <a:extLst>
              <a:ext uri="{FF2B5EF4-FFF2-40B4-BE49-F238E27FC236}">
                <a16:creationId xmlns:a16="http://schemas.microsoft.com/office/drawing/2014/main" id="{A787AB93-43B1-4B44-84CE-4B8C262B3C1C}"/>
              </a:ext>
            </a:extLst>
          </p:cNvPr>
          <p:cNvSpPr>
            <a:spLocks/>
          </p:cNvSpPr>
          <p:nvPr/>
        </p:nvSpPr>
        <p:spPr bwMode="auto">
          <a:xfrm>
            <a:off x="8851901" y="6319838"/>
            <a:ext cx="249238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5" name="Google Shape;367;p6">
            <a:extLst>
              <a:ext uri="{FF2B5EF4-FFF2-40B4-BE49-F238E27FC236}">
                <a16:creationId xmlns:a16="http://schemas.microsoft.com/office/drawing/2014/main" id="{6B8EFE1D-0032-4F57-8763-DA079B6A3088}"/>
              </a:ext>
            </a:extLst>
          </p:cNvPr>
          <p:cNvSpPr>
            <a:spLocks/>
          </p:cNvSpPr>
          <p:nvPr/>
        </p:nvSpPr>
        <p:spPr bwMode="auto">
          <a:xfrm>
            <a:off x="658814" y="309563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54" name="Google Shape;354;p6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311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1;p7">
            <a:extLst>
              <a:ext uri="{FF2B5EF4-FFF2-40B4-BE49-F238E27FC236}">
                <a16:creationId xmlns:a16="http://schemas.microsoft.com/office/drawing/2014/main" id="{6A78BE58-D15C-47C3-A01E-6957BDBFA6DD}"/>
              </a:ext>
            </a:extLst>
          </p:cNvPr>
          <p:cNvSpPr/>
          <p:nvPr/>
        </p:nvSpPr>
        <p:spPr>
          <a:xfrm>
            <a:off x="8431213" y="1700213"/>
            <a:ext cx="292100" cy="300037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" name="Google Shape;372;p7">
            <a:extLst>
              <a:ext uri="{FF2B5EF4-FFF2-40B4-BE49-F238E27FC236}">
                <a16:creationId xmlns:a16="http://schemas.microsoft.com/office/drawing/2014/main" id="{63D1C805-38FD-4FA2-88D3-428A33F43649}"/>
              </a:ext>
            </a:extLst>
          </p:cNvPr>
          <p:cNvSpPr>
            <a:spLocks/>
          </p:cNvSpPr>
          <p:nvPr/>
        </p:nvSpPr>
        <p:spPr bwMode="auto">
          <a:xfrm rot="20708237">
            <a:off x="8382001" y="2586040"/>
            <a:ext cx="390525" cy="73342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6" name="Google Shape;373;p7">
            <a:extLst>
              <a:ext uri="{FF2B5EF4-FFF2-40B4-BE49-F238E27FC236}">
                <a16:creationId xmlns:a16="http://schemas.microsoft.com/office/drawing/2014/main" id="{4A342540-DFAC-4412-87D3-89FB87D13C22}"/>
              </a:ext>
            </a:extLst>
          </p:cNvPr>
          <p:cNvSpPr>
            <a:spLocks/>
          </p:cNvSpPr>
          <p:nvPr/>
        </p:nvSpPr>
        <p:spPr bwMode="auto">
          <a:xfrm>
            <a:off x="8589964" y="3962400"/>
            <a:ext cx="293687" cy="3857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069850" y="2950033"/>
            <a:ext cx="4449300" cy="2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069850" y="1530767"/>
            <a:ext cx="40329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3418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5;p8">
            <a:extLst>
              <a:ext uri="{FF2B5EF4-FFF2-40B4-BE49-F238E27FC236}">
                <a16:creationId xmlns:a16="http://schemas.microsoft.com/office/drawing/2014/main" id="{3B1D032D-01C7-4D12-99A6-39FDB4B33265}"/>
              </a:ext>
            </a:extLst>
          </p:cNvPr>
          <p:cNvSpPr/>
          <p:nvPr/>
        </p:nvSpPr>
        <p:spPr>
          <a:xfrm rot="21599975" flipH="1">
            <a:off x="2474914" y="2571752"/>
            <a:ext cx="4276725" cy="213836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4" name="Google Shape;376;p8">
            <a:extLst>
              <a:ext uri="{FF2B5EF4-FFF2-40B4-BE49-F238E27FC236}">
                <a16:creationId xmlns:a16="http://schemas.microsoft.com/office/drawing/2014/main" id="{F1CA653D-2432-4E56-A74F-39A34470E8C8}"/>
              </a:ext>
            </a:extLst>
          </p:cNvPr>
          <p:cNvGrpSpPr>
            <a:grpSpLocks/>
          </p:cNvGrpSpPr>
          <p:nvPr/>
        </p:nvGrpSpPr>
        <p:grpSpPr bwMode="auto">
          <a:xfrm rot="19752880" flipH="1">
            <a:off x="773113" y="2768600"/>
            <a:ext cx="514350" cy="666750"/>
            <a:chOff x="8667201" y="2266387"/>
            <a:chExt cx="389754" cy="378681"/>
          </a:xfrm>
        </p:grpSpPr>
        <p:sp>
          <p:nvSpPr>
            <p:cNvPr id="5" name="Google Shape;377;p8">
              <a:extLst>
                <a:ext uri="{FF2B5EF4-FFF2-40B4-BE49-F238E27FC236}">
                  <a16:creationId xmlns:a16="http://schemas.microsoft.com/office/drawing/2014/main" id="{76222ECD-20BF-4963-BC6E-E865B4F8B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201" y="2268670"/>
              <a:ext cx="389754" cy="376398"/>
            </a:xfrm>
            <a:custGeom>
              <a:avLst/>
              <a:gdLst>
                <a:gd name="T0" fmla="*/ 2147483646 w 8025"/>
                <a:gd name="T1" fmla="*/ 0 h 7750"/>
                <a:gd name="T2" fmla="*/ 2147483646 w 8025"/>
                <a:gd name="T3" fmla="*/ 2147483646 h 7750"/>
                <a:gd name="T4" fmla="*/ 2147483646 w 8025"/>
                <a:gd name="T5" fmla="*/ 2147483646 h 7750"/>
                <a:gd name="T6" fmla="*/ 2147483646 w 8025"/>
                <a:gd name="T7" fmla="*/ 2147483646 h 7750"/>
                <a:gd name="T8" fmla="*/ 2147483646 w 8025"/>
                <a:gd name="T9" fmla="*/ 2147483646 h 7750"/>
                <a:gd name="T10" fmla="*/ 2147483646 w 8025"/>
                <a:gd name="T11" fmla="*/ 2147483646 h 7750"/>
                <a:gd name="T12" fmla="*/ 2147483646 w 8025"/>
                <a:gd name="T13" fmla="*/ 2147483646 h 7750"/>
                <a:gd name="T14" fmla="*/ 2147483646 w 8025"/>
                <a:gd name="T15" fmla="*/ 2147483646 h 7750"/>
                <a:gd name="T16" fmla="*/ 2147483646 w 8025"/>
                <a:gd name="T17" fmla="*/ 2147483646 h 7750"/>
                <a:gd name="T18" fmla="*/ 2147483646 w 8025"/>
                <a:gd name="T19" fmla="*/ 2147483646 h 7750"/>
                <a:gd name="T20" fmla="*/ 2147483646 w 8025"/>
                <a:gd name="T21" fmla="*/ 0 h 77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6" name="Google Shape;378;p8">
              <a:extLst>
                <a:ext uri="{FF2B5EF4-FFF2-40B4-BE49-F238E27FC236}">
                  <a16:creationId xmlns:a16="http://schemas.microsoft.com/office/drawing/2014/main" id="{26C5ED66-C0F2-41C0-B231-963867A0C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9779" y="2323259"/>
              <a:ext cx="82613" cy="78728"/>
            </a:xfrm>
            <a:custGeom>
              <a:avLst/>
              <a:gdLst>
                <a:gd name="T0" fmla="*/ 2147483646 w 1701"/>
                <a:gd name="T1" fmla="*/ 0 h 1621"/>
                <a:gd name="T2" fmla="*/ 2147483646 w 1701"/>
                <a:gd name="T3" fmla="*/ 2147483646 h 1621"/>
                <a:gd name="T4" fmla="*/ 2147483646 w 1701"/>
                <a:gd name="T5" fmla="*/ 2147483646 h 1621"/>
                <a:gd name="T6" fmla="*/ 2147483646 w 1701"/>
                <a:gd name="T7" fmla="*/ 2147483646 h 1621"/>
                <a:gd name="T8" fmla="*/ 2147483646 w 1701"/>
                <a:gd name="T9" fmla="*/ 2147483646 h 1621"/>
                <a:gd name="T10" fmla="*/ 2147483646 w 1701"/>
                <a:gd name="T11" fmla="*/ 2147483646 h 1621"/>
                <a:gd name="T12" fmla="*/ 2147483646 w 1701"/>
                <a:gd name="T13" fmla="*/ 2147483646 h 1621"/>
                <a:gd name="T14" fmla="*/ 2147483646 w 1701"/>
                <a:gd name="T15" fmla="*/ 2147483646 h 1621"/>
                <a:gd name="T16" fmla="*/ 2147483646 w 1701"/>
                <a:gd name="T17" fmla="*/ 0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" name="Google Shape;379;p8">
              <a:extLst>
                <a:ext uri="{FF2B5EF4-FFF2-40B4-BE49-F238E27FC236}">
                  <a16:creationId xmlns:a16="http://schemas.microsoft.com/office/drawing/2014/main" id="{76E6C578-D129-4429-9996-0A7EEE245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9310" y="2266387"/>
              <a:ext cx="28169" cy="90773"/>
            </a:xfrm>
            <a:custGeom>
              <a:avLst/>
              <a:gdLst>
                <a:gd name="T0" fmla="*/ 2147483646 w 580"/>
                <a:gd name="T1" fmla="*/ 2147483646 h 1869"/>
                <a:gd name="T2" fmla="*/ 2147483646 w 580"/>
                <a:gd name="T3" fmla="*/ 2147483646 h 1869"/>
                <a:gd name="T4" fmla="*/ 2147483646 w 580"/>
                <a:gd name="T5" fmla="*/ 2147483646 h 1869"/>
                <a:gd name="T6" fmla="*/ 2147483646 w 580"/>
                <a:gd name="T7" fmla="*/ 2147483646 h 1869"/>
                <a:gd name="T8" fmla="*/ 2147483646 w 580"/>
                <a:gd name="T9" fmla="*/ 2147483646 h 1869"/>
                <a:gd name="T10" fmla="*/ 2147483646 w 580"/>
                <a:gd name="T11" fmla="*/ 2147483646 h 1869"/>
                <a:gd name="T12" fmla="*/ 2147483646 w 580"/>
                <a:gd name="T13" fmla="*/ 2147483646 h 1869"/>
                <a:gd name="T14" fmla="*/ 2147483646 w 580"/>
                <a:gd name="T15" fmla="*/ 2147483646 h 1869"/>
                <a:gd name="T16" fmla="*/ 2147483646 w 580"/>
                <a:gd name="T17" fmla="*/ 2147483646 h 1869"/>
                <a:gd name="T18" fmla="*/ 2147483646 w 580"/>
                <a:gd name="T19" fmla="*/ 2147483646 h 1869"/>
                <a:gd name="T20" fmla="*/ 2147483646 w 580"/>
                <a:gd name="T21" fmla="*/ 2147483646 h 18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8" name="Google Shape;380;p8">
            <a:extLst>
              <a:ext uri="{FF2B5EF4-FFF2-40B4-BE49-F238E27FC236}">
                <a16:creationId xmlns:a16="http://schemas.microsoft.com/office/drawing/2014/main" id="{1045EBE9-D2AE-435D-B0DD-ABA7D41246B9}"/>
              </a:ext>
            </a:extLst>
          </p:cNvPr>
          <p:cNvSpPr/>
          <p:nvPr/>
        </p:nvSpPr>
        <p:spPr>
          <a:xfrm flipH="1">
            <a:off x="230189" y="1766888"/>
            <a:ext cx="395287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9" name="Google Shape;381;p8">
            <a:extLst>
              <a:ext uri="{FF2B5EF4-FFF2-40B4-BE49-F238E27FC236}">
                <a16:creationId xmlns:a16="http://schemas.microsoft.com/office/drawing/2014/main" id="{3F00E995-51D2-4664-B2AB-7ACF80A0404E}"/>
              </a:ext>
            </a:extLst>
          </p:cNvPr>
          <p:cNvGrpSpPr>
            <a:grpSpLocks/>
          </p:cNvGrpSpPr>
          <p:nvPr/>
        </p:nvGrpSpPr>
        <p:grpSpPr bwMode="auto">
          <a:xfrm>
            <a:off x="6996114" y="622302"/>
            <a:ext cx="1212850" cy="982663"/>
            <a:chOff x="478326" y="2825649"/>
            <a:chExt cx="1012293" cy="613511"/>
          </a:xfrm>
        </p:grpSpPr>
        <p:sp>
          <p:nvSpPr>
            <p:cNvPr id="10" name="Google Shape;382;p8">
              <a:extLst>
                <a:ext uri="{FF2B5EF4-FFF2-40B4-BE49-F238E27FC236}">
                  <a16:creationId xmlns:a16="http://schemas.microsoft.com/office/drawing/2014/main" id="{D6D152B3-8B15-4A2B-B3AD-A4B11C63E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383;p8">
              <a:extLst>
                <a:ext uri="{FF2B5EF4-FFF2-40B4-BE49-F238E27FC236}">
                  <a16:creationId xmlns:a16="http://schemas.microsoft.com/office/drawing/2014/main" id="{80000A4E-ADC7-486C-AF24-09703662038A}"/>
                </a:ext>
              </a:extLst>
            </p:cNvPr>
            <p:cNvSpPr/>
            <p:nvPr/>
          </p:nvSpPr>
          <p:spPr>
            <a:xfrm>
              <a:off x="478326" y="2825649"/>
              <a:ext cx="1012293" cy="589724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2" name="Google Shape;384;p8">
              <a:extLst>
                <a:ext uri="{FF2B5EF4-FFF2-40B4-BE49-F238E27FC236}">
                  <a16:creationId xmlns:a16="http://schemas.microsoft.com/office/drawing/2014/main" id="{9F852024-6863-4AEB-8F7F-59C59521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385;p8">
              <a:extLst>
                <a:ext uri="{FF2B5EF4-FFF2-40B4-BE49-F238E27FC236}">
                  <a16:creationId xmlns:a16="http://schemas.microsoft.com/office/drawing/2014/main" id="{74CE16BC-E16D-4D08-84E5-663977B5B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" name="Google Shape;386;p8">
              <a:extLst>
                <a:ext uri="{FF2B5EF4-FFF2-40B4-BE49-F238E27FC236}">
                  <a16:creationId xmlns:a16="http://schemas.microsoft.com/office/drawing/2014/main" id="{E27AD047-C950-4753-A227-69C7AC000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5" name="Google Shape;387;p8">
            <a:extLst>
              <a:ext uri="{FF2B5EF4-FFF2-40B4-BE49-F238E27FC236}">
                <a16:creationId xmlns:a16="http://schemas.microsoft.com/office/drawing/2014/main" id="{A23F38F1-30C3-4BBB-B46B-5DAE3940DA4E}"/>
              </a:ext>
            </a:extLst>
          </p:cNvPr>
          <p:cNvSpPr/>
          <p:nvPr/>
        </p:nvSpPr>
        <p:spPr>
          <a:xfrm flipH="1">
            <a:off x="8524875" y="309563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6" name="Google Shape;388;p8">
            <a:extLst>
              <a:ext uri="{FF2B5EF4-FFF2-40B4-BE49-F238E27FC236}">
                <a16:creationId xmlns:a16="http://schemas.microsoft.com/office/drawing/2014/main" id="{F8AD8882-F4BB-4013-BA53-A7527A6843E8}"/>
              </a:ext>
            </a:extLst>
          </p:cNvPr>
          <p:cNvSpPr/>
          <p:nvPr/>
        </p:nvSpPr>
        <p:spPr>
          <a:xfrm flipH="1">
            <a:off x="8651876" y="3259140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7" name="Google Shape;389;p8">
            <a:extLst>
              <a:ext uri="{FF2B5EF4-FFF2-40B4-BE49-F238E27FC236}">
                <a16:creationId xmlns:a16="http://schemas.microsoft.com/office/drawing/2014/main" id="{F11E0ACF-8838-4364-83E6-ECC17B15BC27}"/>
              </a:ext>
            </a:extLst>
          </p:cNvPr>
          <p:cNvSpPr/>
          <p:nvPr/>
        </p:nvSpPr>
        <p:spPr>
          <a:xfrm rot="10800000" flipH="1">
            <a:off x="3838576" y="0"/>
            <a:ext cx="1509713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18" name="Google Shape;390;p8">
            <a:extLst>
              <a:ext uri="{FF2B5EF4-FFF2-40B4-BE49-F238E27FC236}">
                <a16:creationId xmlns:a16="http://schemas.microsoft.com/office/drawing/2014/main" id="{1C90C20D-3182-40A4-9105-F8557D1F29A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377238" y="5119688"/>
            <a:ext cx="582612" cy="1244600"/>
            <a:chOff x="304350" y="3911000"/>
            <a:chExt cx="581394" cy="933655"/>
          </a:xfrm>
        </p:grpSpPr>
        <p:sp>
          <p:nvSpPr>
            <p:cNvPr id="19" name="Google Shape;391;p8">
              <a:extLst>
                <a:ext uri="{FF2B5EF4-FFF2-40B4-BE49-F238E27FC236}">
                  <a16:creationId xmlns:a16="http://schemas.microsoft.com/office/drawing/2014/main" id="{F8F8742D-8191-43BF-8E7E-1AA955AFCD29}"/>
                </a:ext>
              </a:extLst>
            </p:cNvPr>
            <p:cNvSpPr/>
            <p:nvPr/>
          </p:nvSpPr>
          <p:spPr>
            <a:xfrm>
              <a:off x="317023" y="4002698"/>
              <a:ext cx="9188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0" name="Google Shape;392;p8">
              <a:extLst>
                <a:ext uri="{FF2B5EF4-FFF2-40B4-BE49-F238E27FC236}">
                  <a16:creationId xmlns:a16="http://schemas.microsoft.com/office/drawing/2014/main" id="{F7E66299-D0F9-4F88-8F80-8408699B3480}"/>
                </a:ext>
              </a:extLst>
            </p:cNvPr>
            <p:cNvSpPr/>
            <p:nvPr/>
          </p:nvSpPr>
          <p:spPr>
            <a:xfrm>
              <a:off x="440590" y="4043188"/>
              <a:ext cx="96635" cy="15481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1" name="Google Shape;393;p8">
              <a:extLst>
                <a:ext uri="{FF2B5EF4-FFF2-40B4-BE49-F238E27FC236}">
                  <a16:creationId xmlns:a16="http://schemas.microsoft.com/office/drawing/2014/main" id="{F602A68F-4E3A-4AA1-9BC4-080E22AC0D8E}"/>
                </a:ext>
              </a:extLst>
            </p:cNvPr>
            <p:cNvSpPr/>
            <p:nvPr/>
          </p:nvSpPr>
          <p:spPr>
            <a:xfrm>
              <a:off x="304350" y="4190858"/>
              <a:ext cx="144160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2" name="Google Shape;394;p8">
              <a:extLst>
                <a:ext uri="{FF2B5EF4-FFF2-40B4-BE49-F238E27FC236}">
                  <a16:creationId xmlns:a16="http://schemas.microsoft.com/office/drawing/2014/main" id="{2AD52423-CCA9-4C1E-AC37-03D958077706}"/>
                </a:ext>
              </a:extLst>
            </p:cNvPr>
            <p:cNvSpPr/>
            <p:nvPr/>
          </p:nvSpPr>
          <p:spPr>
            <a:xfrm>
              <a:off x="507125" y="4205149"/>
              <a:ext cx="112476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3" name="Google Shape;395;p8">
              <a:extLst>
                <a:ext uri="{FF2B5EF4-FFF2-40B4-BE49-F238E27FC236}">
                  <a16:creationId xmlns:a16="http://schemas.microsoft.com/office/drawing/2014/main" id="{2D027EBD-F83D-4CD8-87EC-AB36568B7C4D}"/>
                </a:ext>
              </a:extLst>
            </p:cNvPr>
            <p:cNvSpPr/>
            <p:nvPr/>
          </p:nvSpPr>
          <p:spPr>
            <a:xfrm>
              <a:off x="317023" y="4392118"/>
              <a:ext cx="234459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4" name="Google Shape;396;p8">
              <a:extLst>
                <a:ext uri="{FF2B5EF4-FFF2-40B4-BE49-F238E27FC236}">
                  <a16:creationId xmlns:a16="http://schemas.microsoft.com/office/drawing/2014/main" id="{63ECD198-2AE1-4522-93B0-55E6D34B7563}"/>
                </a:ext>
              </a:extLst>
            </p:cNvPr>
            <p:cNvSpPr/>
            <p:nvPr/>
          </p:nvSpPr>
          <p:spPr>
            <a:xfrm>
              <a:off x="608513" y="4336146"/>
              <a:ext cx="115645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5" name="Google Shape;397;p8">
              <a:extLst>
                <a:ext uri="{FF2B5EF4-FFF2-40B4-BE49-F238E27FC236}">
                  <a16:creationId xmlns:a16="http://schemas.microsoft.com/office/drawing/2014/main" id="{0CD7DB6D-00E7-4504-BD9B-7D2E5EAB4D34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6" name="Google Shape;398;p8">
              <a:extLst>
                <a:ext uri="{FF2B5EF4-FFF2-40B4-BE49-F238E27FC236}">
                  <a16:creationId xmlns:a16="http://schemas.microsoft.com/office/drawing/2014/main" id="{F0A5D32A-4677-4639-9D41-6C0773654F90}"/>
                </a:ext>
              </a:extLst>
            </p:cNvPr>
            <p:cNvSpPr/>
            <p:nvPr/>
          </p:nvSpPr>
          <p:spPr>
            <a:xfrm>
              <a:off x="733663" y="4511207"/>
              <a:ext cx="128319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7" name="Google Shape;399;p8">
              <a:extLst>
                <a:ext uri="{FF2B5EF4-FFF2-40B4-BE49-F238E27FC236}">
                  <a16:creationId xmlns:a16="http://schemas.microsoft.com/office/drawing/2014/main" id="{4C9C8985-B636-4BB2-BA70-DDA8DA35D0C8}"/>
                </a:ext>
              </a:extLst>
            </p:cNvPr>
            <p:cNvSpPr/>
            <p:nvPr/>
          </p:nvSpPr>
          <p:spPr>
            <a:xfrm>
              <a:off x="435837" y="4691030"/>
              <a:ext cx="329510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8" name="Google Shape;400;p8">
              <a:extLst>
                <a:ext uri="{FF2B5EF4-FFF2-40B4-BE49-F238E27FC236}">
                  <a16:creationId xmlns:a16="http://schemas.microsoft.com/office/drawing/2014/main" id="{3B3E0C29-98B7-4C0A-82E6-955D9A7DE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29" name="Google Shape;401;p8">
            <a:extLst>
              <a:ext uri="{FF2B5EF4-FFF2-40B4-BE49-F238E27FC236}">
                <a16:creationId xmlns:a16="http://schemas.microsoft.com/office/drawing/2014/main" id="{A890EEB8-1AED-43E3-B1FA-C003D233182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08963" y="2063750"/>
            <a:ext cx="442912" cy="604838"/>
            <a:chOff x="918850" y="1629150"/>
            <a:chExt cx="442250" cy="453124"/>
          </a:xfrm>
        </p:grpSpPr>
        <p:sp>
          <p:nvSpPr>
            <p:cNvPr id="30" name="Google Shape;402;p8">
              <a:extLst>
                <a:ext uri="{FF2B5EF4-FFF2-40B4-BE49-F238E27FC236}">
                  <a16:creationId xmlns:a16="http://schemas.microsoft.com/office/drawing/2014/main" id="{8DF0CD62-466B-4DE5-8EB7-429D30726F75}"/>
                </a:ext>
              </a:extLst>
            </p:cNvPr>
            <p:cNvSpPr/>
            <p:nvPr/>
          </p:nvSpPr>
          <p:spPr>
            <a:xfrm>
              <a:off x="1015542" y="1742134"/>
              <a:ext cx="267887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31" name="Google Shape;403;p8">
              <a:extLst>
                <a:ext uri="{FF2B5EF4-FFF2-40B4-BE49-F238E27FC236}">
                  <a16:creationId xmlns:a16="http://schemas.microsoft.com/office/drawing/2014/main" id="{9D42BBED-9082-4773-AC7E-FE1E4A5B1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2" name="Google Shape;404;p8">
              <a:extLst>
                <a:ext uri="{FF2B5EF4-FFF2-40B4-BE49-F238E27FC236}">
                  <a16:creationId xmlns:a16="http://schemas.microsoft.com/office/drawing/2014/main" id="{A633C7EF-221F-4F38-A663-6536C6C10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3" name="Google Shape;405;p8">
              <a:extLst>
                <a:ext uri="{FF2B5EF4-FFF2-40B4-BE49-F238E27FC236}">
                  <a16:creationId xmlns:a16="http://schemas.microsoft.com/office/drawing/2014/main" id="{2FA24503-DE27-4205-B9DD-CF2BA0E1A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4" name="Google Shape;406;p8">
              <a:extLst>
                <a:ext uri="{FF2B5EF4-FFF2-40B4-BE49-F238E27FC236}">
                  <a16:creationId xmlns:a16="http://schemas.microsoft.com/office/drawing/2014/main" id="{801FB2AB-C192-46F3-9882-3371055E7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5" name="Google Shape;407;p8">
              <a:extLst>
                <a:ext uri="{FF2B5EF4-FFF2-40B4-BE49-F238E27FC236}">
                  <a16:creationId xmlns:a16="http://schemas.microsoft.com/office/drawing/2014/main" id="{83B04FD8-64F1-4D8B-8D3D-A4DB55C39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6" name="Google Shape;408;p8">
              <a:extLst>
                <a:ext uri="{FF2B5EF4-FFF2-40B4-BE49-F238E27FC236}">
                  <a16:creationId xmlns:a16="http://schemas.microsoft.com/office/drawing/2014/main" id="{1973093F-8FA3-4106-B531-54D4BB942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7" name="Google Shape;409;p8">
              <a:extLst>
                <a:ext uri="{FF2B5EF4-FFF2-40B4-BE49-F238E27FC236}">
                  <a16:creationId xmlns:a16="http://schemas.microsoft.com/office/drawing/2014/main" id="{12916AAA-10C8-454E-BAC9-276C426EB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8" name="Google Shape;410;p8">
              <a:extLst>
                <a:ext uri="{FF2B5EF4-FFF2-40B4-BE49-F238E27FC236}">
                  <a16:creationId xmlns:a16="http://schemas.microsoft.com/office/drawing/2014/main" id="{E578E760-3B9C-4D3C-ABE2-D4C99E3A7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9" name="Google Shape;411;p8">
              <a:extLst>
                <a:ext uri="{FF2B5EF4-FFF2-40B4-BE49-F238E27FC236}">
                  <a16:creationId xmlns:a16="http://schemas.microsoft.com/office/drawing/2014/main" id="{3A5C5B0F-7AFB-454F-AF9A-837D535B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0" name="Google Shape;412;p8">
              <a:extLst>
                <a:ext uri="{FF2B5EF4-FFF2-40B4-BE49-F238E27FC236}">
                  <a16:creationId xmlns:a16="http://schemas.microsoft.com/office/drawing/2014/main" id="{5FE17EEA-E198-4E34-BF78-2A2A08C86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1" name="Google Shape;413;p8">
              <a:extLst>
                <a:ext uri="{FF2B5EF4-FFF2-40B4-BE49-F238E27FC236}">
                  <a16:creationId xmlns:a16="http://schemas.microsoft.com/office/drawing/2014/main" id="{9A45D23D-8F29-479A-B537-E35FA30E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42" name="Google Shape;414;p8">
            <a:extLst>
              <a:ext uri="{FF2B5EF4-FFF2-40B4-BE49-F238E27FC236}">
                <a16:creationId xmlns:a16="http://schemas.microsoft.com/office/drawing/2014/main" id="{AF791D39-D9E4-4AF4-B090-049C32FBB636}"/>
              </a:ext>
            </a:extLst>
          </p:cNvPr>
          <p:cNvSpPr>
            <a:spLocks/>
          </p:cNvSpPr>
          <p:nvPr/>
        </p:nvSpPr>
        <p:spPr bwMode="auto">
          <a:xfrm rot="16715518" flipH="1">
            <a:off x="8516939" y="1357315"/>
            <a:ext cx="409575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3" name="Google Shape;415;p8">
            <a:extLst>
              <a:ext uri="{FF2B5EF4-FFF2-40B4-BE49-F238E27FC236}">
                <a16:creationId xmlns:a16="http://schemas.microsoft.com/office/drawing/2014/main" id="{6863EC00-7AF1-495C-BE8D-8403133C2BBB}"/>
              </a:ext>
            </a:extLst>
          </p:cNvPr>
          <p:cNvSpPr>
            <a:spLocks/>
          </p:cNvSpPr>
          <p:nvPr/>
        </p:nvSpPr>
        <p:spPr bwMode="auto">
          <a:xfrm flipH="1">
            <a:off x="2028825" y="5581652"/>
            <a:ext cx="266700" cy="322263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4" name="Google Shape;416;p8">
            <a:extLst>
              <a:ext uri="{FF2B5EF4-FFF2-40B4-BE49-F238E27FC236}">
                <a16:creationId xmlns:a16="http://schemas.microsoft.com/office/drawing/2014/main" id="{B40AAD55-89D8-4C29-8567-CC7F325985A4}"/>
              </a:ext>
            </a:extLst>
          </p:cNvPr>
          <p:cNvSpPr/>
          <p:nvPr/>
        </p:nvSpPr>
        <p:spPr>
          <a:xfrm flipH="1">
            <a:off x="8443914" y="4370388"/>
            <a:ext cx="250825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45" name="Google Shape;417;p8">
            <a:extLst>
              <a:ext uri="{FF2B5EF4-FFF2-40B4-BE49-F238E27FC236}">
                <a16:creationId xmlns:a16="http://schemas.microsoft.com/office/drawing/2014/main" id="{EE5A8B28-9E78-4A0C-B39D-3F9E8A959A4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82701" y="830265"/>
            <a:ext cx="915988" cy="1165225"/>
            <a:chOff x="984375" y="2346230"/>
            <a:chExt cx="468336" cy="446495"/>
          </a:xfrm>
        </p:grpSpPr>
        <p:sp>
          <p:nvSpPr>
            <p:cNvPr id="46" name="Google Shape;418;p8">
              <a:extLst>
                <a:ext uri="{FF2B5EF4-FFF2-40B4-BE49-F238E27FC236}">
                  <a16:creationId xmlns:a16="http://schemas.microsoft.com/office/drawing/2014/main" id="{AE8E0E17-7327-4F7D-8D42-A58ED1D32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7" name="Google Shape;419;p8">
              <a:extLst>
                <a:ext uri="{FF2B5EF4-FFF2-40B4-BE49-F238E27FC236}">
                  <a16:creationId xmlns:a16="http://schemas.microsoft.com/office/drawing/2014/main" id="{B9BC646A-C4D3-40FC-8937-C3C1433A6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8" name="Google Shape;420;p8">
              <a:extLst>
                <a:ext uri="{FF2B5EF4-FFF2-40B4-BE49-F238E27FC236}">
                  <a16:creationId xmlns:a16="http://schemas.microsoft.com/office/drawing/2014/main" id="{934442EA-D675-4502-A9C8-59BDFFF15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9" name="Google Shape;421;p8">
              <a:extLst>
                <a:ext uri="{FF2B5EF4-FFF2-40B4-BE49-F238E27FC236}">
                  <a16:creationId xmlns:a16="http://schemas.microsoft.com/office/drawing/2014/main" id="{062FAAED-2A09-4A89-815A-CAC48882B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50" name="Google Shape;422;p8">
            <a:extLst>
              <a:ext uri="{FF2B5EF4-FFF2-40B4-BE49-F238E27FC236}">
                <a16:creationId xmlns:a16="http://schemas.microsoft.com/office/drawing/2014/main" id="{C6630FFB-8E5C-4FF7-847A-97BEC53AB729}"/>
              </a:ext>
            </a:extLst>
          </p:cNvPr>
          <p:cNvSpPr>
            <a:spLocks/>
          </p:cNvSpPr>
          <p:nvPr/>
        </p:nvSpPr>
        <p:spPr bwMode="auto">
          <a:xfrm flipH="1">
            <a:off x="568326" y="4140202"/>
            <a:ext cx="212725" cy="328613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1" name="Google Shape;423;p8">
            <a:extLst>
              <a:ext uri="{FF2B5EF4-FFF2-40B4-BE49-F238E27FC236}">
                <a16:creationId xmlns:a16="http://schemas.microsoft.com/office/drawing/2014/main" id="{CCBBB053-C095-4E1B-965B-3D8CA929E335}"/>
              </a:ext>
            </a:extLst>
          </p:cNvPr>
          <p:cNvSpPr>
            <a:spLocks/>
          </p:cNvSpPr>
          <p:nvPr/>
        </p:nvSpPr>
        <p:spPr bwMode="auto">
          <a:xfrm flipH="1">
            <a:off x="430214" y="4470402"/>
            <a:ext cx="134937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2" name="Google Shape;424;p8">
            <a:extLst>
              <a:ext uri="{FF2B5EF4-FFF2-40B4-BE49-F238E27FC236}">
                <a16:creationId xmlns:a16="http://schemas.microsoft.com/office/drawing/2014/main" id="{F77592FC-860A-4754-870E-1F402A729EE6}"/>
              </a:ext>
            </a:extLst>
          </p:cNvPr>
          <p:cNvSpPr>
            <a:spLocks/>
          </p:cNvSpPr>
          <p:nvPr/>
        </p:nvSpPr>
        <p:spPr bwMode="auto">
          <a:xfrm flipH="1">
            <a:off x="2695575" y="5903915"/>
            <a:ext cx="393700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53" name="Google Shape;425;p8">
            <a:extLst>
              <a:ext uri="{FF2B5EF4-FFF2-40B4-BE49-F238E27FC236}">
                <a16:creationId xmlns:a16="http://schemas.microsoft.com/office/drawing/2014/main" id="{4832E0B1-CA00-4214-AA66-9D2AE993140A}"/>
              </a:ext>
            </a:extLst>
          </p:cNvPr>
          <p:cNvGrpSpPr>
            <a:grpSpLocks/>
          </p:cNvGrpSpPr>
          <p:nvPr/>
        </p:nvGrpSpPr>
        <p:grpSpPr bwMode="auto">
          <a:xfrm rot="12600044" flipH="1">
            <a:off x="384176" y="96838"/>
            <a:ext cx="581025" cy="1244600"/>
            <a:chOff x="304350" y="3911000"/>
            <a:chExt cx="581394" cy="933655"/>
          </a:xfrm>
        </p:grpSpPr>
        <p:sp>
          <p:nvSpPr>
            <p:cNvPr id="54" name="Google Shape;426;p8">
              <a:extLst>
                <a:ext uri="{FF2B5EF4-FFF2-40B4-BE49-F238E27FC236}">
                  <a16:creationId xmlns:a16="http://schemas.microsoft.com/office/drawing/2014/main" id="{2332E047-952E-46AF-B94A-FEE7B7D65DBD}"/>
                </a:ext>
              </a:extLst>
            </p:cNvPr>
            <p:cNvSpPr/>
            <p:nvPr/>
          </p:nvSpPr>
          <p:spPr>
            <a:xfrm>
              <a:off x="305949" y="4005076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5" name="Google Shape;427;p8">
              <a:extLst>
                <a:ext uri="{FF2B5EF4-FFF2-40B4-BE49-F238E27FC236}">
                  <a16:creationId xmlns:a16="http://schemas.microsoft.com/office/drawing/2014/main" id="{C20765A8-CCAB-436E-B7CC-CC001ABDF32B}"/>
                </a:ext>
              </a:extLst>
            </p:cNvPr>
            <p:cNvSpPr/>
            <p:nvPr/>
          </p:nvSpPr>
          <p:spPr>
            <a:xfrm>
              <a:off x="417371" y="4047842"/>
              <a:ext cx="96900" cy="15481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6" name="Google Shape;428;p8">
              <a:extLst>
                <a:ext uri="{FF2B5EF4-FFF2-40B4-BE49-F238E27FC236}">
                  <a16:creationId xmlns:a16="http://schemas.microsoft.com/office/drawing/2014/main" id="{79FC4A59-F896-405D-BE1E-30601337BC27}"/>
                </a:ext>
              </a:extLst>
            </p:cNvPr>
            <p:cNvSpPr/>
            <p:nvPr/>
          </p:nvSpPr>
          <p:spPr>
            <a:xfrm>
              <a:off x="281297" y="4192399"/>
              <a:ext cx="144554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7" name="Google Shape;429;p8">
              <a:extLst>
                <a:ext uri="{FF2B5EF4-FFF2-40B4-BE49-F238E27FC236}">
                  <a16:creationId xmlns:a16="http://schemas.microsoft.com/office/drawing/2014/main" id="{CE631489-A388-4BAE-8190-5512E1698491}"/>
                </a:ext>
              </a:extLst>
            </p:cNvPr>
            <p:cNvSpPr/>
            <p:nvPr/>
          </p:nvSpPr>
          <p:spPr>
            <a:xfrm>
              <a:off x="496352" y="4208713"/>
              <a:ext cx="111196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8" name="Google Shape;430;p8">
              <a:extLst>
                <a:ext uri="{FF2B5EF4-FFF2-40B4-BE49-F238E27FC236}">
                  <a16:creationId xmlns:a16="http://schemas.microsoft.com/office/drawing/2014/main" id="{9C5F25CD-B861-4C48-9F7A-C8342F1B2572}"/>
                </a:ext>
              </a:extLst>
            </p:cNvPr>
            <p:cNvSpPr/>
            <p:nvPr/>
          </p:nvSpPr>
          <p:spPr>
            <a:xfrm>
              <a:off x="293298" y="4398915"/>
              <a:ext cx="233511" cy="11670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9" name="Google Shape;431;p8">
              <a:extLst>
                <a:ext uri="{FF2B5EF4-FFF2-40B4-BE49-F238E27FC236}">
                  <a16:creationId xmlns:a16="http://schemas.microsoft.com/office/drawing/2014/main" id="{EDFEDFF0-478F-4F72-97CF-EFFECEC8CA1D}"/>
                </a:ext>
              </a:extLst>
            </p:cNvPr>
            <p:cNvSpPr/>
            <p:nvPr/>
          </p:nvSpPr>
          <p:spPr>
            <a:xfrm>
              <a:off x="605040" y="4335848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0" name="Google Shape;432;p8">
              <a:extLst>
                <a:ext uri="{FF2B5EF4-FFF2-40B4-BE49-F238E27FC236}">
                  <a16:creationId xmlns:a16="http://schemas.microsoft.com/office/drawing/2014/main" id="{6BB4145D-E2CE-4A16-B66C-1A407E060024}"/>
                </a:ext>
              </a:extLst>
            </p:cNvPr>
            <p:cNvSpPr/>
            <p:nvPr/>
          </p:nvSpPr>
          <p:spPr>
            <a:xfrm>
              <a:off x="328307" y="4539660"/>
              <a:ext cx="297051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1" name="Google Shape;433;p8">
              <a:extLst>
                <a:ext uri="{FF2B5EF4-FFF2-40B4-BE49-F238E27FC236}">
                  <a16:creationId xmlns:a16="http://schemas.microsoft.com/office/drawing/2014/main" id="{8AD12CE3-1939-4D36-9181-1C5D6F4F87C9}"/>
                </a:ext>
              </a:extLst>
            </p:cNvPr>
            <p:cNvSpPr/>
            <p:nvPr/>
          </p:nvSpPr>
          <p:spPr>
            <a:xfrm>
              <a:off x="725541" y="4519459"/>
              <a:ext cx="127081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2" name="Google Shape;434;p8">
              <a:extLst>
                <a:ext uri="{FF2B5EF4-FFF2-40B4-BE49-F238E27FC236}">
                  <a16:creationId xmlns:a16="http://schemas.microsoft.com/office/drawing/2014/main" id="{80DE692C-FE5A-4B03-A779-ECD36FF7994B}"/>
                </a:ext>
              </a:extLst>
            </p:cNvPr>
            <p:cNvSpPr/>
            <p:nvPr/>
          </p:nvSpPr>
          <p:spPr>
            <a:xfrm>
              <a:off x="424947" y="4692022"/>
              <a:ext cx="330410" cy="8931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3" name="Google Shape;435;p8">
              <a:extLst>
                <a:ext uri="{FF2B5EF4-FFF2-40B4-BE49-F238E27FC236}">
                  <a16:creationId xmlns:a16="http://schemas.microsoft.com/office/drawing/2014/main" id="{A015651D-8353-4624-942B-4C79E19C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64" name="Google Shape;436;p8">
            <a:extLst>
              <a:ext uri="{FF2B5EF4-FFF2-40B4-BE49-F238E27FC236}">
                <a16:creationId xmlns:a16="http://schemas.microsoft.com/office/drawing/2014/main" id="{9E2C4A9B-50AD-45D7-8FFF-0892DCB985DC}"/>
              </a:ext>
            </a:extLst>
          </p:cNvPr>
          <p:cNvSpPr>
            <a:spLocks/>
          </p:cNvSpPr>
          <p:nvPr/>
        </p:nvSpPr>
        <p:spPr bwMode="auto">
          <a:xfrm flipH="1">
            <a:off x="3244851" y="554038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65" name="Google Shape;437;p8">
            <a:extLst>
              <a:ext uri="{FF2B5EF4-FFF2-40B4-BE49-F238E27FC236}">
                <a16:creationId xmlns:a16="http://schemas.microsoft.com/office/drawing/2014/main" id="{14712CFF-8152-4877-A690-C6FBD01AC62E}"/>
              </a:ext>
            </a:extLst>
          </p:cNvPr>
          <p:cNvSpPr/>
          <p:nvPr/>
        </p:nvSpPr>
        <p:spPr>
          <a:xfrm>
            <a:off x="766764" y="4624388"/>
            <a:ext cx="233362" cy="36036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66" name="Google Shape;438;p8">
            <a:extLst>
              <a:ext uri="{FF2B5EF4-FFF2-40B4-BE49-F238E27FC236}">
                <a16:creationId xmlns:a16="http://schemas.microsoft.com/office/drawing/2014/main" id="{A8380D63-8E0B-469A-91D2-B5C7CC1BF03C}"/>
              </a:ext>
            </a:extLst>
          </p:cNvPr>
          <p:cNvGrpSpPr>
            <a:grpSpLocks/>
          </p:cNvGrpSpPr>
          <p:nvPr/>
        </p:nvGrpSpPr>
        <p:grpSpPr bwMode="auto">
          <a:xfrm>
            <a:off x="111125" y="4468815"/>
            <a:ext cx="1676400" cy="2566987"/>
            <a:chOff x="864897" y="3657567"/>
            <a:chExt cx="1174669" cy="1298583"/>
          </a:xfrm>
        </p:grpSpPr>
        <p:sp>
          <p:nvSpPr>
            <p:cNvPr id="67" name="Google Shape;439;p8">
              <a:extLst>
                <a:ext uri="{FF2B5EF4-FFF2-40B4-BE49-F238E27FC236}">
                  <a16:creationId xmlns:a16="http://schemas.microsoft.com/office/drawing/2014/main" id="{480A492D-218B-4EA4-BA08-A6E121F0C325}"/>
                </a:ext>
              </a:extLst>
            </p:cNvPr>
            <p:cNvSpPr/>
            <p:nvPr/>
          </p:nvSpPr>
          <p:spPr>
            <a:xfrm>
              <a:off x="1160789" y="4273530"/>
              <a:ext cx="144609" cy="7950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68" name="Google Shape;440;p8">
              <a:extLst>
                <a:ext uri="{FF2B5EF4-FFF2-40B4-BE49-F238E27FC236}">
                  <a16:creationId xmlns:a16="http://schemas.microsoft.com/office/drawing/2014/main" id="{85FB443D-0113-4251-8F1E-988949DB0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372" y="4372918"/>
              <a:ext cx="90773" cy="48620"/>
            </a:xfrm>
            <a:custGeom>
              <a:avLst/>
              <a:gdLst>
                <a:gd name="T0" fmla="*/ 2147483646 w 1839"/>
                <a:gd name="T1" fmla="*/ 0 h 985"/>
                <a:gd name="T2" fmla="*/ 2147483646 w 1839"/>
                <a:gd name="T3" fmla="*/ 2147483646 h 985"/>
                <a:gd name="T4" fmla="*/ 2147483646 w 1839"/>
                <a:gd name="T5" fmla="*/ 2147483646 h 985"/>
                <a:gd name="T6" fmla="*/ 2147483646 w 1839"/>
                <a:gd name="T7" fmla="*/ 2147483646 h 985"/>
                <a:gd name="T8" fmla="*/ 2147483646 w 1839"/>
                <a:gd name="T9" fmla="*/ 2147483646 h 985"/>
                <a:gd name="T10" fmla="*/ 2147483646 w 1839"/>
                <a:gd name="T11" fmla="*/ 2147483646 h 985"/>
                <a:gd name="T12" fmla="*/ 2147483646 w 1839"/>
                <a:gd name="T13" fmla="*/ 0 h 9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69" name="Google Shape;441;p8">
              <a:extLst>
                <a:ext uri="{FF2B5EF4-FFF2-40B4-BE49-F238E27FC236}">
                  <a16:creationId xmlns:a16="http://schemas.microsoft.com/office/drawing/2014/main" id="{81E6C528-733B-46B8-8DE9-917F74086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636" y="4374398"/>
              <a:ext cx="74879" cy="40771"/>
            </a:xfrm>
            <a:custGeom>
              <a:avLst/>
              <a:gdLst>
                <a:gd name="T0" fmla="*/ 2147483646 w 1517"/>
                <a:gd name="T1" fmla="*/ 2147483646 h 826"/>
                <a:gd name="T2" fmla="*/ 2147483646 w 1517"/>
                <a:gd name="T3" fmla="*/ 2147483646 h 826"/>
                <a:gd name="T4" fmla="*/ 2147483646 w 1517"/>
                <a:gd name="T5" fmla="*/ 2147483646 h 826"/>
                <a:gd name="T6" fmla="*/ 2147483646 w 1517"/>
                <a:gd name="T7" fmla="*/ 2147483646 h 826"/>
                <a:gd name="T8" fmla="*/ 2147483646 w 1517"/>
                <a:gd name="T9" fmla="*/ 2147483646 h 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0" name="Google Shape;442;p8">
              <a:extLst>
                <a:ext uri="{FF2B5EF4-FFF2-40B4-BE49-F238E27FC236}">
                  <a16:creationId xmlns:a16="http://schemas.microsoft.com/office/drawing/2014/main" id="{99B6B299-ADC5-4818-AEB9-9C3326C8F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97" y="3657567"/>
              <a:ext cx="1174669" cy="1283163"/>
            </a:xfrm>
            <a:custGeom>
              <a:avLst/>
              <a:gdLst>
                <a:gd name="T0" fmla="*/ 2147483646 w 23798"/>
                <a:gd name="T1" fmla="*/ 2147483646 h 25996"/>
                <a:gd name="T2" fmla="*/ 2147483646 w 23798"/>
                <a:gd name="T3" fmla="*/ 2147483646 h 25996"/>
                <a:gd name="T4" fmla="*/ 2147483646 w 23798"/>
                <a:gd name="T5" fmla="*/ 2147483646 h 25996"/>
                <a:gd name="T6" fmla="*/ 2147483646 w 23798"/>
                <a:gd name="T7" fmla="*/ 2147483646 h 25996"/>
                <a:gd name="T8" fmla="*/ 2147483646 w 23798"/>
                <a:gd name="T9" fmla="*/ 2147483646 h 25996"/>
                <a:gd name="T10" fmla="*/ 2147483646 w 23798"/>
                <a:gd name="T11" fmla="*/ 2147483646 h 25996"/>
                <a:gd name="T12" fmla="*/ 2147483646 w 23798"/>
                <a:gd name="T13" fmla="*/ 2147483646 h 25996"/>
                <a:gd name="T14" fmla="*/ 2147483646 w 23798"/>
                <a:gd name="T15" fmla="*/ 2147483646 h 25996"/>
                <a:gd name="T16" fmla="*/ 2147483646 w 23798"/>
                <a:gd name="T17" fmla="*/ 2147483646 h 25996"/>
                <a:gd name="T18" fmla="*/ 2147483646 w 23798"/>
                <a:gd name="T19" fmla="*/ 2147483646 h 25996"/>
                <a:gd name="T20" fmla="*/ 2147483646 w 23798"/>
                <a:gd name="T21" fmla="*/ 2147483646 h 25996"/>
                <a:gd name="T22" fmla="*/ 2147483646 w 23798"/>
                <a:gd name="T23" fmla="*/ 2147483646 h 25996"/>
                <a:gd name="T24" fmla="*/ 2147483646 w 23798"/>
                <a:gd name="T25" fmla="*/ 0 h 25996"/>
                <a:gd name="T26" fmla="*/ 2147483646 w 23798"/>
                <a:gd name="T27" fmla="*/ 2147483646 h 25996"/>
                <a:gd name="T28" fmla="*/ 2147483646 w 23798"/>
                <a:gd name="T29" fmla="*/ 2147483646 h 25996"/>
                <a:gd name="T30" fmla="*/ 2147483646 w 23798"/>
                <a:gd name="T31" fmla="*/ 2147483646 h 25996"/>
                <a:gd name="T32" fmla="*/ 2147483646 w 23798"/>
                <a:gd name="T33" fmla="*/ 2147483646 h 25996"/>
                <a:gd name="T34" fmla="*/ 2147483646 w 23798"/>
                <a:gd name="T35" fmla="*/ 2147483646 h 25996"/>
                <a:gd name="T36" fmla="*/ 2147483646 w 23798"/>
                <a:gd name="T37" fmla="*/ 2147483646 h 25996"/>
                <a:gd name="T38" fmla="*/ 2147483646 w 23798"/>
                <a:gd name="T39" fmla="*/ 2147483646 h 25996"/>
                <a:gd name="T40" fmla="*/ 2147483646 w 23798"/>
                <a:gd name="T41" fmla="*/ 2147483646 h 25996"/>
                <a:gd name="T42" fmla="*/ 2147483646 w 23798"/>
                <a:gd name="T43" fmla="*/ 2147483646 h 25996"/>
                <a:gd name="T44" fmla="*/ 2147483646 w 23798"/>
                <a:gd name="T45" fmla="*/ 2147483646 h 25996"/>
                <a:gd name="T46" fmla="*/ 2147483646 w 23798"/>
                <a:gd name="T47" fmla="*/ 2147483646 h 25996"/>
                <a:gd name="T48" fmla="*/ 2147483646 w 23798"/>
                <a:gd name="T49" fmla="*/ 2147483646 h 25996"/>
                <a:gd name="T50" fmla="*/ 2147483646 w 23798"/>
                <a:gd name="T51" fmla="*/ 2147483646 h 25996"/>
                <a:gd name="T52" fmla="*/ 2147483646 w 23798"/>
                <a:gd name="T53" fmla="*/ 2147483646 h 25996"/>
                <a:gd name="T54" fmla="*/ 2147483646 w 23798"/>
                <a:gd name="T55" fmla="*/ 2147483646 h 25996"/>
                <a:gd name="T56" fmla="*/ 2147483646 w 23798"/>
                <a:gd name="T57" fmla="*/ 2147483646 h 25996"/>
                <a:gd name="T58" fmla="*/ 2147483646 w 23798"/>
                <a:gd name="T59" fmla="*/ 2147483646 h 25996"/>
                <a:gd name="T60" fmla="*/ 2147483646 w 23798"/>
                <a:gd name="T61" fmla="*/ 2147483646 h 25996"/>
                <a:gd name="T62" fmla="*/ 2147483646 w 23798"/>
                <a:gd name="T63" fmla="*/ 2147483646 h 25996"/>
                <a:gd name="T64" fmla="*/ 2147483646 w 23798"/>
                <a:gd name="T65" fmla="*/ 2147483646 h 25996"/>
                <a:gd name="T66" fmla="*/ 2147483646 w 23798"/>
                <a:gd name="T67" fmla="*/ 2147483646 h 25996"/>
                <a:gd name="T68" fmla="*/ 2147483646 w 23798"/>
                <a:gd name="T69" fmla="*/ 2147483646 h 25996"/>
                <a:gd name="T70" fmla="*/ 2147483646 w 23798"/>
                <a:gd name="T71" fmla="*/ 2147483646 h 25996"/>
                <a:gd name="T72" fmla="*/ 2147483646 w 23798"/>
                <a:gd name="T73" fmla="*/ 2147483646 h 25996"/>
                <a:gd name="T74" fmla="*/ 2147483646 w 23798"/>
                <a:gd name="T75" fmla="*/ 2147483646 h 25996"/>
                <a:gd name="T76" fmla="*/ 2147483646 w 23798"/>
                <a:gd name="T77" fmla="*/ 2147483646 h 25996"/>
                <a:gd name="T78" fmla="*/ 2147483646 w 23798"/>
                <a:gd name="T79" fmla="*/ 2147483646 h 25996"/>
                <a:gd name="T80" fmla="*/ 2147483646 w 23798"/>
                <a:gd name="T81" fmla="*/ 2147483646 h 25996"/>
                <a:gd name="T82" fmla="*/ 2147483646 w 23798"/>
                <a:gd name="T83" fmla="*/ 2147483646 h 25996"/>
                <a:gd name="T84" fmla="*/ 2147483646 w 23798"/>
                <a:gd name="T85" fmla="*/ 2147483646 h 25996"/>
                <a:gd name="T86" fmla="*/ 2147483646 w 23798"/>
                <a:gd name="T87" fmla="*/ 2147483646 h 25996"/>
                <a:gd name="T88" fmla="*/ 2147483646 w 23798"/>
                <a:gd name="T89" fmla="*/ 2147483646 h 25996"/>
                <a:gd name="T90" fmla="*/ 2147483646 w 23798"/>
                <a:gd name="T91" fmla="*/ 2147483646 h 25996"/>
                <a:gd name="T92" fmla="*/ 2147483646 w 23798"/>
                <a:gd name="T93" fmla="*/ 2147483646 h 25996"/>
                <a:gd name="T94" fmla="*/ 2147483646 w 23798"/>
                <a:gd name="T95" fmla="*/ 0 h 259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1" name="Google Shape;443;p8">
              <a:extLst>
                <a:ext uri="{FF2B5EF4-FFF2-40B4-BE49-F238E27FC236}">
                  <a16:creationId xmlns:a16="http://schemas.microsoft.com/office/drawing/2014/main" id="{10187BE2-F794-4172-B1BC-0E368D506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731" y="3723658"/>
              <a:ext cx="50446" cy="50446"/>
            </a:xfrm>
            <a:custGeom>
              <a:avLst/>
              <a:gdLst>
                <a:gd name="T0" fmla="*/ 2147483646 w 1022"/>
                <a:gd name="T1" fmla="*/ 2147483646 h 1022"/>
                <a:gd name="T2" fmla="*/ 0 w 1022"/>
                <a:gd name="T3" fmla="*/ 2147483646 h 1022"/>
                <a:gd name="T4" fmla="*/ 2147483646 w 1022"/>
                <a:gd name="T5" fmla="*/ 2147483646 h 1022"/>
                <a:gd name="T6" fmla="*/ 2147483646 w 1022"/>
                <a:gd name="T7" fmla="*/ 2147483646 h 1022"/>
                <a:gd name="T8" fmla="*/ 2147483646 w 1022"/>
                <a:gd name="T9" fmla="*/ 2147483646 h 10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2" name="Google Shape;444;p8">
              <a:extLst>
                <a:ext uri="{FF2B5EF4-FFF2-40B4-BE49-F238E27FC236}">
                  <a16:creationId xmlns:a16="http://schemas.microsoft.com/office/drawing/2014/main" id="{404A28A5-FA55-4302-984A-302B46013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218" y="4532197"/>
              <a:ext cx="123005" cy="423953"/>
            </a:xfrm>
            <a:custGeom>
              <a:avLst/>
              <a:gdLst>
                <a:gd name="T0" fmla="*/ 2147483646 w 2492"/>
                <a:gd name="T1" fmla="*/ 2147483646 h 8589"/>
                <a:gd name="T2" fmla="*/ 2147483646 w 2492"/>
                <a:gd name="T3" fmla="*/ 2147483646 h 8589"/>
                <a:gd name="T4" fmla="*/ 2147483646 w 2492"/>
                <a:gd name="T5" fmla="*/ 2147483646 h 8589"/>
                <a:gd name="T6" fmla="*/ 2147483646 w 2492"/>
                <a:gd name="T7" fmla="*/ 2147483646 h 8589"/>
                <a:gd name="T8" fmla="*/ 2147483646 w 2492"/>
                <a:gd name="T9" fmla="*/ 2147483646 h 8589"/>
                <a:gd name="T10" fmla="*/ 2147483646 w 2492"/>
                <a:gd name="T11" fmla="*/ 2147483646 h 8589"/>
                <a:gd name="T12" fmla="*/ 2147483646 w 2492"/>
                <a:gd name="T13" fmla="*/ 2147483646 h 8589"/>
                <a:gd name="T14" fmla="*/ 2147483646 w 2492"/>
                <a:gd name="T15" fmla="*/ 2147483646 h 8589"/>
                <a:gd name="T16" fmla="*/ 2147483646 w 2492"/>
                <a:gd name="T17" fmla="*/ 2147483646 h 8589"/>
                <a:gd name="T18" fmla="*/ 2147483646 w 2492"/>
                <a:gd name="T19" fmla="*/ 2147483646 h 8589"/>
                <a:gd name="T20" fmla="*/ 2147483646 w 2492"/>
                <a:gd name="T21" fmla="*/ 2147483646 h 8589"/>
                <a:gd name="T22" fmla="*/ 2147483646 w 2492"/>
                <a:gd name="T23" fmla="*/ 2147483646 h 8589"/>
                <a:gd name="T24" fmla="*/ 2147483646 w 2492"/>
                <a:gd name="T25" fmla="*/ 2147483646 h 8589"/>
                <a:gd name="T26" fmla="*/ 2147483646 w 2492"/>
                <a:gd name="T27" fmla="*/ 2147483646 h 8589"/>
                <a:gd name="T28" fmla="*/ 2147483646 w 2492"/>
                <a:gd name="T29" fmla="*/ 2147483646 h 8589"/>
                <a:gd name="T30" fmla="*/ 2147483646 w 2492"/>
                <a:gd name="T31" fmla="*/ 2147483646 h 8589"/>
                <a:gd name="T32" fmla="*/ 2147483646 w 2492"/>
                <a:gd name="T33" fmla="*/ 2147483646 h 8589"/>
                <a:gd name="T34" fmla="*/ 2147483646 w 2492"/>
                <a:gd name="T35" fmla="*/ 2147483646 h 8589"/>
                <a:gd name="T36" fmla="*/ 2147483646 w 2492"/>
                <a:gd name="T37" fmla="*/ 2147483646 h 8589"/>
                <a:gd name="T38" fmla="*/ 2147483646 w 2492"/>
                <a:gd name="T39" fmla="*/ 2147483646 h 8589"/>
                <a:gd name="T40" fmla="*/ 2147483646 w 2492"/>
                <a:gd name="T41" fmla="*/ 2147483646 h 8589"/>
                <a:gd name="T42" fmla="*/ 2147483646 w 2492"/>
                <a:gd name="T43" fmla="*/ 2147483646 h 85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3" name="Google Shape;445;p8">
              <a:extLst>
                <a:ext uri="{FF2B5EF4-FFF2-40B4-BE49-F238E27FC236}">
                  <a16:creationId xmlns:a16="http://schemas.microsoft.com/office/drawing/2014/main" id="{D732AF6F-9AE2-4E38-B828-B3EA059F5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763" y="4657716"/>
              <a:ext cx="35687" cy="178140"/>
            </a:xfrm>
            <a:custGeom>
              <a:avLst/>
              <a:gdLst>
                <a:gd name="T0" fmla="*/ 2147483646 w 723"/>
                <a:gd name="T1" fmla="*/ 0 h 3609"/>
                <a:gd name="T2" fmla="*/ 2147483646 w 723"/>
                <a:gd name="T3" fmla="*/ 2147483646 h 3609"/>
                <a:gd name="T4" fmla="*/ 2147483646 w 723"/>
                <a:gd name="T5" fmla="*/ 2147483646 h 3609"/>
                <a:gd name="T6" fmla="*/ 2147483646 w 723"/>
                <a:gd name="T7" fmla="*/ 2147483646 h 3609"/>
                <a:gd name="T8" fmla="*/ 0 w 723"/>
                <a:gd name="T9" fmla="*/ 2147483646 h 3609"/>
                <a:gd name="T10" fmla="*/ 2147483646 w 723"/>
                <a:gd name="T11" fmla="*/ 2147483646 h 3609"/>
                <a:gd name="T12" fmla="*/ 2147483646 w 723"/>
                <a:gd name="T13" fmla="*/ 2147483646 h 3609"/>
                <a:gd name="T14" fmla="*/ 2147483646 w 723"/>
                <a:gd name="T15" fmla="*/ 2147483646 h 3609"/>
                <a:gd name="T16" fmla="*/ 2147483646 w 723"/>
                <a:gd name="T17" fmla="*/ 2147483646 h 3609"/>
                <a:gd name="T18" fmla="*/ 2147483646 w 723"/>
                <a:gd name="T19" fmla="*/ 2147483646 h 3609"/>
                <a:gd name="T20" fmla="*/ 2147483646 w 723"/>
                <a:gd name="T21" fmla="*/ 2147483646 h 3609"/>
                <a:gd name="T22" fmla="*/ 2147483646 w 723"/>
                <a:gd name="T23" fmla="*/ 0 h 3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4" name="Google Shape;446;p8">
              <a:extLst>
                <a:ext uri="{FF2B5EF4-FFF2-40B4-BE49-F238E27FC236}">
                  <a16:creationId xmlns:a16="http://schemas.microsoft.com/office/drawing/2014/main" id="{5C48B514-7818-45DF-BAE7-72033B3B4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654" y="4390144"/>
              <a:ext cx="60861" cy="243542"/>
            </a:xfrm>
            <a:custGeom>
              <a:avLst/>
              <a:gdLst>
                <a:gd name="T0" fmla="*/ 2147483646 w 1233"/>
                <a:gd name="T1" fmla="*/ 2147483646 h 4934"/>
                <a:gd name="T2" fmla="*/ 2147483646 w 1233"/>
                <a:gd name="T3" fmla="*/ 2147483646 h 4934"/>
                <a:gd name="T4" fmla="*/ 2147483646 w 1233"/>
                <a:gd name="T5" fmla="*/ 2147483646 h 4934"/>
                <a:gd name="T6" fmla="*/ 2147483646 w 1233"/>
                <a:gd name="T7" fmla="*/ 2147483646 h 4934"/>
                <a:gd name="T8" fmla="*/ 2147483646 w 1233"/>
                <a:gd name="T9" fmla="*/ 2147483646 h 4934"/>
                <a:gd name="T10" fmla="*/ 2147483646 w 1233"/>
                <a:gd name="T11" fmla="*/ 2147483646 h 4934"/>
                <a:gd name="T12" fmla="*/ 2147483646 w 1233"/>
                <a:gd name="T13" fmla="*/ 2147483646 h 4934"/>
                <a:gd name="T14" fmla="*/ 2147483646 w 1233"/>
                <a:gd name="T15" fmla="*/ 2147483646 h 4934"/>
                <a:gd name="T16" fmla="*/ 2147483646 w 1233"/>
                <a:gd name="T17" fmla="*/ 2147483646 h 4934"/>
                <a:gd name="T18" fmla="*/ 2147483646 w 1233"/>
                <a:gd name="T19" fmla="*/ 2147483646 h 4934"/>
                <a:gd name="T20" fmla="*/ 2147483646 w 1233"/>
                <a:gd name="T21" fmla="*/ 2147483646 h 4934"/>
                <a:gd name="T22" fmla="*/ 2147483646 w 1233"/>
                <a:gd name="T23" fmla="*/ 2147483646 h 4934"/>
                <a:gd name="T24" fmla="*/ 2147483646 w 1233"/>
                <a:gd name="T25" fmla="*/ 2147483646 h 4934"/>
                <a:gd name="T26" fmla="*/ 2147483646 w 1233"/>
                <a:gd name="T27" fmla="*/ 2147483646 h 4934"/>
                <a:gd name="T28" fmla="*/ 2147483646 w 1233"/>
                <a:gd name="T29" fmla="*/ 2147483646 h 4934"/>
                <a:gd name="T30" fmla="*/ 2147483646 w 1233"/>
                <a:gd name="T31" fmla="*/ 2147483646 h 49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75" name="Google Shape;447;p8">
            <a:extLst>
              <a:ext uri="{FF2B5EF4-FFF2-40B4-BE49-F238E27FC236}">
                <a16:creationId xmlns:a16="http://schemas.microsoft.com/office/drawing/2014/main" id="{7EB05F8A-DA22-43E3-A756-55D0757A0795}"/>
              </a:ext>
            </a:extLst>
          </p:cNvPr>
          <p:cNvSpPr>
            <a:spLocks/>
          </p:cNvSpPr>
          <p:nvPr/>
        </p:nvSpPr>
        <p:spPr bwMode="auto">
          <a:xfrm>
            <a:off x="6597650" y="5221290"/>
            <a:ext cx="1398588" cy="1647825"/>
          </a:xfrm>
          <a:custGeom>
            <a:avLst/>
            <a:gdLst>
              <a:gd name="T0" fmla="*/ 2147483646 w 21652"/>
              <a:gd name="T1" fmla="*/ 2147483646 h 19121"/>
              <a:gd name="T2" fmla="*/ 2147483646 w 21652"/>
              <a:gd name="T3" fmla="*/ 2147483646 h 19121"/>
              <a:gd name="T4" fmla="*/ 2147483646 w 21652"/>
              <a:gd name="T5" fmla="*/ 2147483646 h 19121"/>
              <a:gd name="T6" fmla="*/ 2147483646 w 21652"/>
              <a:gd name="T7" fmla="*/ 2147483646 h 19121"/>
              <a:gd name="T8" fmla="*/ 2147483646 w 21652"/>
              <a:gd name="T9" fmla="*/ 2147483646 h 19121"/>
              <a:gd name="T10" fmla="*/ 2147483646 w 21652"/>
              <a:gd name="T11" fmla="*/ 2147483646 h 19121"/>
              <a:gd name="T12" fmla="*/ 2147483646 w 21652"/>
              <a:gd name="T13" fmla="*/ 2147483646 h 19121"/>
              <a:gd name="T14" fmla="*/ 2147483646 w 21652"/>
              <a:gd name="T15" fmla="*/ 2147483646 h 19121"/>
              <a:gd name="T16" fmla="*/ 2147483646 w 21652"/>
              <a:gd name="T17" fmla="*/ 2147483646 h 19121"/>
              <a:gd name="T18" fmla="*/ 2147483646 w 21652"/>
              <a:gd name="T19" fmla="*/ 2147483646 h 19121"/>
              <a:gd name="T20" fmla="*/ 2147483646 w 21652"/>
              <a:gd name="T21" fmla="*/ 2147483646 h 19121"/>
              <a:gd name="T22" fmla="*/ 2147483646 w 21652"/>
              <a:gd name="T23" fmla="*/ 2147483646 h 19121"/>
              <a:gd name="T24" fmla="*/ 2147483646 w 21652"/>
              <a:gd name="T25" fmla="*/ 2147483646 h 19121"/>
              <a:gd name="T26" fmla="*/ 2147483646 w 21652"/>
              <a:gd name="T27" fmla="*/ 2147483646 h 19121"/>
              <a:gd name="T28" fmla="*/ 2147483646 w 21652"/>
              <a:gd name="T29" fmla="*/ 2147483646 h 19121"/>
              <a:gd name="T30" fmla="*/ 2147483646 w 21652"/>
              <a:gd name="T31" fmla="*/ 2147483646 h 19121"/>
              <a:gd name="T32" fmla="*/ 2147483646 w 21652"/>
              <a:gd name="T33" fmla="*/ 2147483646 h 19121"/>
              <a:gd name="T34" fmla="*/ 2147483646 w 21652"/>
              <a:gd name="T35" fmla="*/ 2147483646 h 19121"/>
              <a:gd name="T36" fmla="*/ 2147483646 w 21652"/>
              <a:gd name="T37" fmla="*/ 2147483646 h 19121"/>
              <a:gd name="T38" fmla="*/ 2147483646 w 21652"/>
              <a:gd name="T39" fmla="*/ 2147483646 h 19121"/>
              <a:gd name="T40" fmla="*/ 2147483646 w 21652"/>
              <a:gd name="T41" fmla="*/ 2147483646 h 19121"/>
              <a:gd name="T42" fmla="*/ 2147483646 w 21652"/>
              <a:gd name="T43" fmla="*/ 2147483646 h 19121"/>
              <a:gd name="T44" fmla="*/ 2147483646 w 21652"/>
              <a:gd name="T45" fmla="*/ 2147483646 h 19121"/>
              <a:gd name="T46" fmla="*/ 2147483646 w 21652"/>
              <a:gd name="T47" fmla="*/ 2147483646 h 19121"/>
              <a:gd name="T48" fmla="*/ 2147483646 w 21652"/>
              <a:gd name="T49" fmla="*/ 2147483646 h 19121"/>
              <a:gd name="T50" fmla="*/ 2147483646 w 21652"/>
              <a:gd name="T51" fmla="*/ 2147483646 h 19121"/>
              <a:gd name="T52" fmla="*/ 2147483646 w 21652"/>
              <a:gd name="T53" fmla="*/ 2147483646 h 19121"/>
              <a:gd name="T54" fmla="*/ 2147483646 w 21652"/>
              <a:gd name="T55" fmla="*/ 2147483646 h 19121"/>
              <a:gd name="T56" fmla="*/ 2147483646 w 21652"/>
              <a:gd name="T57" fmla="*/ 2147483646 h 19121"/>
              <a:gd name="T58" fmla="*/ 2147483646 w 21652"/>
              <a:gd name="T59" fmla="*/ 2147483646 h 19121"/>
              <a:gd name="T60" fmla="*/ 2147483646 w 21652"/>
              <a:gd name="T61" fmla="*/ 2147483646 h 19121"/>
              <a:gd name="T62" fmla="*/ 2147483646 w 21652"/>
              <a:gd name="T63" fmla="*/ 2147483646 h 19121"/>
              <a:gd name="T64" fmla="*/ 2147483646 w 21652"/>
              <a:gd name="T65" fmla="*/ 2147483646 h 19121"/>
              <a:gd name="T66" fmla="*/ 2147483646 w 21652"/>
              <a:gd name="T67" fmla="*/ 2147483646 h 19121"/>
              <a:gd name="T68" fmla="*/ 2147483646 w 21652"/>
              <a:gd name="T69" fmla="*/ 2147483646 h 19121"/>
              <a:gd name="T70" fmla="*/ 2147483646 w 21652"/>
              <a:gd name="T71" fmla="*/ 2147483646 h 19121"/>
              <a:gd name="T72" fmla="*/ 2147483646 w 21652"/>
              <a:gd name="T73" fmla="*/ 2147483646 h 19121"/>
              <a:gd name="T74" fmla="*/ 2147483646 w 21652"/>
              <a:gd name="T75" fmla="*/ 2147483646 h 19121"/>
              <a:gd name="T76" fmla="*/ 2147483646 w 21652"/>
              <a:gd name="T77" fmla="*/ 2147483646 h 19121"/>
              <a:gd name="T78" fmla="*/ 2147483646 w 21652"/>
              <a:gd name="T79" fmla="*/ 2147483646 h 19121"/>
              <a:gd name="T80" fmla="*/ 2147483646 w 21652"/>
              <a:gd name="T81" fmla="*/ 2147483646 h 19121"/>
              <a:gd name="T82" fmla="*/ 2147483646 w 21652"/>
              <a:gd name="T83" fmla="*/ 2147483646 h 19121"/>
              <a:gd name="T84" fmla="*/ 2147483646 w 21652"/>
              <a:gd name="T85" fmla="*/ 2147483646 h 19121"/>
              <a:gd name="T86" fmla="*/ 2147483646 w 21652"/>
              <a:gd name="T87" fmla="*/ 2147483646 h 19121"/>
              <a:gd name="T88" fmla="*/ 2147483646 w 21652"/>
              <a:gd name="T89" fmla="*/ 2147483646 h 19121"/>
              <a:gd name="T90" fmla="*/ 2147483646 w 21652"/>
              <a:gd name="T91" fmla="*/ 2147483646 h 19121"/>
              <a:gd name="T92" fmla="*/ 2147483646 w 21652"/>
              <a:gd name="T93" fmla="*/ 2147483646 h 1912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6" name="Google Shape;448;p8">
            <a:extLst>
              <a:ext uri="{FF2B5EF4-FFF2-40B4-BE49-F238E27FC236}">
                <a16:creationId xmlns:a16="http://schemas.microsoft.com/office/drawing/2014/main" id="{A5402107-C617-4F40-B95A-FD1DD73C6E4D}"/>
              </a:ext>
            </a:extLst>
          </p:cNvPr>
          <p:cNvSpPr>
            <a:spLocks/>
          </p:cNvSpPr>
          <p:nvPr/>
        </p:nvSpPr>
        <p:spPr bwMode="auto">
          <a:xfrm>
            <a:off x="6575426" y="277815"/>
            <a:ext cx="271463" cy="523875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7" name="Google Shape;449;p8">
            <a:extLst>
              <a:ext uri="{FF2B5EF4-FFF2-40B4-BE49-F238E27FC236}">
                <a16:creationId xmlns:a16="http://schemas.microsoft.com/office/drawing/2014/main" id="{A7947831-61A4-40A9-B9E6-BB35B4FCFCB7}"/>
              </a:ext>
            </a:extLst>
          </p:cNvPr>
          <p:cNvSpPr>
            <a:spLocks/>
          </p:cNvSpPr>
          <p:nvPr/>
        </p:nvSpPr>
        <p:spPr bwMode="auto">
          <a:xfrm>
            <a:off x="5632451" y="6094415"/>
            <a:ext cx="317500" cy="36512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8" name="Google Shape;450;p8">
            <a:extLst>
              <a:ext uri="{FF2B5EF4-FFF2-40B4-BE49-F238E27FC236}">
                <a16:creationId xmlns:a16="http://schemas.microsoft.com/office/drawing/2014/main" id="{38317856-FEA7-4D6E-98D7-E58AF758C58A}"/>
              </a:ext>
            </a:extLst>
          </p:cNvPr>
          <p:cNvSpPr/>
          <p:nvPr/>
        </p:nvSpPr>
        <p:spPr>
          <a:xfrm>
            <a:off x="3595689" y="5861050"/>
            <a:ext cx="309562" cy="368300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79" name="Google Shape;451;p8">
            <a:extLst>
              <a:ext uri="{FF2B5EF4-FFF2-40B4-BE49-F238E27FC236}">
                <a16:creationId xmlns:a16="http://schemas.microsoft.com/office/drawing/2014/main" id="{72E727AD-84A2-4AA2-8FC9-ACDA2FFBA004}"/>
              </a:ext>
            </a:extLst>
          </p:cNvPr>
          <p:cNvSpPr>
            <a:spLocks/>
          </p:cNvSpPr>
          <p:nvPr/>
        </p:nvSpPr>
        <p:spPr bwMode="auto">
          <a:xfrm>
            <a:off x="2305051" y="171452"/>
            <a:ext cx="390525" cy="735013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0" name="Google Shape;452;p8">
            <a:extLst>
              <a:ext uri="{FF2B5EF4-FFF2-40B4-BE49-F238E27FC236}">
                <a16:creationId xmlns:a16="http://schemas.microsoft.com/office/drawing/2014/main" id="{3FC70F2B-D08A-40EC-B7AE-E4F865A61891}"/>
              </a:ext>
            </a:extLst>
          </p:cNvPr>
          <p:cNvSpPr>
            <a:spLocks/>
          </p:cNvSpPr>
          <p:nvPr/>
        </p:nvSpPr>
        <p:spPr bwMode="auto">
          <a:xfrm>
            <a:off x="7996239" y="4984752"/>
            <a:ext cx="317500" cy="4175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1" name="Google Shape;453;p8">
            <a:extLst>
              <a:ext uri="{FF2B5EF4-FFF2-40B4-BE49-F238E27FC236}">
                <a16:creationId xmlns:a16="http://schemas.microsoft.com/office/drawing/2014/main" id="{E302ED91-F570-4C9C-ABF0-7E76297D583C}"/>
              </a:ext>
            </a:extLst>
          </p:cNvPr>
          <p:cNvSpPr/>
          <p:nvPr/>
        </p:nvSpPr>
        <p:spPr>
          <a:xfrm>
            <a:off x="3817939" y="6224590"/>
            <a:ext cx="1508125" cy="650875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82" name="Google Shape;454;p8">
            <a:extLst>
              <a:ext uri="{FF2B5EF4-FFF2-40B4-BE49-F238E27FC236}">
                <a16:creationId xmlns:a16="http://schemas.microsoft.com/office/drawing/2014/main" id="{1DE09D02-87E0-4B67-B8FC-F6AAD5466FE8}"/>
              </a:ext>
            </a:extLst>
          </p:cNvPr>
          <p:cNvSpPr>
            <a:spLocks/>
          </p:cNvSpPr>
          <p:nvPr/>
        </p:nvSpPr>
        <p:spPr bwMode="auto">
          <a:xfrm>
            <a:off x="5851526" y="538165"/>
            <a:ext cx="317500" cy="363537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2188000"/>
            <a:ext cx="6578100" cy="248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4163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4163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4163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4163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4163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4163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4163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416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92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50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7;p9">
            <a:extLst>
              <a:ext uri="{FF2B5EF4-FFF2-40B4-BE49-F238E27FC236}">
                <a16:creationId xmlns:a16="http://schemas.microsoft.com/office/drawing/2014/main" id="{BF5EA40D-5F87-45C7-84D0-0EAA108706CC}"/>
              </a:ext>
            </a:extLst>
          </p:cNvPr>
          <p:cNvSpPr/>
          <p:nvPr/>
        </p:nvSpPr>
        <p:spPr>
          <a:xfrm rot="22">
            <a:off x="2011363" y="2330450"/>
            <a:ext cx="5040312" cy="177958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" name="Google Shape;460;p9">
            <a:extLst>
              <a:ext uri="{FF2B5EF4-FFF2-40B4-BE49-F238E27FC236}">
                <a16:creationId xmlns:a16="http://schemas.microsoft.com/office/drawing/2014/main" id="{9A276821-6837-4932-A4C7-D91312562455}"/>
              </a:ext>
            </a:extLst>
          </p:cNvPr>
          <p:cNvSpPr/>
          <p:nvPr/>
        </p:nvSpPr>
        <p:spPr>
          <a:xfrm>
            <a:off x="8578851" y="1047750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6" name="Google Shape;461;p9">
            <a:extLst>
              <a:ext uri="{FF2B5EF4-FFF2-40B4-BE49-F238E27FC236}">
                <a16:creationId xmlns:a16="http://schemas.microsoft.com/office/drawing/2014/main" id="{926A53EB-720B-4811-B4D3-0DB957B232BF}"/>
              </a:ext>
            </a:extLst>
          </p:cNvPr>
          <p:cNvGrpSpPr>
            <a:grpSpLocks/>
          </p:cNvGrpSpPr>
          <p:nvPr/>
        </p:nvGrpSpPr>
        <p:grpSpPr bwMode="auto">
          <a:xfrm>
            <a:off x="712789" y="309565"/>
            <a:ext cx="1214437" cy="981075"/>
            <a:chOff x="478326" y="2825649"/>
            <a:chExt cx="1012293" cy="613511"/>
          </a:xfrm>
        </p:grpSpPr>
        <p:sp>
          <p:nvSpPr>
            <p:cNvPr id="7" name="Google Shape;462;p9">
              <a:extLst>
                <a:ext uri="{FF2B5EF4-FFF2-40B4-BE49-F238E27FC236}">
                  <a16:creationId xmlns:a16="http://schemas.microsoft.com/office/drawing/2014/main" id="{92B85828-483B-44B6-BCED-7D12296A3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" name="Google Shape;463;p9">
              <a:extLst>
                <a:ext uri="{FF2B5EF4-FFF2-40B4-BE49-F238E27FC236}">
                  <a16:creationId xmlns:a16="http://schemas.microsoft.com/office/drawing/2014/main" id="{7E7C68C8-6A4E-49AD-A43B-78515884B130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9" name="Google Shape;464;p9">
              <a:extLst>
                <a:ext uri="{FF2B5EF4-FFF2-40B4-BE49-F238E27FC236}">
                  <a16:creationId xmlns:a16="http://schemas.microsoft.com/office/drawing/2014/main" id="{E46B29A3-0FC0-4392-9990-C4A283111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" name="Google Shape;465;p9">
              <a:extLst>
                <a:ext uri="{FF2B5EF4-FFF2-40B4-BE49-F238E27FC236}">
                  <a16:creationId xmlns:a16="http://schemas.microsoft.com/office/drawing/2014/main" id="{78E23922-C358-4A44-9DDE-B7E199037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466;p9">
              <a:extLst>
                <a:ext uri="{FF2B5EF4-FFF2-40B4-BE49-F238E27FC236}">
                  <a16:creationId xmlns:a16="http://schemas.microsoft.com/office/drawing/2014/main" id="{B737F97E-0319-452D-AB49-D687F98CC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2" name="Google Shape;467;p9">
            <a:extLst>
              <a:ext uri="{FF2B5EF4-FFF2-40B4-BE49-F238E27FC236}">
                <a16:creationId xmlns:a16="http://schemas.microsoft.com/office/drawing/2014/main" id="{E2CF65C7-6A75-4F05-83DA-B1869BEBEE2E}"/>
              </a:ext>
            </a:extLst>
          </p:cNvPr>
          <p:cNvSpPr/>
          <p:nvPr/>
        </p:nvSpPr>
        <p:spPr>
          <a:xfrm>
            <a:off x="477839" y="1290638"/>
            <a:ext cx="250825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3" name="Google Shape;468;p9">
            <a:extLst>
              <a:ext uri="{FF2B5EF4-FFF2-40B4-BE49-F238E27FC236}">
                <a16:creationId xmlns:a16="http://schemas.microsoft.com/office/drawing/2014/main" id="{9D6EA7C6-50B9-4533-819A-7DD3AEA0CBB8}"/>
              </a:ext>
            </a:extLst>
          </p:cNvPr>
          <p:cNvSpPr/>
          <p:nvPr/>
        </p:nvSpPr>
        <p:spPr>
          <a:xfrm>
            <a:off x="84138" y="6211888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4" name="Google Shape;469;p9">
            <a:extLst>
              <a:ext uri="{FF2B5EF4-FFF2-40B4-BE49-F238E27FC236}">
                <a16:creationId xmlns:a16="http://schemas.microsoft.com/office/drawing/2014/main" id="{611D8420-313B-44ED-ABD8-2D1B6E1BE323}"/>
              </a:ext>
            </a:extLst>
          </p:cNvPr>
          <p:cNvSpPr/>
          <p:nvPr/>
        </p:nvSpPr>
        <p:spPr>
          <a:xfrm>
            <a:off x="0" y="512764"/>
            <a:ext cx="477838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5" name="Google Shape;470;p9">
            <a:extLst>
              <a:ext uri="{FF2B5EF4-FFF2-40B4-BE49-F238E27FC236}">
                <a16:creationId xmlns:a16="http://schemas.microsoft.com/office/drawing/2014/main" id="{60C490A3-44AB-4F52-9A65-57903B9F7C0F}"/>
              </a:ext>
            </a:extLst>
          </p:cNvPr>
          <p:cNvSpPr/>
          <p:nvPr/>
        </p:nvSpPr>
        <p:spPr>
          <a:xfrm>
            <a:off x="781050" y="6370638"/>
            <a:ext cx="249238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6" name="Google Shape;471;p9">
            <a:extLst>
              <a:ext uri="{FF2B5EF4-FFF2-40B4-BE49-F238E27FC236}">
                <a16:creationId xmlns:a16="http://schemas.microsoft.com/office/drawing/2014/main" id="{CD69F086-9EDB-429C-B51F-C2508E07201F}"/>
              </a:ext>
            </a:extLst>
          </p:cNvPr>
          <p:cNvSpPr/>
          <p:nvPr/>
        </p:nvSpPr>
        <p:spPr>
          <a:xfrm rot="10800000">
            <a:off x="8666164" y="4525965"/>
            <a:ext cx="477837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7" name="Google Shape;472;p9">
            <a:extLst>
              <a:ext uri="{FF2B5EF4-FFF2-40B4-BE49-F238E27FC236}">
                <a16:creationId xmlns:a16="http://schemas.microsoft.com/office/drawing/2014/main" id="{08097698-6F11-426D-8535-AD195E584D55}"/>
              </a:ext>
            </a:extLst>
          </p:cNvPr>
          <p:cNvSpPr>
            <a:spLocks/>
          </p:cNvSpPr>
          <p:nvPr/>
        </p:nvSpPr>
        <p:spPr bwMode="auto">
          <a:xfrm>
            <a:off x="358776" y="5505450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8" name="Google Shape;473;p9">
            <a:extLst>
              <a:ext uri="{FF2B5EF4-FFF2-40B4-BE49-F238E27FC236}">
                <a16:creationId xmlns:a16="http://schemas.microsoft.com/office/drawing/2014/main" id="{27BEF34B-2862-4977-A3CD-47C7C5501DC2}"/>
              </a:ext>
            </a:extLst>
          </p:cNvPr>
          <p:cNvSpPr>
            <a:spLocks/>
          </p:cNvSpPr>
          <p:nvPr/>
        </p:nvSpPr>
        <p:spPr bwMode="auto">
          <a:xfrm>
            <a:off x="8578851" y="4470402"/>
            <a:ext cx="134938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19" name="Google Shape;474;p9">
            <a:extLst>
              <a:ext uri="{FF2B5EF4-FFF2-40B4-BE49-F238E27FC236}">
                <a16:creationId xmlns:a16="http://schemas.microsoft.com/office/drawing/2014/main" id="{25B7B2FA-1D7B-46FA-83FC-3561D81860D9}"/>
              </a:ext>
            </a:extLst>
          </p:cNvPr>
          <p:cNvGrpSpPr>
            <a:grpSpLocks/>
          </p:cNvGrpSpPr>
          <p:nvPr/>
        </p:nvGrpSpPr>
        <p:grpSpPr bwMode="auto">
          <a:xfrm>
            <a:off x="7770814" y="5770565"/>
            <a:ext cx="1165225" cy="974725"/>
            <a:chOff x="6925510" y="205316"/>
            <a:chExt cx="905688" cy="530354"/>
          </a:xfrm>
        </p:grpSpPr>
        <p:sp>
          <p:nvSpPr>
            <p:cNvPr id="20" name="Google Shape;475;p9">
              <a:extLst>
                <a:ext uri="{FF2B5EF4-FFF2-40B4-BE49-F238E27FC236}">
                  <a16:creationId xmlns:a16="http://schemas.microsoft.com/office/drawing/2014/main" id="{70A5FE38-A4DE-4B3A-BFEF-39E6D2225518}"/>
                </a:ext>
              </a:extLst>
            </p:cNvPr>
            <p:cNvSpPr/>
            <p:nvPr/>
          </p:nvSpPr>
          <p:spPr>
            <a:xfrm>
              <a:off x="7093321" y="213090"/>
              <a:ext cx="568831" cy="515670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1" name="Google Shape;476;p9">
              <a:extLst>
                <a:ext uri="{FF2B5EF4-FFF2-40B4-BE49-F238E27FC236}">
                  <a16:creationId xmlns:a16="http://schemas.microsoft.com/office/drawing/2014/main" id="{31F60944-D202-4572-A9E9-1C74EEF09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2" name="Google Shape;477;p9">
              <a:extLst>
                <a:ext uri="{FF2B5EF4-FFF2-40B4-BE49-F238E27FC236}">
                  <a16:creationId xmlns:a16="http://schemas.microsoft.com/office/drawing/2014/main" id="{E73560B4-91B4-4BA8-9659-AB0324E4D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3" name="Google Shape;478;p9">
              <a:extLst>
                <a:ext uri="{FF2B5EF4-FFF2-40B4-BE49-F238E27FC236}">
                  <a16:creationId xmlns:a16="http://schemas.microsoft.com/office/drawing/2014/main" id="{4736D4B0-427C-4841-8198-9F6E54F04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4" name="Google Shape;479;p9">
              <a:extLst>
                <a:ext uri="{FF2B5EF4-FFF2-40B4-BE49-F238E27FC236}">
                  <a16:creationId xmlns:a16="http://schemas.microsoft.com/office/drawing/2014/main" id="{E7EA7FF9-751B-4EBF-BABD-C89BCCC9A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480;p9">
              <a:extLst>
                <a:ext uri="{FF2B5EF4-FFF2-40B4-BE49-F238E27FC236}">
                  <a16:creationId xmlns:a16="http://schemas.microsoft.com/office/drawing/2014/main" id="{92EC1291-9CA7-4376-8C46-61FE7500F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6" name="Google Shape;481;p9">
            <a:extLst>
              <a:ext uri="{FF2B5EF4-FFF2-40B4-BE49-F238E27FC236}">
                <a16:creationId xmlns:a16="http://schemas.microsoft.com/office/drawing/2014/main" id="{BD8C342B-01CA-40F7-BC67-2288B0A1E8EE}"/>
              </a:ext>
            </a:extLst>
          </p:cNvPr>
          <p:cNvSpPr/>
          <p:nvPr/>
        </p:nvSpPr>
        <p:spPr>
          <a:xfrm>
            <a:off x="8018464" y="881063"/>
            <a:ext cx="249237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7" name="Google Shape;482;p9">
            <a:extLst>
              <a:ext uri="{FF2B5EF4-FFF2-40B4-BE49-F238E27FC236}">
                <a16:creationId xmlns:a16="http://schemas.microsoft.com/office/drawing/2014/main" id="{7ACAB8BE-5563-424F-87BF-A2F597B41C56}"/>
              </a:ext>
            </a:extLst>
          </p:cNvPr>
          <p:cNvSpPr>
            <a:spLocks/>
          </p:cNvSpPr>
          <p:nvPr/>
        </p:nvSpPr>
        <p:spPr bwMode="auto">
          <a:xfrm>
            <a:off x="7150101" y="5967413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8" name="Google Shape;483;p9">
            <a:extLst>
              <a:ext uri="{FF2B5EF4-FFF2-40B4-BE49-F238E27FC236}">
                <a16:creationId xmlns:a16="http://schemas.microsoft.com/office/drawing/2014/main" id="{0F0440AB-2033-4CBE-94C5-3DD4FA4B9172}"/>
              </a:ext>
            </a:extLst>
          </p:cNvPr>
          <p:cNvSpPr>
            <a:spLocks/>
          </p:cNvSpPr>
          <p:nvPr/>
        </p:nvSpPr>
        <p:spPr bwMode="auto">
          <a:xfrm>
            <a:off x="8462964" y="309563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9" name="Google Shape;484;p9">
            <a:extLst>
              <a:ext uri="{FF2B5EF4-FFF2-40B4-BE49-F238E27FC236}">
                <a16:creationId xmlns:a16="http://schemas.microsoft.com/office/drawing/2014/main" id="{8697F5E5-491E-421F-8F24-D09DD792FAE9}"/>
              </a:ext>
            </a:extLst>
          </p:cNvPr>
          <p:cNvSpPr>
            <a:spLocks/>
          </p:cNvSpPr>
          <p:nvPr/>
        </p:nvSpPr>
        <p:spPr bwMode="auto">
          <a:xfrm>
            <a:off x="1096964" y="1492252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58" name="Google Shape;458;p9"/>
          <p:cNvSpPr txBox="1">
            <a:spLocks noGrp="1"/>
          </p:cNvSpPr>
          <p:nvPr>
            <p:ph type="title"/>
          </p:nvPr>
        </p:nvSpPr>
        <p:spPr>
          <a:xfrm>
            <a:off x="2773200" y="1644233"/>
            <a:ext cx="35976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9pPr>
          </a:lstStyle>
          <a:p>
            <a:endParaRPr/>
          </a:p>
        </p:txBody>
      </p:sp>
      <p:sp>
        <p:nvSpPr>
          <p:cNvPr id="459" name="Google Shape;459;p9"/>
          <p:cNvSpPr txBox="1">
            <a:spLocks noGrp="1"/>
          </p:cNvSpPr>
          <p:nvPr>
            <p:ph type="subTitle" idx="1"/>
          </p:nvPr>
        </p:nvSpPr>
        <p:spPr>
          <a:xfrm>
            <a:off x="1567550" y="4706112"/>
            <a:ext cx="60252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8741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6;p10">
            <a:extLst>
              <a:ext uri="{FF2B5EF4-FFF2-40B4-BE49-F238E27FC236}">
                <a16:creationId xmlns:a16="http://schemas.microsoft.com/office/drawing/2014/main" id="{4A20C560-F7FE-46F7-BCB8-EBE709BCD860}"/>
              </a:ext>
            </a:extLst>
          </p:cNvPr>
          <p:cNvSpPr>
            <a:spLocks/>
          </p:cNvSpPr>
          <p:nvPr/>
        </p:nvSpPr>
        <p:spPr bwMode="auto">
          <a:xfrm>
            <a:off x="7878764" y="322264"/>
            <a:ext cx="261937" cy="300037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" name="Google Shape;487;p10">
            <a:extLst>
              <a:ext uri="{FF2B5EF4-FFF2-40B4-BE49-F238E27FC236}">
                <a16:creationId xmlns:a16="http://schemas.microsoft.com/office/drawing/2014/main" id="{2C26D988-005F-4228-9267-2FB008982274}"/>
              </a:ext>
            </a:extLst>
          </p:cNvPr>
          <p:cNvSpPr>
            <a:spLocks/>
          </p:cNvSpPr>
          <p:nvPr/>
        </p:nvSpPr>
        <p:spPr bwMode="auto">
          <a:xfrm>
            <a:off x="1023938" y="6013452"/>
            <a:ext cx="271462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" name="Google Shape;488;p10">
            <a:extLst>
              <a:ext uri="{FF2B5EF4-FFF2-40B4-BE49-F238E27FC236}">
                <a16:creationId xmlns:a16="http://schemas.microsoft.com/office/drawing/2014/main" id="{244DA199-F547-4ACD-9D53-0EFEC06A49D8}"/>
              </a:ext>
            </a:extLst>
          </p:cNvPr>
          <p:cNvSpPr>
            <a:spLocks/>
          </p:cNvSpPr>
          <p:nvPr/>
        </p:nvSpPr>
        <p:spPr bwMode="auto">
          <a:xfrm>
            <a:off x="311151" y="5722940"/>
            <a:ext cx="511175" cy="58737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6" name="Google Shape;489;p10">
            <a:extLst>
              <a:ext uri="{FF2B5EF4-FFF2-40B4-BE49-F238E27FC236}">
                <a16:creationId xmlns:a16="http://schemas.microsoft.com/office/drawing/2014/main" id="{F957620F-D1F0-496F-9EB8-A9E6F355BDED}"/>
              </a:ext>
            </a:extLst>
          </p:cNvPr>
          <p:cNvSpPr/>
          <p:nvPr/>
        </p:nvSpPr>
        <p:spPr>
          <a:xfrm>
            <a:off x="280989" y="4991100"/>
            <a:ext cx="309562" cy="368300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7" name="Google Shape;490;p10">
            <a:extLst>
              <a:ext uri="{FF2B5EF4-FFF2-40B4-BE49-F238E27FC236}">
                <a16:creationId xmlns:a16="http://schemas.microsoft.com/office/drawing/2014/main" id="{9CE77092-45BC-43A9-86E4-608C83261A78}"/>
              </a:ext>
            </a:extLst>
          </p:cNvPr>
          <p:cNvSpPr>
            <a:spLocks/>
          </p:cNvSpPr>
          <p:nvPr/>
        </p:nvSpPr>
        <p:spPr bwMode="auto">
          <a:xfrm>
            <a:off x="8207376" y="5741988"/>
            <a:ext cx="317500" cy="4191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" name="Google Shape;491;p10">
            <a:extLst>
              <a:ext uri="{FF2B5EF4-FFF2-40B4-BE49-F238E27FC236}">
                <a16:creationId xmlns:a16="http://schemas.microsoft.com/office/drawing/2014/main" id="{D113B1F7-2DEE-4120-8A04-E91FE9654984}"/>
              </a:ext>
            </a:extLst>
          </p:cNvPr>
          <p:cNvSpPr>
            <a:spLocks/>
          </p:cNvSpPr>
          <p:nvPr/>
        </p:nvSpPr>
        <p:spPr bwMode="auto">
          <a:xfrm>
            <a:off x="8207375" y="704852"/>
            <a:ext cx="628650" cy="8302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9" name="Google Shape;492;p10">
            <a:extLst>
              <a:ext uri="{FF2B5EF4-FFF2-40B4-BE49-F238E27FC236}">
                <a16:creationId xmlns:a16="http://schemas.microsoft.com/office/drawing/2014/main" id="{916E723A-6D42-4A65-9228-3A560A899194}"/>
              </a:ext>
            </a:extLst>
          </p:cNvPr>
          <p:cNvSpPr>
            <a:spLocks/>
          </p:cNvSpPr>
          <p:nvPr/>
        </p:nvSpPr>
        <p:spPr bwMode="auto">
          <a:xfrm>
            <a:off x="7747001" y="1030288"/>
            <a:ext cx="390525" cy="755650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93" name="Google Shape;493;p10"/>
          <p:cNvSpPr txBox="1">
            <a:spLocks noGrp="1"/>
          </p:cNvSpPr>
          <p:nvPr>
            <p:ph type="body" idx="1"/>
          </p:nvPr>
        </p:nvSpPr>
        <p:spPr>
          <a:xfrm>
            <a:off x="1072450" y="693867"/>
            <a:ext cx="3042300" cy="424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257175" lvl="0" indent="-1285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matic SC"/>
              <a:buNone/>
              <a:defRPr sz="2813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233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5;p11">
            <a:extLst>
              <a:ext uri="{FF2B5EF4-FFF2-40B4-BE49-F238E27FC236}">
                <a16:creationId xmlns:a16="http://schemas.microsoft.com/office/drawing/2014/main" id="{7FD1ABEC-3329-4384-A332-D8919128F1DA}"/>
              </a:ext>
            </a:extLst>
          </p:cNvPr>
          <p:cNvSpPr/>
          <p:nvPr/>
        </p:nvSpPr>
        <p:spPr>
          <a:xfrm rot="17">
            <a:off x="1446214" y="1420815"/>
            <a:ext cx="6307137" cy="3017837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" name="Google Shape;496;p11">
            <a:extLst>
              <a:ext uri="{FF2B5EF4-FFF2-40B4-BE49-F238E27FC236}">
                <a16:creationId xmlns:a16="http://schemas.microsoft.com/office/drawing/2014/main" id="{A3775EF9-32CE-49F4-937F-D397EEEBF10E}"/>
              </a:ext>
            </a:extLst>
          </p:cNvPr>
          <p:cNvSpPr>
            <a:spLocks/>
          </p:cNvSpPr>
          <p:nvPr/>
        </p:nvSpPr>
        <p:spPr bwMode="auto">
          <a:xfrm rot="19198952">
            <a:off x="7613650" y="4176715"/>
            <a:ext cx="330200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6" name="Google Shape;497;p11">
            <a:extLst>
              <a:ext uri="{FF2B5EF4-FFF2-40B4-BE49-F238E27FC236}">
                <a16:creationId xmlns:a16="http://schemas.microsoft.com/office/drawing/2014/main" id="{BF8B0842-6024-419E-9D4A-567386C5AA4A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4438652"/>
            <a:ext cx="1155700" cy="2062163"/>
            <a:chOff x="1517975" y="4132611"/>
            <a:chExt cx="698732" cy="933635"/>
          </a:xfrm>
        </p:grpSpPr>
        <p:sp>
          <p:nvSpPr>
            <p:cNvPr id="7" name="Google Shape;498;p11">
              <a:extLst>
                <a:ext uri="{FF2B5EF4-FFF2-40B4-BE49-F238E27FC236}">
                  <a16:creationId xmlns:a16="http://schemas.microsoft.com/office/drawing/2014/main" id="{58B1B10A-7C48-4941-8B49-07DE67616358}"/>
                </a:ext>
              </a:extLst>
            </p:cNvPr>
            <p:cNvSpPr/>
            <p:nvPr/>
          </p:nvSpPr>
          <p:spPr>
            <a:xfrm>
              <a:off x="1597638" y="4489822"/>
              <a:ext cx="138211" cy="138715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8" name="Google Shape;499;p11">
              <a:extLst>
                <a:ext uri="{FF2B5EF4-FFF2-40B4-BE49-F238E27FC236}">
                  <a16:creationId xmlns:a16="http://schemas.microsoft.com/office/drawing/2014/main" id="{8F6D61E6-EF03-4582-AD5B-EC3AD8DDAE79}"/>
                </a:ext>
              </a:extLst>
            </p:cNvPr>
            <p:cNvSpPr/>
            <p:nvPr/>
          </p:nvSpPr>
          <p:spPr>
            <a:xfrm>
              <a:off x="1932607" y="4189391"/>
              <a:ext cx="106538" cy="106373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9" name="Google Shape;500;p11">
              <a:extLst>
                <a:ext uri="{FF2B5EF4-FFF2-40B4-BE49-F238E27FC236}">
                  <a16:creationId xmlns:a16="http://schemas.microsoft.com/office/drawing/2014/main" id="{26CF592A-75EC-46D3-BD81-906486828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" name="Google Shape;501;p11">
              <a:extLst>
                <a:ext uri="{FF2B5EF4-FFF2-40B4-BE49-F238E27FC236}">
                  <a16:creationId xmlns:a16="http://schemas.microsoft.com/office/drawing/2014/main" id="{3708AD76-84E7-4EBF-B6B4-28C6BB5D6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502;p11">
              <a:extLst>
                <a:ext uri="{FF2B5EF4-FFF2-40B4-BE49-F238E27FC236}">
                  <a16:creationId xmlns:a16="http://schemas.microsoft.com/office/drawing/2014/main" id="{A0A50FBA-28B1-4523-BD24-40A4455E1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" name="Google Shape;503;p11">
              <a:extLst>
                <a:ext uri="{FF2B5EF4-FFF2-40B4-BE49-F238E27FC236}">
                  <a16:creationId xmlns:a16="http://schemas.microsoft.com/office/drawing/2014/main" id="{CA598498-2FBA-433B-B29D-C908A1880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504;p11">
              <a:extLst>
                <a:ext uri="{FF2B5EF4-FFF2-40B4-BE49-F238E27FC236}">
                  <a16:creationId xmlns:a16="http://schemas.microsoft.com/office/drawing/2014/main" id="{3C929230-552D-47AB-A6A5-0D7B9369A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4" name="Google Shape;505;p11">
            <a:extLst>
              <a:ext uri="{FF2B5EF4-FFF2-40B4-BE49-F238E27FC236}">
                <a16:creationId xmlns:a16="http://schemas.microsoft.com/office/drawing/2014/main" id="{95A61334-8BFE-4EAA-9978-1D2BA7DD25F6}"/>
              </a:ext>
            </a:extLst>
          </p:cNvPr>
          <p:cNvSpPr>
            <a:spLocks/>
          </p:cNvSpPr>
          <p:nvPr/>
        </p:nvSpPr>
        <p:spPr bwMode="auto">
          <a:xfrm>
            <a:off x="8382001" y="3938589"/>
            <a:ext cx="214313" cy="33337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5" name="Google Shape;506;p11">
            <a:extLst>
              <a:ext uri="{FF2B5EF4-FFF2-40B4-BE49-F238E27FC236}">
                <a16:creationId xmlns:a16="http://schemas.microsoft.com/office/drawing/2014/main" id="{291E7A35-B946-4A16-90BB-F3C533ABC5A8}"/>
              </a:ext>
            </a:extLst>
          </p:cNvPr>
          <p:cNvSpPr>
            <a:spLocks/>
          </p:cNvSpPr>
          <p:nvPr/>
        </p:nvSpPr>
        <p:spPr bwMode="auto">
          <a:xfrm>
            <a:off x="8601076" y="4273550"/>
            <a:ext cx="136525" cy="211138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6" name="Google Shape;507;p11">
            <a:extLst>
              <a:ext uri="{FF2B5EF4-FFF2-40B4-BE49-F238E27FC236}">
                <a16:creationId xmlns:a16="http://schemas.microsoft.com/office/drawing/2014/main" id="{D16E9F45-4734-4133-AD96-C176F615C66A}"/>
              </a:ext>
            </a:extLst>
          </p:cNvPr>
          <p:cNvSpPr/>
          <p:nvPr/>
        </p:nvSpPr>
        <p:spPr>
          <a:xfrm>
            <a:off x="-4762" y="1562102"/>
            <a:ext cx="7239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7" name="Google Shape;508;p11">
            <a:extLst>
              <a:ext uri="{FF2B5EF4-FFF2-40B4-BE49-F238E27FC236}">
                <a16:creationId xmlns:a16="http://schemas.microsoft.com/office/drawing/2014/main" id="{7AA4C3E7-50C5-41BB-B1E3-65A752E3F3C2}"/>
              </a:ext>
            </a:extLst>
          </p:cNvPr>
          <p:cNvSpPr>
            <a:spLocks/>
          </p:cNvSpPr>
          <p:nvPr/>
        </p:nvSpPr>
        <p:spPr bwMode="auto">
          <a:xfrm>
            <a:off x="215901" y="258764"/>
            <a:ext cx="282575" cy="36988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18" name="Google Shape;509;p11">
            <a:extLst>
              <a:ext uri="{FF2B5EF4-FFF2-40B4-BE49-F238E27FC236}">
                <a16:creationId xmlns:a16="http://schemas.microsoft.com/office/drawing/2014/main" id="{4A1F24E5-8F4D-49F2-A46A-729DE0AF7D41}"/>
              </a:ext>
            </a:extLst>
          </p:cNvPr>
          <p:cNvGrpSpPr>
            <a:grpSpLocks/>
          </p:cNvGrpSpPr>
          <p:nvPr/>
        </p:nvGrpSpPr>
        <p:grpSpPr bwMode="auto">
          <a:xfrm>
            <a:off x="430214" y="439738"/>
            <a:ext cx="1098550" cy="1484312"/>
            <a:chOff x="918850" y="1629150"/>
            <a:chExt cx="442250" cy="453124"/>
          </a:xfrm>
        </p:grpSpPr>
        <p:sp>
          <p:nvSpPr>
            <p:cNvPr id="19" name="Google Shape;510;p11">
              <a:extLst>
                <a:ext uri="{FF2B5EF4-FFF2-40B4-BE49-F238E27FC236}">
                  <a16:creationId xmlns:a16="http://schemas.microsoft.com/office/drawing/2014/main" id="{ED448A95-5C19-4ACF-8B0F-F15BD0ACA0ED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0" name="Google Shape;511;p11">
              <a:extLst>
                <a:ext uri="{FF2B5EF4-FFF2-40B4-BE49-F238E27FC236}">
                  <a16:creationId xmlns:a16="http://schemas.microsoft.com/office/drawing/2014/main" id="{823AC017-27E4-4A76-A227-A8D12C7F4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1" name="Google Shape;512;p11">
              <a:extLst>
                <a:ext uri="{FF2B5EF4-FFF2-40B4-BE49-F238E27FC236}">
                  <a16:creationId xmlns:a16="http://schemas.microsoft.com/office/drawing/2014/main" id="{ACA00FA9-41AB-41A6-AB2B-069D302E4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2" name="Google Shape;513;p11">
              <a:extLst>
                <a:ext uri="{FF2B5EF4-FFF2-40B4-BE49-F238E27FC236}">
                  <a16:creationId xmlns:a16="http://schemas.microsoft.com/office/drawing/2014/main" id="{1D92B4AA-74F7-4B88-8693-60AB0906B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3" name="Google Shape;514;p11">
              <a:extLst>
                <a:ext uri="{FF2B5EF4-FFF2-40B4-BE49-F238E27FC236}">
                  <a16:creationId xmlns:a16="http://schemas.microsoft.com/office/drawing/2014/main" id="{41990543-F3DA-4C02-9BB7-29DEB6285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4" name="Google Shape;515;p11">
              <a:extLst>
                <a:ext uri="{FF2B5EF4-FFF2-40B4-BE49-F238E27FC236}">
                  <a16:creationId xmlns:a16="http://schemas.microsoft.com/office/drawing/2014/main" id="{8BA1C8BF-B40E-408D-A826-DD8CE3540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516;p11">
              <a:extLst>
                <a:ext uri="{FF2B5EF4-FFF2-40B4-BE49-F238E27FC236}">
                  <a16:creationId xmlns:a16="http://schemas.microsoft.com/office/drawing/2014/main" id="{86AE86B7-D009-4065-A6EF-5180A2F65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6" name="Google Shape;517;p11">
              <a:extLst>
                <a:ext uri="{FF2B5EF4-FFF2-40B4-BE49-F238E27FC236}">
                  <a16:creationId xmlns:a16="http://schemas.microsoft.com/office/drawing/2014/main" id="{22B0AB33-4B9A-42F5-90F5-0FC38D7D5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518;p11">
              <a:extLst>
                <a:ext uri="{FF2B5EF4-FFF2-40B4-BE49-F238E27FC236}">
                  <a16:creationId xmlns:a16="http://schemas.microsoft.com/office/drawing/2014/main" id="{0C12A808-9981-43D5-9C24-4ADB75429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8" name="Google Shape;519;p11">
              <a:extLst>
                <a:ext uri="{FF2B5EF4-FFF2-40B4-BE49-F238E27FC236}">
                  <a16:creationId xmlns:a16="http://schemas.microsoft.com/office/drawing/2014/main" id="{BAED14BD-1783-4058-9A8B-A9E0158E7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9" name="Google Shape;520;p11">
              <a:extLst>
                <a:ext uri="{FF2B5EF4-FFF2-40B4-BE49-F238E27FC236}">
                  <a16:creationId xmlns:a16="http://schemas.microsoft.com/office/drawing/2014/main" id="{4C40B32F-B053-4581-82DD-BD0691AE6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0" name="Google Shape;521;p11">
              <a:extLst>
                <a:ext uri="{FF2B5EF4-FFF2-40B4-BE49-F238E27FC236}">
                  <a16:creationId xmlns:a16="http://schemas.microsoft.com/office/drawing/2014/main" id="{4A592227-341D-44CF-868E-01A05795B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31" name="Google Shape;522;p11">
            <a:extLst>
              <a:ext uri="{FF2B5EF4-FFF2-40B4-BE49-F238E27FC236}">
                <a16:creationId xmlns:a16="http://schemas.microsoft.com/office/drawing/2014/main" id="{AA67474E-0750-4F38-93DE-89183AA4CB0B}"/>
              </a:ext>
            </a:extLst>
          </p:cNvPr>
          <p:cNvSpPr>
            <a:spLocks/>
          </p:cNvSpPr>
          <p:nvPr/>
        </p:nvSpPr>
        <p:spPr bwMode="auto">
          <a:xfrm>
            <a:off x="8189914" y="1420815"/>
            <a:ext cx="136525" cy="17938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2" name="Google Shape;523;p11">
            <a:extLst>
              <a:ext uri="{FF2B5EF4-FFF2-40B4-BE49-F238E27FC236}">
                <a16:creationId xmlns:a16="http://schemas.microsoft.com/office/drawing/2014/main" id="{4BCADE18-5700-4383-8075-FFC3D6A524DA}"/>
              </a:ext>
            </a:extLst>
          </p:cNvPr>
          <p:cNvSpPr/>
          <p:nvPr/>
        </p:nvSpPr>
        <p:spPr>
          <a:xfrm rot="19510945">
            <a:off x="8023226" y="795339"/>
            <a:ext cx="298450" cy="365125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3" name="Google Shape;524;p11">
            <a:extLst>
              <a:ext uri="{FF2B5EF4-FFF2-40B4-BE49-F238E27FC236}">
                <a16:creationId xmlns:a16="http://schemas.microsoft.com/office/drawing/2014/main" id="{4ADA21CE-866F-472A-B753-4655913C0ABC}"/>
              </a:ext>
            </a:extLst>
          </p:cNvPr>
          <p:cNvSpPr>
            <a:spLocks/>
          </p:cNvSpPr>
          <p:nvPr/>
        </p:nvSpPr>
        <p:spPr bwMode="auto">
          <a:xfrm>
            <a:off x="7632701" y="723902"/>
            <a:ext cx="214313" cy="2841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4" name="Google Shape;525;p11">
            <a:extLst>
              <a:ext uri="{FF2B5EF4-FFF2-40B4-BE49-F238E27FC236}">
                <a16:creationId xmlns:a16="http://schemas.microsoft.com/office/drawing/2014/main" id="{EE3B38D6-EE05-43F3-8372-F8F462353046}"/>
              </a:ext>
            </a:extLst>
          </p:cNvPr>
          <p:cNvSpPr/>
          <p:nvPr/>
        </p:nvSpPr>
        <p:spPr>
          <a:xfrm>
            <a:off x="498476" y="5576888"/>
            <a:ext cx="322263" cy="423862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5" name="Google Shape;526;p11">
            <a:extLst>
              <a:ext uri="{FF2B5EF4-FFF2-40B4-BE49-F238E27FC236}">
                <a16:creationId xmlns:a16="http://schemas.microsoft.com/office/drawing/2014/main" id="{05268279-6785-44C0-A994-1C514DC95751}"/>
              </a:ext>
            </a:extLst>
          </p:cNvPr>
          <p:cNvSpPr>
            <a:spLocks/>
          </p:cNvSpPr>
          <p:nvPr/>
        </p:nvSpPr>
        <p:spPr bwMode="auto">
          <a:xfrm>
            <a:off x="927101" y="5576890"/>
            <a:ext cx="184150" cy="21272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6" name="Google Shape;529;p11">
            <a:extLst>
              <a:ext uri="{FF2B5EF4-FFF2-40B4-BE49-F238E27FC236}">
                <a16:creationId xmlns:a16="http://schemas.microsoft.com/office/drawing/2014/main" id="{F75BDBD1-3CC7-4606-8860-DF7743926F35}"/>
              </a:ext>
            </a:extLst>
          </p:cNvPr>
          <p:cNvSpPr>
            <a:spLocks/>
          </p:cNvSpPr>
          <p:nvPr/>
        </p:nvSpPr>
        <p:spPr bwMode="auto">
          <a:xfrm>
            <a:off x="7159626" y="5954713"/>
            <a:ext cx="220663" cy="2540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27" name="Google Shape;527;p11"/>
          <p:cNvSpPr txBox="1">
            <a:spLocks noGrp="1"/>
          </p:cNvSpPr>
          <p:nvPr>
            <p:ph type="subTitle" idx="1"/>
          </p:nvPr>
        </p:nvSpPr>
        <p:spPr>
          <a:xfrm>
            <a:off x="1567550" y="4706112"/>
            <a:ext cx="60252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1"/>
          <p:cNvSpPr txBox="1">
            <a:spLocks noGrp="1"/>
          </p:cNvSpPr>
          <p:nvPr>
            <p:ph type="title"/>
          </p:nvPr>
        </p:nvSpPr>
        <p:spPr>
          <a:xfrm>
            <a:off x="1559325" y="1678033"/>
            <a:ext cx="60252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2779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364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32;p13">
            <a:extLst>
              <a:ext uri="{FF2B5EF4-FFF2-40B4-BE49-F238E27FC236}">
                <a16:creationId xmlns:a16="http://schemas.microsoft.com/office/drawing/2014/main" id="{2C68DF73-B281-44C2-A4D5-09F12DF69CB3}"/>
              </a:ext>
            </a:extLst>
          </p:cNvPr>
          <p:cNvSpPr/>
          <p:nvPr/>
        </p:nvSpPr>
        <p:spPr>
          <a:xfrm rot="20699981">
            <a:off x="1136650" y="1687513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4" name="Google Shape;533;p13">
            <a:extLst>
              <a:ext uri="{FF2B5EF4-FFF2-40B4-BE49-F238E27FC236}">
                <a16:creationId xmlns:a16="http://schemas.microsoft.com/office/drawing/2014/main" id="{696F7173-D191-4451-AE24-8F353026063B}"/>
              </a:ext>
            </a:extLst>
          </p:cNvPr>
          <p:cNvSpPr/>
          <p:nvPr/>
        </p:nvSpPr>
        <p:spPr>
          <a:xfrm rot="20699981">
            <a:off x="1136650" y="3278190"/>
            <a:ext cx="673100" cy="80327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5" name="Google Shape;534;p13">
            <a:extLst>
              <a:ext uri="{FF2B5EF4-FFF2-40B4-BE49-F238E27FC236}">
                <a16:creationId xmlns:a16="http://schemas.microsoft.com/office/drawing/2014/main" id="{CEF500FC-471F-41B2-B630-7772AEB557D7}"/>
              </a:ext>
            </a:extLst>
          </p:cNvPr>
          <p:cNvSpPr/>
          <p:nvPr/>
        </p:nvSpPr>
        <p:spPr>
          <a:xfrm rot="20699981">
            <a:off x="1136650" y="4814888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6" name="Google Shape;535;p13">
            <a:extLst>
              <a:ext uri="{FF2B5EF4-FFF2-40B4-BE49-F238E27FC236}">
                <a16:creationId xmlns:a16="http://schemas.microsoft.com/office/drawing/2014/main" id="{181A1ED9-A07B-4C1E-B852-EAD3ABC4E8F3}"/>
              </a:ext>
            </a:extLst>
          </p:cNvPr>
          <p:cNvSpPr/>
          <p:nvPr/>
        </p:nvSpPr>
        <p:spPr>
          <a:xfrm rot="20699981">
            <a:off x="4984750" y="1687513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7" name="Google Shape;536;p13">
            <a:extLst>
              <a:ext uri="{FF2B5EF4-FFF2-40B4-BE49-F238E27FC236}">
                <a16:creationId xmlns:a16="http://schemas.microsoft.com/office/drawing/2014/main" id="{61B7E701-BA85-4B97-B0CB-07BF71E67A81}"/>
              </a:ext>
            </a:extLst>
          </p:cNvPr>
          <p:cNvSpPr/>
          <p:nvPr/>
        </p:nvSpPr>
        <p:spPr>
          <a:xfrm rot="20670211">
            <a:off x="4995864" y="3281365"/>
            <a:ext cx="652462" cy="79692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8" name="Google Shape;537;p13">
            <a:extLst>
              <a:ext uri="{FF2B5EF4-FFF2-40B4-BE49-F238E27FC236}">
                <a16:creationId xmlns:a16="http://schemas.microsoft.com/office/drawing/2014/main" id="{47C4B0EE-AA5A-4F9E-9B3A-EBEE56B74EB8}"/>
              </a:ext>
            </a:extLst>
          </p:cNvPr>
          <p:cNvSpPr/>
          <p:nvPr/>
        </p:nvSpPr>
        <p:spPr>
          <a:xfrm>
            <a:off x="-4762" y="439738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9" name="Google Shape;538;p13">
            <a:extLst>
              <a:ext uri="{FF2B5EF4-FFF2-40B4-BE49-F238E27FC236}">
                <a16:creationId xmlns:a16="http://schemas.microsoft.com/office/drawing/2014/main" id="{C09540D1-AEE3-44C9-8892-5A8B39166105}"/>
              </a:ext>
            </a:extLst>
          </p:cNvPr>
          <p:cNvSpPr/>
          <p:nvPr/>
        </p:nvSpPr>
        <p:spPr>
          <a:xfrm rot="10800000">
            <a:off x="8502651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0" name="Google Shape;539;p13">
            <a:extLst>
              <a:ext uri="{FF2B5EF4-FFF2-40B4-BE49-F238E27FC236}">
                <a16:creationId xmlns:a16="http://schemas.microsoft.com/office/drawing/2014/main" id="{D3C90666-59E0-4AC4-A4CF-4270624056BA}"/>
              </a:ext>
            </a:extLst>
          </p:cNvPr>
          <p:cNvSpPr>
            <a:spLocks/>
          </p:cNvSpPr>
          <p:nvPr/>
        </p:nvSpPr>
        <p:spPr bwMode="auto">
          <a:xfrm>
            <a:off x="130176" y="247652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21" name="Google Shape;540;p13">
            <a:extLst>
              <a:ext uri="{FF2B5EF4-FFF2-40B4-BE49-F238E27FC236}">
                <a16:creationId xmlns:a16="http://schemas.microsoft.com/office/drawing/2014/main" id="{8DC8680E-D9CC-462C-B6FF-1C62C0F4562F}"/>
              </a:ext>
            </a:extLst>
          </p:cNvPr>
          <p:cNvGrpSpPr>
            <a:grpSpLocks/>
          </p:cNvGrpSpPr>
          <p:nvPr/>
        </p:nvGrpSpPr>
        <p:grpSpPr bwMode="auto">
          <a:xfrm>
            <a:off x="242889" y="658815"/>
            <a:ext cx="939800" cy="784225"/>
            <a:chOff x="6925510" y="205316"/>
            <a:chExt cx="905688" cy="530354"/>
          </a:xfrm>
        </p:grpSpPr>
        <p:sp>
          <p:nvSpPr>
            <p:cNvPr id="22" name="Google Shape;541;p13">
              <a:extLst>
                <a:ext uri="{FF2B5EF4-FFF2-40B4-BE49-F238E27FC236}">
                  <a16:creationId xmlns:a16="http://schemas.microsoft.com/office/drawing/2014/main" id="{A932D05A-A20A-4485-A191-1640F13AB5F1}"/>
                </a:ext>
              </a:extLst>
            </p:cNvPr>
            <p:cNvSpPr/>
            <p:nvPr/>
          </p:nvSpPr>
          <p:spPr>
            <a:xfrm>
              <a:off x="7093797" y="213905"/>
              <a:ext cx="567584" cy="516397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3" name="Google Shape;542;p13">
              <a:extLst>
                <a:ext uri="{FF2B5EF4-FFF2-40B4-BE49-F238E27FC236}">
                  <a16:creationId xmlns:a16="http://schemas.microsoft.com/office/drawing/2014/main" id="{A601E106-E1B0-49C8-8728-9A9621692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4" name="Google Shape;543;p13">
              <a:extLst>
                <a:ext uri="{FF2B5EF4-FFF2-40B4-BE49-F238E27FC236}">
                  <a16:creationId xmlns:a16="http://schemas.microsoft.com/office/drawing/2014/main" id="{68F616BA-5BE0-4F24-B019-00544206B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544;p13">
              <a:extLst>
                <a:ext uri="{FF2B5EF4-FFF2-40B4-BE49-F238E27FC236}">
                  <a16:creationId xmlns:a16="http://schemas.microsoft.com/office/drawing/2014/main" id="{9FFA6845-A4CA-46C6-A7D2-DAFB7600D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6" name="Google Shape;545;p13">
              <a:extLst>
                <a:ext uri="{FF2B5EF4-FFF2-40B4-BE49-F238E27FC236}">
                  <a16:creationId xmlns:a16="http://schemas.microsoft.com/office/drawing/2014/main" id="{BE5C4936-4051-44EB-BBF3-7C46BC0FB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546;p13">
              <a:extLst>
                <a:ext uri="{FF2B5EF4-FFF2-40B4-BE49-F238E27FC236}">
                  <a16:creationId xmlns:a16="http://schemas.microsoft.com/office/drawing/2014/main" id="{DDA9B930-D15D-4BAC-83A0-7865337FC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8" name="Google Shape;547;p13">
            <a:extLst>
              <a:ext uri="{FF2B5EF4-FFF2-40B4-BE49-F238E27FC236}">
                <a16:creationId xmlns:a16="http://schemas.microsoft.com/office/drawing/2014/main" id="{F88ECEC4-CBAF-446C-B8C6-BFC9DD3A6353}"/>
              </a:ext>
            </a:extLst>
          </p:cNvPr>
          <p:cNvSpPr>
            <a:spLocks/>
          </p:cNvSpPr>
          <p:nvPr/>
        </p:nvSpPr>
        <p:spPr bwMode="auto">
          <a:xfrm>
            <a:off x="1069975" y="36354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9" name="Google Shape;548;p13">
            <a:extLst>
              <a:ext uri="{FF2B5EF4-FFF2-40B4-BE49-F238E27FC236}">
                <a16:creationId xmlns:a16="http://schemas.microsoft.com/office/drawing/2014/main" id="{2180055A-657B-4429-88D5-163AEFD9E171}"/>
              </a:ext>
            </a:extLst>
          </p:cNvPr>
          <p:cNvSpPr>
            <a:spLocks/>
          </p:cNvSpPr>
          <p:nvPr/>
        </p:nvSpPr>
        <p:spPr bwMode="auto">
          <a:xfrm>
            <a:off x="242888" y="1611314"/>
            <a:ext cx="161925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0" name="Google Shape;549;p13">
            <a:extLst>
              <a:ext uri="{FF2B5EF4-FFF2-40B4-BE49-F238E27FC236}">
                <a16:creationId xmlns:a16="http://schemas.microsoft.com/office/drawing/2014/main" id="{DF69F86A-F8C8-49B2-8DE8-BFF9D04F193F}"/>
              </a:ext>
            </a:extLst>
          </p:cNvPr>
          <p:cNvSpPr>
            <a:spLocks/>
          </p:cNvSpPr>
          <p:nvPr/>
        </p:nvSpPr>
        <p:spPr bwMode="auto">
          <a:xfrm>
            <a:off x="8505825" y="5086352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1" name="Google Shape;550;p13">
            <a:extLst>
              <a:ext uri="{FF2B5EF4-FFF2-40B4-BE49-F238E27FC236}">
                <a16:creationId xmlns:a16="http://schemas.microsoft.com/office/drawing/2014/main" id="{718F8F81-8223-4045-B748-1933A0D37541}"/>
              </a:ext>
            </a:extLst>
          </p:cNvPr>
          <p:cNvSpPr/>
          <p:nvPr/>
        </p:nvSpPr>
        <p:spPr>
          <a:xfrm>
            <a:off x="285751" y="6303965"/>
            <a:ext cx="149225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32" name="Google Shape;551;p13">
            <a:extLst>
              <a:ext uri="{FF2B5EF4-FFF2-40B4-BE49-F238E27FC236}">
                <a16:creationId xmlns:a16="http://schemas.microsoft.com/office/drawing/2014/main" id="{FFDA59E7-03D5-4987-8A14-A9493FC53749}"/>
              </a:ext>
            </a:extLst>
          </p:cNvPr>
          <p:cNvGrpSpPr>
            <a:grpSpLocks/>
          </p:cNvGrpSpPr>
          <p:nvPr/>
        </p:nvGrpSpPr>
        <p:grpSpPr bwMode="auto">
          <a:xfrm rot="20667646">
            <a:off x="7658101" y="5554665"/>
            <a:ext cx="963613" cy="777875"/>
            <a:chOff x="478326" y="2825649"/>
            <a:chExt cx="1012293" cy="613511"/>
          </a:xfrm>
        </p:grpSpPr>
        <p:sp>
          <p:nvSpPr>
            <p:cNvPr id="33" name="Google Shape;552;p13">
              <a:extLst>
                <a:ext uri="{FF2B5EF4-FFF2-40B4-BE49-F238E27FC236}">
                  <a16:creationId xmlns:a16="http://schemas.microsoft.com/office/drawing/2014/main" id="{060423F0-4553-408B-94F3-712AB9AEF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4" name="Google Shape;553;p13">
              <a:extLst>
                <a:ext uri="{FF2B5EF4-FFF2-40B4-BE49-F238E27FC236}">
                  <a16:creationId xmlns:a16="http://schemas.microsoft.com/office/drawing/2014/main" id="{7DA132F2-C43E-4FD7-B6F3-AF6E4E5F2310}"/>
                </a:ext>
              </a:extLst>
            </p:cNvPr>
            <p:cNvSpPr/>
            <p:nvPr/>
          </p:nvSpPr>
          <p:spPr>
            <a:xfrm>
              <a:off x="477974" y="2825100"/>
              <a:ext cx="1012292" cy="58847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35" name="Google Shape;554;p13">
              <a:extLst>
                <a:ext uri="{FF2B5EF4-FFF2-40B4-BE49-F238E27FC236}">
                  <a16:creationId xmlns:a16="http://schemas.microsoft.com/office/drawing/2014/main" id="{9954354C-ABD2-4056-829E-6B020DF15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6" name="Google Shape;555;p13">
              <a:extLst>
                <a:ext uri="{FF2B5EF4-FFF2-40B4-BE49-F238E27FC236}">
                  <a16:creationId xmlns:a16="http://schemas.microsoft.com/office/drawing/2014/main" id="{772A36CD-78B2-4EA1-8B44-B52DB63AD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7" name="Google Shape;556;p13">
              <a:extLst>
                <a:ext uri="{FF2B5EF4-FFF2-40B4-BE49-F238E27FC236}">
                  <a16:creationId xmlns:a16="http://schemas.microsoft.com/office/drawing/2014/main" id="{63DC6876-5D5D-49C3-B66F-F93888402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38" name="Google Shape;557;p13">
            <a:extLst>
              <a:ext uri="{FF2B5EF4-FFF2-40B4-BE49-F238E27FC236}">
                <a16:creationId xmlns:a16="http://schemas.microsoft.com/office/drawing/2014/main" id="{D5D4959E-1961-4204-BB21-12FDF6E69E84}"/>
              </a:ext>
            </a:extLst>
          </p:cNvPr>
          <p:cNvSpPr>
            <a:spLocks/>
          </p:cNvSpPr>
          <p:nvPr/>
        </p:nvSpPr>
        <p:spPr bwMode="auto">
          <a:xfrm>
            <a:off x="83502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9" name="Google Shape;558;p13">
            <a:extLst>
              <a:ext uri="{FF2B5EF4-FFF2-40B4-BE49-F238E27FC236}">
                <a16:creationId xmlns:a16="http://schemas.microsoft.com/office/drawing/2014/main" id="{B6B1DDED-13C2-4697-B235-FD7449784942}"/>
              </a:ext>
            </a:extLst>
          </p:cNvPr>
          <p:cNvSpPr>
            <a:spLocks/>
          </p:cNvSpPr>
          <p:nvPr/>
        </p:nvSpPr>
        <p:spPr bwMode="auto">
          <a:xfrm>
            <a:off x="7321550" y="6132515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0" name="Google Shape;559;p13">
            <a:extLst>
              <a:ext uri="{FF2B5EF4-FFF2-40B4-BE49-F238E27FC236}">
                <a16:creationId xmlns:a16="http://schemas.microsoft.com/office/drawing/2014/main" id="{5EF852DA-8DFF-4030-A674-311125179ADD}"/>
              </a:ext>
            </a:extLst>
          </p:cNvPr>
          <p:cNvSpPr>
            <a:spLocks/>
          </p:cNvSpPr>
          <p:nvPr/>
        </p:nvSpPr>
        <p:spPr bwMode="auto">
          <a:xfrm>
            <a:off x="8194675" y="30639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1" name="Google Shape;560;p13">
            <a:extLst>
              <a:ext uri="{FF2B5EF4-FFF2-40B4-BE49-F238E27FC236}">
                <a16:creationId xmlns:a16="http://schemas.microsoft.com/office/drawing/2014/main" id="{764B846B-F5A4-4B01-BF85-0AAF180E4C02}"/>
              </a:ext>
            </a:extLst>
          </p:cNvPr>
          <p:cNvSpPr>
            <a:spLocks/>
          </p:cNvSpPr>
          <p:nvPr/>
        </p:nvSpPr>
        <p:spPr bwMode="auto">
          <a:xfrm rot="2209237">
            <a:off x="8772526" y="762002"/>
            <a:ext cx="161925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1"/>
          </p:nvPr>
        </p:nvSpPr>
        <p:spPr>
          <a:xfrm>
            <a:off x="5221925" y="3959683"/>
            <a:ext cx="27138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subTitle" idx="2"/>
          </p:nvPr>
        </p:nvSpPr>
        <p:spPr>
          <a:xfrm>
            <a:off x="5221924" y="2392633"/>
            <a:ext cx="27138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subTitle" idx="3"/>
          </p:nvPr>
        </p:nvSpPr>
        <p:spPr>
          <a:xfrm>
            <a:off x="5133898" y="1719072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4"/>
          </p:nvPr>
        </p:nvSpPr>
        <p:spPr>
          <a:xfrm>
            <a:off x="5133898" y="3284229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subTitle" idx="5"/>
          </p:nvPr>
        </p:nvSpPr>
        <p:spPr>
          <a:xfrm>
            <a:off x="1361999" y="3284229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subTitle" idx="6"/>
          </p:nvPr>
        </p:nvSpPr>
        <p:spPr>
          <a:xfrm>
            <a:off x="1475000" y="2392633"/>
            <a:ext cx="27138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3"/>
          <p:cNvSpPr txBox="1">
            <a:spLocks noGrp="1"/>
          </p:cNvSpPr>
          <p:nvPr>
            <p:ph type="title"/>
          </p:nvPr>
        </p:nvSpPr>
        <p:spPr>
          <a:xfrm>
            <a:off x="713225" y="464655"/>
            <a:ext cx="7360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subTitle" idx="7"/>
          </p:nvPr>
        </p:nvSpPr>
        <p:spPr>
          <a:xfrm>
            <a:off x="1302562" y="1719072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9" name="Google Shape;569;p13"/>
          <p:cNvSpPr txBox="1">
            <a:spLocks noGrp="1"/>
          </p:cNvSpPr>
          <p:nvPr>
            <p:ph type="subTitle" idx="8"/>
          </p:nvPr>
        </p:nvSpPr>
        <p:spPr>
          <a:xfrm>
            <a:off x="1302562" y="4852416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1688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0" name="Google Shape;570;p13"/>
          <p:cNvSpPr txBox="1">
            <a:spLocks noGrp="1"/>
          </p:cNvSpPr>
          <p:nvPr>
            <p:ph type="subTitle" idx="9"/>
          </p:nvPr>
        </p:nvSpPr>
        <p:spPr>
          <a:xfrm>
            <a:off x="1475000" y="3956099"/>
            <a:ext cx="2713800" cy="7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3"/>
          <p:cNvSpPr txBox="1">
            <a:spLocks noGrp="1"/>
          </p:cNvSpPr>
          <p:nvPr>
            <p:ph type="subTitle" idx="13"/>
          </p:nvPr>
        </p:nvSpPr>
        <p:spPr>
          <a:xfrm>
            <a:off x="1475000" y="5547465"/>
            <a:ext cx="2713800" cy="7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111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80;p14">
            <a:extLst>
              <a:ext uri="{FF2B5EF4-FFF2-40B4-BE49-F238E27FC236}">
                <a16:creationId xmlns:a16="http://schemas.microsoft.com/office/drawing/2014/main" id="{E3D5CEC5-37D3-4793-9A91-A42F4760D8CF}"/>
              </a:ext>
            </a:extLst>
          </p:cNvPr>
          <p:cNvSpPr/>
          <p:nvPr/>
        </p:nvSpPr>
        <p:spPr>
          <a:xfrm>
            <a:off x="477839" y="6227765"/>
            <a:ext cx="250825" cy="320675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0" name="Google Shape;581;p14">
            <a:extLst>
              <a:ext uri="{FF2B5EF4-FFF2-40B4-BE49-F238E27FC236}">
                <a16:creationId xmlns:a16="http://schemas.microsoft.com/office/drawing/2014/main" id="{86D3F0FE-4B49-44E3-91E0-6F741CFF0BB5}"/>
              </a:ext>
            </a:extLst>
          </p:cNvPr>
          <p:cNvSpPr/>
          <p:nvPr/>
        </p:nvSpPr>
        <p:spPr>
          <a:xfrm>
            <a:off x="0" y="5446715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1" name="Google Shape;582;p14">
            <a:extLst>
              <a:ext uri="{FF2B5EF4-FFF2-40B4-BE49-F238E27FC236}">
                <a16:creationId xmlns:a16="http://schemas.microsoft.com/office/drawing/2014/main" id="{D0AB7E6B-8170-4577-A475-F4CBBF932F62}"/>
              </a:ext>
            </a:extLst>
          </p:cNvPr>
          <p:cNvSpPr/>
          <p:nvPr/>
        </p:nvSpPr>
        <p:spPr>
          <a:xfrm rot="10800000">
            <a:off x="8666164" y="254002"/>
            <a:ext cx="477837" cy="98266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2" name="Google Shape;583;p14">
            <a:extLst>
              <a:ext uri="{FF2B5EF4-FFF2-40B4-BE49-F238E27FC236}">
                <a16:creationId xmlns:a16="http://schemas.microsoft.com/office/drawing/2014/main" id="{9DFC8F98-DD58-47FC-AD17-16E40C28BBAC}"/>
              </a:ext>
            </a:extLst>
          </p:cNvPr>
          <p:cNvSpPr>
            <a:spLocks/>
          </p:cNvSpPr>
          <p:nvPr/>
        </p:nvSpPr>
        <p:spPr bwMode="auto">
          <a:xfrm>
            <a:off x="8578851" y="201615"/>
            <a:ext cx="134938" cy="206375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3" name="Google Shape;584;p14">
            <a:extLst>
              <a:ext uri="{FF2B5EF4-FFF2-40B4-BE49-F238E27FC236}">
                <a16:creationId xmlns:a16="http://schemas.microsoft.com/office/drawing/2014/main" id="{E9388D07-07BA-46CC-A6CE-98B092D77EEC}"/>
              </a:ext>
            </a:extLst>
          </p:cNvPr>
          <p:cNvSpPr>
            <a:spLocks/>
          </p:cNvSpPr>
          <p:nvPr/>
        </p:nvSpPr>
        <p:spPr bwMode="auto">
          <a:xfrm>
            <a:off x="368301" y="407988"/>
            <a:ext cx="250825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14" name="Google Shape;585;p14">
            <a:extLst>
              <a:ext uri="{FF2B5EF4-FFF2-40B4-BE49-F238E27FC236}">
                <a16:creationId xmlns:a16="http://schemas.microsoft.com/office/drawing/2014/main" id="{EE1E606A-CC0E-41CA-91E3-4D69CA71F188}"/>
              </a:ext>
            </a:extLst>
          </p:cNvPr>
          <p:cNvGrpSpPr>
            <a:grpSpLocks/>
          </p:cNvGrpSpPr>
          <p:nvPr/>
        </p:nvGrpSpPr>
        <p:grpSpPr bwMode="auto">
          <a:xfrm>
            <a:off x="8310564" y="1135065"/>
            <a:ext cx="671512" cy="541337"/>
            <a:chOff x="478326" y="2825649"/>
            <a:chExt cx="1012293" cy="613511"/>
          </a:xfrm>
        </p:grpSpPr>
        <p:sp>
          <p:nvSpPr>
            <p:cNvPr id="15" name="Google Shape;586;p14">
              <a:extLst>
                <a:ext uri="{FF2B5EF4-FFF2-40B4-BE49-F238E27FC236}">
                  <a16:creationId xmlns:a16="http://schemas.microsoft.com/office/drawing/2014/main" id="{23058A82-94F5-49BF-AC23-D88FAEE3C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" name="Google Shape;587;p14">
              <a:extLst>
                <a:ext uri="{FF2B5EF4-FFF2-40B4-BE49-F238E27FC236}">
                  <a16:creationId xmlns:a16="http://schemas.microsoft.com/office/drawing/2014/main" id="{6228F36A-EBE6-4758-B815-58EE1585FA74}"/>
                </a:ext>
              </a:extLst>
            </p:cNvPr>
            <p:cNvSpPr/>
            <p:nvPr/>
          </p:nvSpPr>
          <p:spPr>
            <a:xfrm>
              <a:off x="478326" y="2825649"/>
              <a:ext cx="1012293" cy="590123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7" name="Google Shape;588;p14">
              <a:extLst>
                <a:ext uri="{FF2B5EF4-FFF2-40B4-BE49-F238E27FC236}">
                  <a16:creationId xmlns:a16="http://schemas.microsoft.com/office/drawing/2014/main" id="{1BE1E2B0-9E5D-4502-A7C0-673D58CBD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" name="Google Shape;589;p14">
              <a:extLst>
                <a:ext uri="{FF2B5EF4-FFF2-40B4-BE49-F238E27FC236}">
                  <a16:creationId xmlns:a16="http://schemas.microsoft.com/office/drawing/2014/main" id="{317E8E26-02BE-4B54-9157-6351FAE52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" name="Google Shape;590;p14">
              <a:extLst>
                <a:ext uri="{FF2B5EF4-FFF2-40B4-BE49-F238E27FC236}">
                  <a16:creationId xmlns:a16="http://schemas.microsoft.com/office/drawing/2014/main" id="{40909EBD-C0F9-41A5-B983-4ACBB3F6A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0" name="Google Shape;591;p14">
            <a:extLst>
              <a:ext uri="{FF2B5EF4-FFF2-40B4-BE49-F238E27FC236}">
                <a16:creationId xmlns:a16="http://schemas.microsoft.com/office/drawing/2014/main" id="{BE7F0D06-AFF7-45D3-B350-93BDF992B52D}"/>
              </a:ext>
            </a:extLst>
          </p:cNvPr>
          <p:cNvSpPr/>
          <p:nvPr/>
        </p:nvSpPr>
        <p:spPr>
          <a:xfrm>
            <a:off x="8851901" y="1752600"/>
            <a:ext cx="249238" cy="24288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1" name="Google Shape;592;p14">
            <a:extLst>
              <a:ext uri="{FF2B5EF4-FFF2-40B4-BE49-F238E27FC236}">
                <a16:creationId xmlns:a16="http://schemas.microsoft.com/office/drawing/2014/main" id="{27A38BA7-1C38-49D5-9498-C24E42621588}"/>
              </a:ext>
            </a:extLst>
          </p:cNvPr>
          <p:cNvSpPr>
            <a:spLocks/>
          </p:cNvSpPr>
          <p:nvPr/>
        </p:nvSpPr>
        <p:spPr bwMode="auto">
          <a:xfrm>
            <a:off x="8713789" y="6284913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898075" y="4615533"/>
            <a:ext cx="20445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713225" y="436000"/>
            <a:ext cx="7360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902978" y="3869288"/>
            <a:ext cx="20445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3551690" y="3869288"/>
            <a:ext cx="20445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6204600" y="3869288"/>
            <a:ext cx="20484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3547872" y="4615533"/>
            <a:ext cx="20445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6200422" y="4615533"/>
            <a:ext cx="20445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635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97;p15">
            <a:extLst>
              <a:ext uri="{FF2B5EF4-FFF2-40B4-BE49-F238E27FC236}">
                <a16:creationId xmlns:a16="http://schemas.microsoft.com/office/drawing/2014/main" id="{98234FB3-463B-43AD-BFA8-7CC17B720EDD}"/>
              </a:ext>
            </a:extLst>
          </p:cNvPr>
          <p:cNvGrpSpPr>
            <a:grpSpLocks/>
          </p:cNvGrpSpPr>
          <p:nvPr/>
        </p:nvGrpSpPr>
        <p:grpSpPr bwMode="auto">
          <a:xfrm>
            <a:off x="527051" y="3033713"/>
            <a:ext cx="8202613" cy="3721100"/>
            <a:chOff x="526875" y="2273827"/>
            <a:chExt cx="8202550" cy="2791402"/>
          </a:xfrm>
        </p:grpSpPr>
        <p:sp>
          <p:nvSpPr>
            <p:cNvPr id="6" name="Google Shape;598;p15">
              <a:extLst>
                <a:ext uri="{FF2B5EF4-FFF2-40B4-BE49-F238E27FC236}">
                  <a16:creationId xmlns:a16="http://schemas.microsoft.com/office/drawing/2014/main" id="{0FFE5181-29ED-41D3-A0B7-7470FF997EE5}"/>
                </a:ext>
              </a:extLst>
            </p:cNvPr>
            <p:cNvSpPr/>
            <p:nvPr/>
          </p:nvSpPr>
          <p:spPr>
            <a:xfrm>
              <a:off x="526875" y="2273827"/>
              <a:ext cx="246061" cy="284618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7" name="Google Shape;599;p15">
              <a:extLst>
                <a:ext uri="{FF2B5EF4-FFF2-40B4-BE49-F238E27FC236}">
                  <a16:creationId xmlns:a16="http://schemas.microsoft.com/office/drawing/2014/main" id="{F4BF8DE8-E673-4DBE-BCA0-CA3EB4C8BDE6}"/>
                </a:ext>
              </a:extLst>
            </p:cNvPr>
            <p:cNvSpPr/>
            <p:nvPr/>
          </p:nvSpPr>
          <p:spPr>
            <a:xfrm>
              <a:off x="914222" y="2558445"/>
              <a:ext cx="155574" cy="181012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grpSp>
          <p:nvGrpSpPr>
            <p:cNvPr id="8" name="Google Shape;600;p15">
              <a:extLst>
                <a:ext uri="{FF2B5EF4-FFF2-40B4-BE49-F238E27FC236}">
                  <a16:creationId xmlns:a16="http://schemas.microsoft.com/office/drawing/2014/main" id="{69E04E97-31B4-4B84-AD20-B97C3F989A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859" y="2637610"/>
              <a:ext cx="1285323" cy="1420650"/>
              <a:chOff x="864897" y="3657567"/>
              <a:chExt cx="1174669" cy="1298583"/>
            </a:xfrm>
          </p:grpSpPr>
          <p:sp>
            <p:nvSpPr>
              <p:cNvPr id="36" name="Google Shape;601;p15">
                <a:extLst>
                  <a:ext uri="{FF2B5EF4-FFF2-40B4-BE49-F238E27FC236}">
                    <a16:creationId xmlns:a16="http://schemas.microsoft.com/office/drawing/2014/main" id="{AA2FC567-A318-4F2E-970F-1E5E872A4DF7}"/>
                  </a:ext>
                </a:extLst>
              </p:cNvPr>
              <p:cNvSpPr/>
              <p:nvPr/>
            </p:nvSpPr>
            <p:spPr>
              <a:xfrm>
                <a:off x="1161016" y="4272078"/>
                <a:ext cx="143632" cy="80553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1617" extrusionOk="0">
                    <a:moveTo>
                      <a:pt x="1735" y="0"/>
                    </a:moveTo>
                    <a:cubicBezTo>
                      <a:pt x="1092" y="0"/>
                      <a:pt x="386" y="324"/>
                      <a:pt x="98" y="922"/>
                    </a:cubicBezTo>
                    <a:cubicBezTo>
                      <a:pt x="0" y="1129"/>
                      <a:pt x="34" y="1413"/>
                      <a:pt x="226" y="1531"/>
                    </a:cubicBezTo>
                    <a:cubicBezTo>
                      <a:pt x="312" y="1582"/>
                      <a:pt x="409" y="1599"/>
                      <a:pt x="507" y="1608"/>
                    </a:cubicBezTo>
                    <a:cubicBezTo>
                      <a:pt x="556" y="1614"/>
                      <a:pt x="614" y="1617"/>
                      <a:pt x="680" y="1617"/>
                    </a:cubicBezTo>
                    <a:cubicBezTo>
                      <a:pt x="1376" y="1617"/>
                      <a:pt x="2914" y="1300"/>
                      <a:pt x="2818" y="466"/>
                    </a:cubicBezTo>
                    <a:cubicBezTo>
                      <a:pt x="2775" y="81"/>
                      <a:pt x="2035" y="3"/>
                      <a:pt x="1754" y="0"/>
                    </a:cubicBezTo>
                    <a:cubicBezTo>
                      <a:pt x="1748" y="0"/>
                      <a:pt x="1742" y="0"/>
                      <a:pt x="17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37" name="Google Shape;602;p15">
                <a:extLst>
                  <a:ext uri="{FF2B5EF4-FFF2-40B4-BE49-F238E27FC236}">
                    <a16:creationId xmlns:a16="http://schemas.microsoft.com/office/drawing/2014/main" id="{117B3B21-2925-464F-BA6C-3DBFC728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372" y="4372918"/>
                <a:ext cx="90773" cy="48620"/>
              </a:xfrm>
              <a:custGeom>
                <a:avLst/>
                <a:gdLst>
                  <a:gd name="T0" fmla="*/ 2147483646 w 1839"/>
                  <a:gd name="T1" fmla="*/ 0 h 985"/>
                  <a:gd name="T2" fmla="*/ 2147483646 w 1839"/>
                  <a:gd name="T3" fmla="*/ 2147483646 h 985"/>
                  <a:gd name="T4" fmla="*/ 2147483646 w 1839"/>
                  <a:gd name="T5" fmla="*/ 2147483646 h 985"/>
                  <a:gd name="T6" fmla="*/ 2147483646 w 1839"/>
                  <a:gd name="T7" fmla="*/ 2147483646 h 985"/>
                  <a:gd name="T8" fmla="*/ 2147483646 w 1839"/>
                  <a:gd name="T9" fmla="*/ 2147483646 h 985"/>
                  <a:gd name="T10" fmla="*/ 2147483646 w 1839"/>
                  <a:gd name="T11" fmla="*/ 2147483646 h 985"/>
                  <a:gd name="T12" fmla="*/ 2147483646 w 1839"/>
                  <a:gd name="T13" fmla="*/ 0 h 9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9" h="985" extrusionOk="0">
                    <a:moveTo>
                      <a:pt x="1349" y="0"/>
                    </a:moveTo>
                    <a:cubicBezTo>
                      <a:pt x="1004" y="0"/>
                      <a:pt x="568" y="168"/>
                      <a:pt x="405" y="283"/>
                    </a:cubicBezTo>
                    <a:cubicBezTo>
                      <a:pt x="254" y="394"/>
                      <a:pt x="162" y="493"/>
                      <a:pt x="126" y="577"/>
                    </a:cubicBezTo>
                    <a:cubicBezTo>
                      <a:pt x="1" y="846"/>
                      <a:pt x="379" y="985"/>
                      <a:pt x="785" y="985"/>
                    </a:cubicBezTo>
                    <a:cubicBezTo>
                      <a:pt x="987" y="985"/>
                      <a:pt x="1195" y="951"/>
                      <a:pt x="1352" y="881"/>
                    </a:cubicBezTo>
                    <a:cubicBezTo>
                      <a:pt x="1585" y="780"/>
                      <a:pt x="1838" y="587"/>
                      <a:pt x="1815" y="330"/>
                    </a:cubicBezTo>
                    <a:cubicBezTo>
                      <a:pt x="1791" y="84"/>
                      <a:pt x="1593" y="0"/>
                      <a:pt x="1349" y="0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38" name="Google Shape;603;p15">
                <a:extLst>
                  <a:ext uri="{FF2B5EF4-FFF2-40B4-BE49-F238E27FC236}">
                    <a16:creationId xmlns:a16="http://schemas.microsoft.com/office/drawing/2014/main" id="{D773AC53-F2C5-403E-BB48-E97CD05B4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636" y="4374398"/>
                <a:ext cx="74879" cy="40771"/>
              </a:xfrm>
              <a:custGeom>
                <a:avLst/>
                <a:gdLst>
                  <a:gd name="T0" fmla="*/ 2147483646 w 1517"/>
                  <a:gd name="T1" fmla="*/ 2147483646 h 826"/>
                  <a:gd name="T2" fmla="*/ 2147483646 w 1517"/>
                  <a:gd name="T3" fmla="*/ 2147483646 h 826"/>
                  <a:gd name="T4" fmla="*/ 2147483646 w 1517"/>
                  <a:gd name="T5" fmla="*/ 2147483646 h 826"/>
                  <a:gd name="T6" fmla="*/ 2147483646 w 1517"/>
                  <a:gd name="T7" fmla="*/ 2147483646 h 826"/>
                  <a:gd name="T8" fmla="*/ 2147483646 w 1517"/>
                  <a:gd name="T9" fmla="*/ 2147483646 h 8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7" h="826" extrusionOk="0">
                    <a:moveTo>
                      <a:pt x="561" y="1"/>
                    </a:moveTo>
                    <a:cubicBezTo>
                      <a:pt x="275" y="1"/>
                      <a:pt x="1" y="126"/>
                      <a:pt x="17" y="436"/>
                    </a:cubicBezTo>
                    <a:cubicBezTo>
                      <a:pt x="31" y="711"/>
                      <a:pt x="302" y="825"/>
                      <a:pt x="587" y="825"/>
                    </a:cubicBezTo>
                    <a:cubicBezTo>
                      <a:pt x="1035" y="825"/>
                      <a:pt x="1516" y="542"/>
                      <a:pt x="1078" y="162"/>
                    </a:cubicBezTo>
                    <a:cubicBezTo>
                      <a:pt x="962" y="61"/>
                      <a:pt x="759" y="1"/>
                      <a:pt x="561" y="1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39" name="Google Shape;604;p15">
                <a:extLst>
                  <a:ext uri="{FF2B5EF4-FFF2-40B4-BE49-F238E27FC236}">
                    <a16:creationId xmlns:a16="http://schemas.microsoft.com/office/drawing/2014/main" id="{3F3810AA-6FAC-4114-BD7F-095953ECB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897" y="3657567"/>
                <a:ext cx="1174669" cy="1283163"/>
              </a:xfrm>
              <a:custGeom>
                <a:avLst/>
                <a:gdLst>
                  <a:gd name="T0" fmla="*/ 2147483646 w 23798"/>
                  <a:gd name="T1" fmla="*/ 2147483646 h 25996"/>
                  <a:gd name="T2" fmla="*/ 2147483646 w 23798"/>
                  <a:gd name="T3" fmla="*/ 2147483646 h 25996"/>
                  <a:gd name="T4" fmla="*/ 2147483646 w 23798"/>
                  <a:gd name="T5" fmla="*/ 2147483646 h 25996"/>
                  <a:gd name="T6" fmla="*/ 2147483646 w 23798"/>
                  <a:gd name="T7" fmla="*/ 2147483646 h 25996"/>
                  <a:gd name="T8" fmla="*/ 2147483646 w 23798"/>
                  <a:gd name="T9" fmla="*/ 2147483646 h 25996"/>
                  <a:gd name="T10" fmla="*/ 2147483646 w 23798"/>
                  <a:gd name="T11" fmla="*/ 2147483646 h 25996"/>
                  <a:gd name="T12" fmla="*/ 2147483646 w 23798"/>
                  <a:gd name="T13" fmla="*/ 2147483646 h 25996"/>
                  <a:gd name="T14" fmla="*/ 2147483646 w 23798"/>
                  <a:gd name="T15" fmla="*/ 2147483646 h 25996"/>
                  <a:gd name="T16" fmla="*/ 2147483646 w 23798"/>
                  <a:gd name="T17" fmla="*/ 2147483646 h 25996"/>
                  <a:gd name="T18" fmla="*/ 2147483646 w 23798"/>
                  <a:gd name="T19" fmla="*/ 2147483646 h 25996"/>
                  <a:gd name="T20" fmla="*/ 2147483646 w 23798"/>
                  <a:gd name="T21" fmla="*/ 2147483646 h 25996"/>
                  <a:gd name="T22" fmla="*/ 2147483646 w 23798"/>
                  <a:gd name="T23" fmla="*/ 2147483646 h 25996"/>
                  <a:gd name="T24" fmla="*/ 2147483646 w 23798"/>
                  <a:gd name="T25" fmla="*/ 0 h 25996"/>
                  <a:gd name="T26" fmla="*/ 2147483646 w 23798"/>
                  <a:gd name="T27" fmla="*/ 2147483646 h 25996"/>
                  <a:gd name="T28" fmla="*/ 2147483646 w 23798"/>
                  <a:gd name="T29" fmla="*/ 2147483646 h 25996"/>
                  <a:gd name="T30" fmla="*/ 2147483646 w 23798"/>
                  <a:gd name="T31" fmla="*/ 2147483646 h 25996"/>
                  <a:gd name="T32" fmla="*/ 2147483646 w 23798"/>
                  <a:gd name="T33" fmla="*/ 2147483646 h 25996"/>
                  <a:gd name="T34" fmla="*/ 2147483646 w 23798"/>
                  <a:gd name="T35" fmla="*/ 2147483646 h 25996"/>
                  <a:gd name="T36" fmla="*/ 2147483646 w 23798"/>
                  <a:gd name="T37" fmla="*/ 2147483646 h 25996"/>
                  <a:gd name="T38" fmla="*/ 2147483646 w 23798"/>
                  <a:gd name="T39" fmla="*/ 2147483646 h 25996"/>
                  <a:gd name="T40" fmla="*/ 2147483646 w 23798"/>
                  <a:gd name="T41" fmla="*/ 2147483646 h 25996"/>
                  <a:gd name="T42" fmla="*/ 2147483646 w 23798"/>
                  <a:gd name="T43" fmla="*/ 2147483646 h 25996"/>
                  <a:gd name="T44" fmla="*/ 2147483646 w 23798"/>
                  <a:gd name="T45" fmla="*/ 2147483646 h 25996"/>
                  <a:gd name="T46" fmla="*/ 2147483646 w 23798"/>
                  <a:gd name="T47" fmla="*/ 2147483646 h 25996"/>
                  <a:gd name="T48" fmla="*/ 2147483646 w 23798"/>
                  <a:gd name="T49" fmla="*/ 2147483646 h 25996"/>
                  <a:gd name="T50" fmla="*/ 2147483646 w 23798"/>
                  <a:gd name="T51" fmla="*/ 2147483646 h 25996"/>
                  <a:gd name="T52" fmla="*/ 2147483646 w 23798"/>
                  <a:gd name="T53" fmla="*/ 2147483646 h 25996"/>
                  <a:gd name="T54" fmla="*/ 2147483646 w 23798"/>
                  <a:gd name="T55" fmla="*/ 2147483646 h 25996"/>
                  <a:gd name="T56" fmla="*/ 2147483646 w 23798"/>
                  <a:gd name="T57" fmla="*/ 2147483646 h 25996"/>
                  <a:gd name="T58" fmla="*/ 2147483646 w 23798"/>
                  <a:gd name="T59" fmla="*/ 2147483646 h 25996"/>
                  <a:gd name="T60" fmla="*/ 2147483646 w 23798"/>
                  <a:gd name="T61" fmla="*/ 2147483646 h 25996"/>
                  <a:gd name="T62" fmla="*/ 2147483646 w 23798"/>
                  <a:gd name="T63" fmla="*/ 2147483646 h 25996"/>
                  <a:gd name="T64" fmla="*/ 2147483646 w 23798"/>
                  <a:gd name="T65" fmla="*/ 2147483646 h 25996"/>
                  <a:gd name="T66" fmla="*/ 2147483646 w 23798"/>
                  <a:gd name="T67" fmla="*/ 2147483646 h 25996"/>
                  <a:gd name="T68" fmla="*/ 2147483646 w 23798"/>
                  <a:gd name="T69" fmla="*/ 2147483646 h 25996"/>
                  <a:gd name="T70" fmla="*/ 2147483646 w 23798"/>
                  <a:gd name="T71" fmla="*/ 2147483646 h 25996"/>
                  <a:gd name="T72" fmla="*/ 2147483646 w 23798"/>
                  <a:gd name="T73" fmla="*/ 2147483646 h 25996"/>
                  <a:gd name="T74" fmla="*/ 2147483646 w 23798"/>
                  <a:gd name="T75" fmla="*/ 2147483646 h 25996"/>
                  <a:gd name="T76" fmla="*/ 2147483646 w 23798"/>
                  <a:gd name="T77" fmla="*/ 2147483646 h 25996"/>
                  <a:gd name="T78" fmla="*/ 2147483646 w 23798"/>
                  <a:gd name="T79" fmla="*/ 2147483646 h 25996"/>
                  <a:gd name="T80" fmla="*/ 2147483646 w 23798"/>
                  <a:gd name="T81" fmla="*/ 2147483646 h 25996"/>
                  <a:gd name="T82" fmla="*/ 2147483646 w 23798"/>
                  <a:gd name="T83" fmla="*/ 2147483646 h 25996"/>
                  <a:gd name="T84" fmla="*/ 2147483646 w 23798"/>
                  <a:gd name="T85" fmla="*/ 2147483646 h 25996"/>
                  <a:gd name="T86" fmla="*/ 2147483646 w 23798"/>
                  <a:gd name="T87" fmla="*/ 2147483646 h 25996"/>
                  <a:gd name="T88" fmla="*/ 2147483646 w 23798"/>
                  <a:gd name="T89" fmla="*/ 2147483646 h 25996"/>
                  <a:gd name="T90" fmla="*/ 2147483646 w 23798"/>
                  <a:gd name="T91" fmla="*/ 2147483646 h 25996"/>
                  <a:gd name="T92" fmla="*/ 2147483646 w 23798"/>
                  <a:gd name="T93" fmla="*/ 2147483646 h 25996"/>
                  <a:gd name="T94" fmla="*/ 2147483646 w 23798"/>
                  <a:gd name="T95" fmla="*/ 0 h 2599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798" h="25996" extrusionOk="0">
                    <a:moveTo>
                      <a:pt x="17992" y="1340"/>
                    </a:moveTo>
                    <a:cubicBezTo>
                      <a:pt x="18272" y="1340"/>
                      <a:pt x="18503" y="1570"/>
                      <a:pt x="18503" y="1850"/>
                    </a:cubicBezTo>
                    <a:cubicBezTo>
                      <a:pt x="18503" y="2134"/>
                      <a:pt x="18272" y="2360"/>
                      <a:pt x="17992" y="2360"/>
                    </a:cubicBezTo>
                    <a:cubicBezTo>
                      <a:pt x="17709" y="2360"/>
                      <a:pt x="17481" y="2134"/>
                      <a:pt x="17481" y="1850"/>
                    </a:cubicBezTo>
                    <a:cubicBezTo>
                      <a:pt x="17481" y="1570"/>
                      <a:pt x="17709" y="1340"/>
                      <a:pt x="17992" y="1340"/>
                    </a:cubicBezTo>
                    <a:close/>
                    <a:moveTo>
                      <a:pt x="7737" y="12468"/>
                    </a:moveTo>
                    <a:cubicBezTo>
                      <a:pt x="7744" y="12468"/>
                      <a:pt x="7750" y="12468"/>
                      <a:pt x="7756" y="12468"/>
                    </a:cubicBezTo>
                    <a:cubicBezTo>
                      <a:pt x="8037" y="12471"/>
                      <a:pt x="8777" y="12549"/>
                      <a:pt x="8820" y="12934"/>
                    </a:cubicBezTo>
                    <a:cubicBezTo>
                      <a:pt x="8916" y="13768"/>
                      <a:pt x="7378" y="14085"/>
                      <a:pt x="6682" y="14085"/>
                    </a:cubicBezTo>
                    <a:cubicBezTo>
                      <a:pt x="6616" y="14085"/>
                      <a:pt x="6558" y="14082"/>
                      <a:pt x="6509" y="14076"/>
                    </a:cubicBezTo>
                    <a:cubicBezTo>
                      <a:pt x="6411" y="14067"/>
                      <a:pt x="6314" y="14050"/>
                      <a:pt x="6228" y="13999"/>
                    </a:cubicBezTo>
                    <a:cubicBezTo>
                      <a:pt x="6036" y="13881"/>
                      <a:pt x="6002" y="13597"/>
                      <a:pt x="6100" y="13390"/>
                    </a:cubicBezTo>
                    <a:cubicBezTo>
                      <a:pt x="6388" y="12792"/>
                      <a:pt x="7094" y="12468"/>
                      <a:pt x="7737" y="12468"/>
                    </a:cubicBezTo>
                    <a:close/>
                    <a:moveTo>
                      <a:pt x="5722" y="14524"/>
                    </a:moveTo>
                    <a:cubicBezTo>
                      <a:pt x="5920" y="14524"/>
                      <a:pt x="6123" y="14584"/>
                      <a:pt x="6239" y="14685"/>
                    </a:cubicBezTo>
                    <a:cubicBezTo>
                      <a:pt x="6677" y="15065"/>
                      <a:pt x="6196" y="15348"/>
                      <a:pt x="5748" y="15348"/>
                    </a:cubicBezTo>
                    <a:cubicBezTo>
                      <a:pt x="5463" y="15348"/>
                      <a:pt x="5192" y="15234"/>
                      <a:pt x="5178" y="14959"/>
                    </a:cubicBezTo>
                    <a:cubicBezTo>
                      <a:pt x="5162" y="14649"/>
                      <a:pt x="5436" y="14524"/>
                      <a:pt x="5722" y="14524"/>
                    </a:cubicBezTo>
                    <a:close/>
                    <a:moveTo>
                      <a:pt x="8713" y="14493"/>
                    </a:moveTo>
                    <a:cubicBezTo>
                      <a:pt x="8957" y="14493"/>
                      <a:pt x="9155" y="14577"/>
                      <a:pt x="9179" y="14823"/>
                    </a:cubicBezTo>
                    <a:cubicBezTo>
                      <a:pt x="9202" y="15080"/>
                      <a:pt x="8949" y="15273"/>
                      <a:pt x="8716" y="15374"/>
                    </a:cubicBezTo>
                    <a:cubicBezTo>
                      <a:pt x="8559" y="15444"/>
                      <a:pt x="8351" y="15478"/>
                      <a:pt x="8149" y="15478"/>
                    </a:cubicBezTo>
                    <a:cubicBezTo>
                      <a:pt x="7743" y="15478"/>
                      <a:pt x="7365" y="15339"/>
                      <a:pt x="7490" y="15070"/>
                    </a:cubicBezTo>
                    <a:cubicBezTo>
                      <a:pt x="7526" y="14986"/>
                      <a:pt x="7618" y="14887"/>
                      <a:pt x="7769" y="14776"/>
                    </a:cubicBezTo>
                    <a:cubicBezTo>
                      <a:pt x="7932" y="14661"/>
                      <a:pt x="8368" y="14493"/>
                      <a:pt x="8713" y="14493"/>
                    </a:cubicBezTo>
                    <a:close/>
                    <a:moveTo>
                      <a:pt x="16922" y="0"/>
                    </a:moveTo>
                    <a:cubicBezTo>
                      <a:pt x="16521" y="0"/>
                      <a:pt x="16147" y="114"/>
                      <a:pt x="15748" y="367"/>
                    </a:cubicBezTo>
                    <a:cubicBezTo>
                      <a:pt x="14870" y="917"/>
                      <a:pt x="14582" y="1995"/>
                      <a:pt x="14893" y="4865"/>
                    </a:cubicBezTo>
                    <a:cubicBezTo>
                      <a:pt x="15204" y="7737"/>
                      <a:pt x="15593" y="9829"/>
                      <a:pt x="15282" y="12002"/>
                    </a:cubicBezTo>
                    <a:cubicBezTo>
                      <a:pt x="15113" y="13183"/>
                      <a:pt x="14485" y="13631"/>
                      <a:pt x="13710" y="13631"/>
                    </a:cubicBezTo>
                    <a:cubicBezTo>
                      <a:pt x="13060" y="13631"/>
                      <a:pt x="12306" y="13316"/>
                      <a:pt x="11632" y="12857"/>
                    </a:cubicBezTo>
                    <a:cubicBezTo>
                      <a:pt x="10567" y="12129"/>
                      <a:pt x="9632" y="11565"/>
                      <a:pt x="8381" y="11565"/>
                    </a:cubicBezTo>
                    <a:cubicBezTo>
                      <a:pt x="7894" y="11565"/>
                      <a:pt x="7358" y="11651"/>
                      <a:pt x="6749" y="11846"/>
                    </a:cubicBezTo>
                    <a:cubicBezTo>
                      <a:pt x="5566" y="12227"/>
                      <a:pt x="4958" y="12493"/>
                      <a:pt x="4462" y="12493"/>
                    </a:cubicBezTo>
                    <a:cubicBezTo>
                      <a:pt x="4047" y="12493"/>
                      <a:pt x="3710" y="12307"/>
                      <a:pt x="3181" y="11846"/>
                    </a:cubicBezTo>
                    <a:cubicBezTo>
                      <a:pt x="2015" y="10840"/>
                      <a:pt x="2170" y="9444"/>
                      <a:pt x="1707" y="9210"/>
                    </a:cubicBezTo>
                    <a:cubicBezTo>
                      <a:pt x="1646" y="9180"/>
                      <a:pt x="1577" y="9163"/>
                      <a:pt x="1502" y="9163"/>
                    </a:cubicBezTo>
                    <a:cubicBezTo>
                      <a:pt x="1010" y="9163"/>
                      <a:pt x="288" y="9918"/>
                      <a:pt x="153" y="12546"/>
                    </a:cubicBezTo>
                    <a:cubicBezTo>
                      <a:pt x="0" y="15570"/>
                      <a:pt x="1785" y="16888"/>
                      <a:pt x="2092" y="17743"/>
                    </a:cubicBezTo>
                    <a:cubicBezTo>
                      <a:pt x="2404" y="18595"/>
                      <a:pt x="609" y="20274"/>
                      <a:pt x="774" y="21079"/>
                    </a:cubicBezTo>
                    <a:cubicBezTo>
                      <a:pt x="810" y="21249"/>
                      <a:pt x="1053" y="21355"/>
                      <a:pt x="1439" y="21355"/>
                    </a:cubicBezTo>
                    <a:cubicBezTo>
                      <a:pt x="1822" y="21355"/>
                      <a:pt x="2347" y="21250"/>
                      <a:pt x="2948" y="21001"/>
                    </a:cubicBezTo>
                    <a:cubicBezTo>
                      <a:pt x="4181" y="20487"/>
                      <a:pt x="4884" y="20048"/>
                      <a:pt x="4884" y="20048"/>
                    </a:cubicBezTo>
                    <a:cubicBezTo>
                      <a:pt x="5949" y="21011"/>
                      <a:pt x="7307" y="21653"/>
                      <a:pt x="8753" y="21998"/>
                    </a:cubicBezTo>
                    <a:cubicBezTo>
                      <a:pt x="8618" y="21085"/>
                      <a:pt x="8669" y="20132"/>
                      <a:pt x="9081" y="19295"/>
                    </a:cubicBezTo>
                    <a:cubicBezTo>
                      <a:pt x="9442" y="18568"/>
                      <a:pt x="10082" y="17721"/>
                      <a:pt x="10956" y="17721"/>
                    </a:cubicBezTo>
                    <a:cubicBezTo>
                      <a:pt x="10980" y="17721"/>
                      <a:pt x="11005" y="17721"/>
                      <a:pt x="11030" y="17723"/>
                    </a:cubicBezTo>
                    <a:cubicBezTo>
                      <a:pt x="11051" y="17723"/>
                      <a:pt x="11061" y="17743"/>
                      <a:pt x="11068" y="17767"/>
                    </a:cubicBezTo>
                    <a:cubicBezTo>
                      <a:pt x="11078" y="17797"/>
                      <a:pt x="11074" y="17835"/>
                      <a:pt x="11048" y="17841"/>
                    </a:cubicBezTo>
                    <a:cubicBezTo>
                      <a:pt x="10848" y="17899"/>
                      <a:pt x="10669" y="17980"/>
                      <a:pt x="10503" y="18078"/>
                    </a:cubicBezTo>
                    <a:cubicBezTo>
                      <a:pt x="10115" y="18304"/>
                      <a:pt x="9807" y="18625"/>
                      <a:pt x="9574" y="19000"/>
                    </a:cubicBezTo>
                    <a:cubicBezTo>
                      <a:pt x="9034" y="19866"/>
                      <a:pt x="8872" y="21018"/>
                      <a:pt x="8996" y="21981"/>
                    </a:cubicBezTo>
                    <a:cubicBezTo>
                      <a:pt x="9000" y="22007"/>
                      <a:pt x="9003" y="22032"/>
                      <a:pt x="9006" y="22055"/>
                    </a:cubicBezTo>
                    <a:cubicBezTo>
                      <a:pt x="9132" y="22873"/>
                      <a:pt x="9510" y="23565"/>
                      <a:pt x="9683" y="24359"/>
                    </a:cubicBezTo>
                    <a:cubicBezTo>
                      <a:pt x="9736" y="24600"/>
                      <a:pt x="9706" y="24857"/>
                      <a:pt x="9753" y="25097"/>
                    </a:cubicBezTo>
                    <a:cubicBezTo>
                      <a:pt x="9857" y="25625"/>
                      <a:pt x="10152" y="25936"/>
                      <a:pt x="10546" y="25936"/>
                    </a:cubicBezTo>
                    <a:cubicBezTo>
                      <a:pt x="10702" y="25936"/>
                      <a:pt x="10873" y="25888"/>
                      <a:pt x="11054" y="25786"/>
                    </a:cubicBezTo>
                    <a:cubicBezTo>
                      <a:pt x="11059" y="25783"/>
                      <a:pt x="11064" y="25782"/>
                      <a:pt x="11069" y="25782"/>
                    </a:cubicBezTo>
                    <a:cubicBezTo>
                      <a:pt x="11104" y="25782"/>
                      <a:pt x="11109" y="25870"/>
                      <a:pt x="11085" y="25891"/>
                    </a:cubicBezTo>
                    <a:cubicBezTo>
                      <a:pt x="11048" y="25928"/>
                      <a:pt x="11007" y="25961"/>
                      <a:pt x="10966" y="25995"/>
                    </a:cubicBezTo>
                    <a:cubicBezTo>
                      <a:pt x="11497" y="25610"/>
                      <a:pt x="12122" y="24866"/>
                      <a:pt x="12606" y="23863"/>
                    </a:cubicBezTo>
                    <a:cubicBezTo>
                      <a:pt x="12602" y="23857"/>
                      <a:pt x="12599" y="23849"/>
                      <a:pt x="12599" y="23843"/>
                    </a:cubicBezTo>
                    <a:cubicBezTo>
                      <a:pt x="12754" y="23292"/>
                      <a:pt x="12913" y="22714"/>
                      <a:pt x="13018" y="22136"/>
                    </a:cubicBezTo>
                    <a:cubicBezTo>
                      <a:pt x="13052" y="21940"/>
                      <a:pt x="13082" y="21741"/>
                      <a:pt x="13102" y="21545"/>
                    </a:cubicBezTo>
                    <a:cubicBezTo>
                      <a:pt x="13146" y="21123"/>
                      <a:pt x="13092" y="20697"/>
                      <a:pt x="13139" y="20278"/>
                    </a:cubicBezTo>
                    <a:cubicBezTo>
                      <a:pt x="13139" y="20272"/>
                      <a:pt x="13147" y="20263"/>
                      <a:pt x="13154" y="20263"/>
                    </a:cubicBezTo>
                    <a:cubicBezTo>
                      <a:pt x="13154" y="20263"/>
                      <a:pt x="13155" y="20263"/>
                      <a:pt x="13156" y="20264"/>
                    </a:cubicBezTo>
                    <a:cubicBezTo>
                      <a:pt x="13156" y="20264"/>
                      <a:pt x="13159" y="20264"/>
                      <a:pt x="13159" y="20268"/>
                    </a:cubicBezTo>
                    <a:cubicBezTo>
                      <a:pt x="13271" y="20876"/>
                      <a:pt x="13322" y="21494"/>
                      <a:pt x="13254" y="22099"/>
                    </a:cubicBezTo>
                    <a:cubicBezTo>
                      <a:pt x="14424" y="21870"/>
                      <a:pt x="15519" y="21437"/>
                      <a:pt x="16434" y="20808"/>
                    </a:cubicBezTo>
                    <a:cubicBezTo>
                      <a:pt x="17214" y="21550"/>
                      <a:pt x="18291" y="21941"/>
                      <a:pt x="19520" y="21941"/>
                    </a:cubicBezTo>
                    <a:cubicBezTo>
                      <a:pt x="19831" y="21941"/>
                      <a:pt x="20151" y="21916"/>
                      <a:pt x="20479" y="21866"/>
                    </a:cubicBezTo>
                    <a:cubicBezTo>
                      <a:pt x="20910" y="21798"/>
                      <a:pt x="21265" y="21772"/>
                      <a:pt x="21562" y="21772"/>
                    </a:cubicBezTo>
                    <a:cubicBezTo>
                      <a:pt x="22562" y="21772"/>
                      <a:pt x="22888" y="22069"/>
                      <a:pt x="23182" y="22069"/>
                    </a:cubicBezTo>
                    <a:cubicBezTo>
                      <a:pt x="23236" y="22069"/>
                      <a:pt x="23289" y="22059"/>
                      <a:pt x="23345" y="22035"/>
                    </a:cubicBezTo>
                    <a:cubicBezTo>
                      <a:pt x="23798" y="21845"/>
                      <a:pt x="23507" y="20227"/>
                      <a:pt x="22040" y="18869"/>
                    </a:cubicBezTo>
                    <a:cubicBezTo>
                      <a:pt x="20861" y="17777"/>
                      <a:pt x="19408" y="17219"/>
                      <a:pt x="18739" y="17054"/>
                    </a:cubicBezTo>
                    <a:cubicBezTo>
                      <a:pt x="18614" y="18081"/>
                      <a:pt x="18269" y="19092"/>
                      <a:pt x="17623" y="19771"/>
                    </a:cubicBezTo>
                    <a:cubicBezTo>
                      <a:pt x="17620" y="19774"/>
                      <a:pt x="17617" y="19776"/>
                      <a:pt x="17614" y="19776"/>
                    </a:cubicBezTo>
                    <a:cubicBezTo>
                      <a:pt x="17602" y="19776"/>
                      <a:pt x="17601" y="19745"/>
                      <a:pt x="17607" y="19733"/>
                    </a:cubicBezTo>
                    <a:cubicBezTo>
                      <a:pt x="17634" y="19690"/>
                      <a:pt x="17657" y="19635"/>
                      <a:pt x="17684" y="19588"/>
                    </a:cubicBezTo>
                    <a:cubicBezTo>
                      <a:pt x="18110" y="18855"/>
                      <a:pt x="18408" y="17939"/>
                      <a:pt x="18560" y="17013"/>
                    </a:cubicBezTo>
                    <a:cubicBezTo>
                      <a:pt x="18573" y="16932"/>
                      <a:pt x="18590" y="16848"/>
                      <a:pt x="18601" y="16767"/>
                    </a:cubicBezTo>
                    <a:cubicBezTo>
                      <a:pt x="18604" y="16753"/>
                      <a:pt x="18604" y="16740"/>
                      <a:pt x="18607" y="16726"/>
                    </a:cubicBezTo>
                    <a:cubicBezTo>
                      <a:pt x="18614" y="16665"/>
                      <a:pt x="18617" y="16611"/>
                      <a:pt x="18624" y="16550"/>
                    </a:cubicBezTo>
                    <a:cubicBezTo>
                      <a:pt x="18654" y="16196"/>
                      <a:pt x="18671" y="15834"/>
                      <a:pt x="18671" y="15466"/>
                    </a:cubicBezTo>
                    <a:cubicBezTo>
                      <a:pt x="18665" y="15273"/>
                      <a:pt x="18651" y="15084"/>
                      <a:pt x="18631" y="14901"/>
                    </a:cubicBezTo>
                    <a:cubicBezTo>
                      <a:pt x="18624" y="14870"/>
                      <a:pt x="18641" y="14847"/>
                      <a:pt x="18661" y="14844"/>
                    </a:cubicBezTo>
                    <a:cubicBezTo>
                      <a:pt x="18573" y="12411"/>
                      <a:pt x="17968" y="9927"/>
                      <a:pt x="17765" y="8589"/>
                    </a:cubicBezTo>
                    <a:cubicBezTo>
                      <a:pt x="17377" y="6027"/>
                      <a:pt x="17455" y="4787"/>
                      <a:pt x="17455" y="4787"/>
                    </a:cubicBezTo>
                    <a:cubicBezTo>
                      <a:pt x="18204" y="5293"/>
                      <a:pt x="19137" y="5543"/>
                      <a:pt x="20116" y="5543"/>
                    </a:cubicBezTo>
                    <a:cubicBezTo>
                      <a:pt x="20360" y="5543"/>
                      <a:pt x="20607" y="5528"/>
                      <a:pt x="20854" y="5497"/>
                    </a:cubicBezTo>
                    <a:cubicBezTo>
                      <a:pt x="22098" y="5341"/>
                      <a:pt x="23118" y="4222"/>
                      <a:pt x="23118" y="2904"/>
                    </a:cubicBezTo>
                    <a:cubicBezTo>
                      <a:pt x="23118" y="1587"/>
                      <a:pt x="22257" y="2256"/>
                      <a:pt x="20013" y="1140"/>
                    </a:cubicBezTo>
                    <a:cubicBezTo>
                      <a:pt x="18609" y="443"/>
                      <a:pt x="17713" y="0"/>
                      <a:pt x="16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40" name="Google Shape;605;p15">
                <a:extLst>
                  <a:ext uri="{FF2B5EF4-FFF2-40B4-BE49-F238E27FC236}">
                    <a16:creationId xmlns:a16="http://schemas.microsoft.com/office/drawing/2014/main" id="{3AE5CF69-0CC6-4F3C-9814-7F36EE0BA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731" y="3723658"/>
                <a:ext cx="50446" cy="50446"/>
              </a:xfrm>
              <a:custGeom>
                <a:avLst/>
                <a:gdLst>
                  <a:gd name="T0" fmla="*/ 2147483646 w 1022"/>
                  <a:gd name="T1" fmla="*/ 2147483646 h 1022"/>
                  <a:gd name="T2" fmla="*/ 0 w 1022"/>
                  <a:gd name="T3" fmla="*/ 2147483646 h 1022"/>
                  <a:gd name="T4" fmla="*/ 2147483646 w 1022"/>
                  <a:gd name="T5" fmla="*/ 2147483646 h 1022"/>
                  <a:gd name="T6" fmla="*/ 2147483646 w 1022"/>
                  <a:gd name="T7" fmla="*/ 2147483646 h 1022"/>
                  <a:gd name="T8" fmla="*/ 2147483646 w 1022"/>
                  <a:gd name="T9" fmla="*/ 2147483646 h 10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2" h="1022" extrusionOk="0">
                    <a:moveTo>
                      <a:pt x="511" y="1"/>
                    </a:moveTo>
                    <a:cubicBezTo>
                      <a:pt x="228" y="1"/>
                      <a:pt x="0" y="231"/>
                      <a:pt x="0" y="511"/>
                    </a:cubicBezTo>
                    <a:cubicBezTo>
                      <a:pt x="0" y="795"/>
                      <a:pt x="228" y="1021"/>
                      <a:pt x="511" y="1021"/>
                    </a:cubicBezTo>
                    <a:cubicBezTo>
                      <a:pt x="791" y="1021"/>
                      <a:pt x="1022" y="795"/>
                      <a:pt x="1022" y="511"/>
                    </a:cubicBezTo>
                    <a:cubicBezTo>
                      <a:pt x="1022" y="231"/>
                      <a:pt x="791" y="1"/>
                      <a:pt x="511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41" name="Google Shape;606;p15">
                <a:extLst>
                  <a:ext uri="{FF2B5EF4-FFF2-40B4-BE49-F238E27FC236}">
                    <a16:creationId xmlns:a16="http://schemas.microsoft.com/office/drawing/2014/main" id="{7D7722F8-4399-4E3B-8EB1-46D40ABD5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218" y="4532197"/>
                <a:ext cx="123005" cy="423953"/>
              </a:xfrm>
              <a:custGeom>
                <a:avLst/>
                <a:gdLst>
                  <a:gd name="T0" fmla="*/ 2147483646 w 2492"/>
                  <a:gd name="T1" fmla="*/ 2147483646 h 8589"/>
                  <a:gd name="T2" fmla="*/ 2147483646 w 2492"/>
                  <a:gd name="T3" fmla="*/ 2147483646 h 8589"/>
                  <a:gd name="T4" fmla="*/ 2147483646 w 2492"/>
                  <a:gd name="T5" fmla="*/ 2147483646 h 8589"/>
                  <a:gd name="T6" fmla="*/ 2147483646 w 2492"/>
                  <a:gd name="T7" fmla="*/ 2147483646 h 8589"/>
                  <a:gd name="T8" fmla="*/ 2147483646 w 2492"/>
                  <a:gd name="T9" fmla="*/ 2147483646 h 8589"/>
                  <a:gd name="T10" fmla="*/ 2147483646 w 2492"/>
                  <a:gd name="T11" fmla="*/ 2147483646 h 8589"/>
                  <a:gd name="T12" fmla="*/ 2147483646 w 2492"/>
                  <a:gd name="T13" fmla="*/ 2147483646 h 8589"/>
                  <a:gd name="T14" fmla="*/ 2147483646 w 2492"/>
                  <a:gd name="T15" fmla="*/ 2147483646 h 8589"/>
                  <a:gd name="T16" fmla="*/ 2147483646 w 2492"/>
                  <a:gd name="T17" fmla="*/ 2147483646 h 8589"/>
                  <a:gd name="T18" fmla="*/ 2147483646 w 2492"/>
                  <a:gd name="T19" fmla="*/ 2147483646 h 8589"/>
                  <a:gd name="T20" fmla="*/ 2147483646 w 2492"/>
                  <a:gd name="T21" fmla="*/ 2147483646 h 8589"/>
                  <a:gd name="T22" fmla="*/ 2147483646 w 2492"/>
                  <a:gd name="T23" fmla="*/ 2147483646 h 8589"/>
                  <a:gd name="T24" fmla="*/ 2147483646 w 2492"/>
                  <a:gd name="T25" fmla="*/ 2147483646 h 8589"/>
                  <a:gd name="T26" fmla="*/ 2147483646 w 2492"/>
                  <a:gd name="T27" fmla="*/ 2147483646 h 8589"/>
                  <a:gd name="T28" fmla="*/ 2147483646 w 2492"/>
                  <a:gd name="T29" fmla="*/ 2147483646 h 8589"/>
                  <a:gd name="T30" fmla="*/ 2147483646 w 2492"/>
                  <a:gd name="T31" fmla="*/ 2147483646 h 8589"/>
                  <a:gd name="T32" fmla="*/ 2147483646 w 2492"/>
                  <a:gd name="T33" fmla="*/ 2147483646 h 8589"/>
                  <a:gd name="T34" fmla="*/ 2147483646 w 2492"/>
                  <a:gd name="T35" fmla="*/ 2147483646 h 8589"/>
                  <a:gd name="T36" fmla="*/ 2147483646 w 2492"/>
                  <a:gd name="T37" fmla="*/ 2147483646 h 8589"/>
                  <a:gd name="T38" fmla="*/ 2147483646 w 2492"/>
                  <a:gd name="T39" fmla="*/ 2147483646 h 8589"/>
                  <a:gd name="T40" fmla="*/ 2147483646 w 2492"/>
                  <a:gd name="T41" fmla="*/ 2147483646 h 8589"/>
                  <a:gd name="T42" fmla="*/ 2147483646 w 2492"/>
                  <a:gd name="T43" fmla="*/ 2147483646 h 85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92" h="8589" extrusionOk="0">
                    <a:moveTo>
                      <a:pt x="2339" y="1"/>
                    </a:moveTo>
                    <a:cubicBezTo>
                      <a:pt x="1465" y="1"/>
                      <a:pt x="825" y="848"/>
                      <a:pt x="464" y="1575"/>
                    </a:cubicBezTo>
                    <a:cubicBezTo>
                      <a:pt x="52" y="2412"/>
                      <a:pt x="1" y="3365"/>
                      <a:pt x="136" y="4278"/>
                    </a:cubicBezTo>
                    <a:cubicBezTo>
                      <a:pt x="166" y="4501"/>
                      <a:pt x="207" y="4721"/>
                      <a:pt x="261" y="4936"/>
                    </a:cubicBezTo>
                    <a:cubicBezTo>
                      <a:pt x="406" y="5535"/>
                      <a:pt x="687" y="6086"/>
                      <a:pt x="815" y="6680"/>
                    </a:cubicBezTo>
                    <a:cubicBezTo>
                      <a:pt x="920" y="7154"/>
                      <a:pt x="805" y="7823"/>
                      <a:pt x="1072" y="8249"/>
                    </a:cubicBezTo>
                    <a:cubicBezTo>
                      <a:pt x="1226" y="8494"/>
                      <a:pt x="1422" y="8589"/>
                      <a:pt x="1628" y="8589"/>
                    </a:cubicBezTo>
                    <a:cubicBezTo>
                      <a:pt x="1874" y="8589"/>
                      <a:pt x="2134" y="8452"/>
                      <a:pt x="2349" y="8275"/>
                    </a:cubicBezTo>
                    <a:cubicBezTo>
                      <a:pt x="2390" y="8241"/>
                      <a:pt x="2431" y="8208"/>
                      <a:pt x="2468" y="8171"/>
                    </a:cubicBezTo>
                    <a:cubicBezTo>
                      <a:pt x="2492" y="8150"/>
                      <a:pt x="2487" y="8062"/>
                      <a:pt x="2452" y="8062"/>
                    </a:cubicBezTo>
                    <a:cubicBezTo>
                      <a:pt x="2447" y="8062"/>
                      <a:pt x="2442" y="8063"/>
                      <a:pt x="2437" y="8066"/>
                    </a:cubicBezTo>
                    <a:cubicBezTo>
                      <a:pt x="2256" y="8168"/>
                      <a:pt x="2085" y="8216"/>
                      <a:pt x="1929" y="8216"/>
                    </a:cubicBezTo>
                    <a:cubicBezTo>
                      <a:pt x="1535" y="8216"/>
                      <a:pt x="1240" y="7905"/>
                      <a:pt x="1136" y="7377"/>
                    </a:cubicBezTo>
                    <a:cubicBezTo>
                      <a:pt x="1089" y="7137"/>
                      <a:pt x="1119" y="6880"/>
                      <a:pt x="1066" y="6639"/>
                    </a:cubicBezTo>
                    <a:cubicBezTo>
                      <a:pt x="893" y="5845"/>
                      <a:pt x="515" y="5153"/>
                      <a:pt x="389" y="4335"/>
                    </a:cubicBezTo>
                    <a:cubicBezTo>
                      <a:pt x="386" y="4312"/>
                      <a:pt x="383" y="4287"/>
                      <a:pt x="379" y="4261"/>
                    </a:cubicBezTo>
                    <a:cubicBezTo>
                      <a:pt x="255" y="3298"/>
                      <a:pt x="417" y="2146"/>
                      <a:pt x="957" y="1280"/>
                    </a:cubicBezTo>
                    <a:cubicBezTo>
                      <a:pt x="1190" y="905"/>
                      <a:pt x="1498" y="584"/>
                      <a:pt x="1886" y="358"/>
                    </a:cubicBezTo>
                    <a:cubicBezTo>
                      <a:pt x="2052" y="260"/>
                      <a:pt x="2231" y="179"/>
                      <a:pt x="2431" y="121"/>
                    </a:cubicBezTo>
                    <a:cubicBezTo>
                      <a:pt x="2457" y="115"/>
                      <a:pt x="2461" y="77"/>
                      <a:pt x="2451" y="47"/>
                    </a:cubicBezTo>
                    <a:cubicBezTo>
                      <a:pt x="2444" y="23"/>
                      <a:pt x="2434" y="3"/>
                      <a:pt x="2413" y="3"/>
                    </a:cubicBezTo>
                    <a:cubicBezTo>
                      <a:pt x="2388" y="1"/>
                      <a:pt x="2363" y="1"/>
                      <a:pt x="233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42" name="Google Shape;607;p15">
                <a:extLst>
                  <a:ext uri="{FF2B5EF4-FFF2-40B4-BE49-F238E27FC236}">
                    <a16:creationId xmlns:a16="http://schemas.microsoft.com/office/drawing/2014/main" id="{7B21AD8A-96C4-4606-B474-3B9FFEBA1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763" y="4657716"/>
                <a:ext cx="35687" cy="178140"/>
              </a:xfrm>
              <a:custGeom>
                <a:avLst/>
                <a:gdLst>
                  <a:gd name="T0" fmla="*/ 2147483646 w 723"/>
                  <a:gd name="T1" fmla="*/ 0 h 3609"/>
                  <a:gd name="T2" fmla="*/ 2147483646 w 723"/>
                  <a:gd name="T3" fmla="*/ 2147483646 h 3609"/>
                  <a:gd name="T4" fmla="*/ 2147483646 w 723"/>
                  <a:gd name="T5" fmla="*/ 2147483646 h 3609"/>
                  <a:gd name="T6" fmla="*/ 2147483646 w 723"/>
                  <a:gd name="T7" fmla="*/ 2147483646 h 3609"/>
                  <a:gd name="T8" fmla="*/ 0 w 723"/>
                  <a:gd name="T9" fmla="*/ 2147483646 h 3609"/>
                  <a:gd name="T10" fmla="*/ 2147483646 w 723"/>
                  <a:gd name="T11" fmla="*/ 2147483646 h 3609"/>
                  <a:gd name="T12" fmla="*/ 2147483646 w 723"/>
                  <a:gd name="T13" fmla="*/ 2147483646 h 3609"/>
                  <a:gd name="T14" fmla="*/ 2147483646 w 723"/>
                  <a:gd name="T15" fmla="*/ 2147483646 h 3609"/>
                  <a:gd name="T16" fmla="*/ 2147483646 w 723"/>
                  <a:gd name="T17" fmla="*/ 2147483646 h 3609"/>
                  <a:gd name="T18" fmla="*/ 2147483646 w 723"/>
                  <a:gd name="T19" fmla="*/ 2147483646 h 3609"/>
                  <a:gd name="T20" fmla="*/ 2147483646 w 723"/>
                  <a:gd name="T21" fmla="*/ 2147483646 h 3609"/>
                  <a:gd name="T22" fmla="*/ 2147483646 w 723"/>
                  <a:gd name="T23" fmla="*/ 0 h 36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23" h="3609" extrusionOk="0">
                    <a:moveTo>
                      <a:pt x="555" y="0"/>
                    </a:moveTo>
                    <a:cubicBezTo>
                      <a:pt x="548" y="0"/>
                      <a:pt x="540" y="9"/>
                      <a:pt x="540" y="15"/>
                    </a:cubicBezTo>
                    <a:cubicBezTo>
                      <a:pt x="493" y="434"/>
                      <a:pt x="547" y="860"/>
                      <a:pt x="503" y="1282"/>
                    </a:cubicBezTo>
                    <a:cubicBezTo>
                      <a:pt x="483" y="1478"/>
                      <a:pt x="453" y="1677"/>
                      <a:pt x="419" y="1873"/>
                    </a:cubicBezTo>
                    <a:cubicBezTo>
                      <a:pt x="314" y="2451"/>
                      <a:pt x="155" y="3029"/>
                      <a:pt x="0" y="3580"/>
                    </a:cubicBezTo>
                    <a:cubicBezTo>
                      <a:pt x="0" y="3586"/>
                      <a:pt x="3" y="3594"/>
                      <a:pt x="7" y="3600"/>
                    </a:cubicBezTo>
                    <a:cubicBezTo>
                      <a:pt x="8" y="3605"/>
                      <a:pt x="12" y="3609"/>
                      <a:pt x="17" y="3609"/>
                    </a:cubicBezTo>
                    <a:cubicBezTo>
                      <a:pt x="21" y="3609"/>
                      <a:pt x="26" y="3606"/>
                      <a:pt x="30" y="3600"/>
                    </a:cubicBezTo>
                    <a:cubicBezTo>
                      <a:pt x="398" y="3053"/>
                      <a:pt x="588" y="2451"/>
                      <a:pt x="655" y="1836"/>
                    </a:cubicBezTo>
                    <a:cubicBezTo>
                      <a:pt x="723" y="1231"/>
                      <a:pt x="672" y="613"/>
                      <a:pt x="560" y="5"/>
                    </a:cubicBezTo>
                    <a:cubicBezTo>
                      <a:pt x="560" y="1"/>
                      <a:pt x="557" y="1"/>
                      <a:pt x="557" y="1"/>
                    </a:cubicBezTo>
                    <a:cubicBezTo>
                      <a:pt x="556" y="0"/>
                      <a:pt x="555" y="0"/>
                      <a:pt x="555" y="0"/>
                    </a:cubicBezTo>
                    <a:close/>
                  </a:path>
                </a:pathLst>
              </a:custGeom>
              <a:solidFill>
                <a:srgbClr val="002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43" name="Google Shape;608;p15">
                <a:extLst>
                  <a:ext uri="{FF2B5EF4-FFF2-40B4-BE49-F238E27FC236}">
                    <a16:creationId xmlns:a16="http://schemas.microsoft.com/office/drawing/2014/main" id="{B3B7E9B4-B1BF-48AB-90B4-85EA9D500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654" y="4390144"/>
                <a:ext cx="60861" cy="243542"/>
              </a:xfrm>
              <a:custGeom>
                <a:avLst/>
                <a:gdLst>
                  <a:gd name="T0" fmla="*/ 2147483646 w 1233"/>
                  <a:gd name="T1" fmla="*/ 2147483646 h 4934"/>
                  <a:gd name="T2" fmla="*/ 2147483646 w 1233"/>
                  <a:gd name="T3" fmla="*/ 2147483646 h 4934"/>
                  <a:gd name="T4" fmla="*/ 2147483646 w 1233"/>
                  <a:gd name="T5" fmla="*/ 2147483646 h 4934"/>
                  <a:gd name="T6" fmla="*/ 2147483646 w 1233"/>
                  <a:gd name="T7" fmla="*/ 2147483646 h 4934"/>
                  <a:gd name="T8" fmla="*/ 2147483646 w 1233"/>
                  <a:gd name="T9" fmla="*/ 2147483646 h 4934"/>
                  <a:gd name="T10" fmla="*/ 2147483646 w 1233"/>
                  <a:gd name="T11" fmla="*/ 2147483646 h 4934"/>
                  <a:gd name="T12" fmla="*/ 2147483646 w 1233"/>
                  <a:gd name="T13" fmla="*/ 2147483646 h 4934"/>
                  <a:gd name="T14" fmla="*/ 2147483646 w 1233"/>
                  <a:gd name="T15" fmla="*/ 2147483646 h 4934"/>
                  <a:gd name="T16" fmla="*/ 2147483646 w 1233"/>
                  <a:gd name="T17" fmla="*/ 2147483646 h 4934"/>
                  <a:gd name="T18" fmla="*/ 2147483646 w 1233"/>
                  <a:gd name="T19" fmla="*/ 2147483646 h 4934"/>
                  <a:gd name="T20" fmla="*/ 2147483646 w 1233"/>
                  <a:gd name="T21" fmla="*/ 2147483646 h 4934"/>
                  <a:gd name="T22" fmla="*/ 2147483646 w 1233"/>
                  <a:gd name="T23" fmla="*/ 2147483646 h 4934"/>
                  <a:gd name="T24" fmla="*/ 2147483646 w 1233"/>
                  <a:gd name="T25" fmla="*/ 2147483646 h 4934"/>
                  <a:gd name="T26" fmla="*/ 2147483646 w 1233"/>
                  <a:gd name="T27" fmla="*/ 2147483646 h 4934"/>
                  <a:gd name="T28" fmla="*/ 2147483646 w 1233"/>
                  <a:gd name="T29" fmla="*/ 2147483646 h 4934"/>
                  <a:gd name="T30" fmla="*/ 2147483646 w 1233"/>
                  <a:gd name="T31" fmla="*/ 2147483646 h 49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33" h="4934" extrusionOk="0">
                    <a:moveTo>
                      <a:pt x="1066" y="1"/>
                    </a:moveTo>
                    <a:cubicBezTo>
                      <a:pt x="1064" y="1"/>
                      <a:pt x="1062" y="1"/>
                      <a:pt x="1060" y="2"/>
                    </a:cubicBezTo>
                    <a:cubicBezTo>
                      <a:pt x="1040" y="5"/>
                      <a:pt x="1023" y="28"/>
                      <a:pt x="1030" y="59"/>
                    </a:cubicBezTo>
                    <a:cubicBezTo>
                      <a:pt x="1050" y="242"/>
                      <a:pt x="1064" y="431"/>
                      <a:pt x="1070" y="624"/>
                    </a:cubicBezTo>
                    <a:cubicBezTo>
                      <a:pt x="1081" y="975"/>
                      <a:pt x="1060" y="1340"/>
                      <a:pt x="1023" y="1708"/>
                    </a:cubicBezTo>
                    <a:cubicBezTo>
                      <a:pt x="1020" y="1736"/>
                      <a:pt x="1016" y="1762"/>
                      <a:pt x="1016" y="1786"/>
                    </a:cubicBezTo>
                    <a:cubicBezTo>
                      <a:pt x="1013" y="1820"/>
                      <a:pt x="1009" y="1850"/>
                      <a:pt x="1006" y="1884"/>
                    </a:cubicBezTo>
                    <a:cubicBezTo>
                      <a:pt x="1003" y="1898"/>
                      <a:pt x="1003" y="1911"/>
                      <a:pt x="1000" y="1925"/>
                    </a:cubicBezTo>
                    <a:cubicBezTo>
                      <a:pt x="989" y="2006"/>
                      <a:pt x="972" y="2090"/>
                      <a:pt x="959" y="2171"/>
                    </a:cubicBezTo>
                    <a:cubicBezTo>
                      <a:pt x="807" y="3097"/>
                      <a:pt x="509" y="4013"/>
                      <a:pt x="83" y="4746"/>
                    </a:cubicBezTo>
                    <a:cubicBezTo>
                      <a:pt x="56" y="4793"/>
                      <a:pt x="33" y="4848"/>
                      <a:pt x="6" y="4891"/>
                    </a:cubicBezTo>
                    <a:cubicBezTo>
                      <a:pt x="0" y="4903"/>
                      <a:pt x="1" y="4934"/>
                      <a:pt x="13" y="4934"/>
                    </a:cubicBezTo>
                    <a:cubicBezTo>
                      <a:pt x="16" y="4934"/>
                      <a:pt x="19" y="4932"/>
                      <a:pt x="22" y="4929"/>
                    </a:cubicBezTo>
                    <a:cubicBezTo>
                      <a:pt x="668" y="4250"/>
                      <a:pt x="1013" y="3239"/>
                      <a:pt x="1138" y="2212"/>
                    </a:cubicBezTo>
                    <a:cubicBezTo>
                      <a:pt x="1232" y="1455"/>
                      <a:pt x="1212" y="688"/>
                      <a:pt x="1094" y="36"/>
                    </a:cubicBezTo>
                    <a:cubicBezTo>
                      <a:pt x="1088" y="10"/>
                      <a:pt x="1077" y="1"/>
                      <a:pt x="106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9" name="Google Shape;609;p15">
              <a:extLst>
                <a:ext uri="{FF2B5EF4-FFF2-40B4-BE49-F238E27FC236}">
                  <a16:creationId xmlns:a16="http://schemas.microsoft.com/office/drawing/2014/main" id="{CA6284EE-D52B-4700-8F92-B9D487C8A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36" y="4306835"/>
              <a:ext cx="329589" cy="464440"/>
            </a:xfrm>
            <a:custGeom>
              <a:avLst/>
              <a:gdLst>
                <a:gd name="T0" fmla="*/ 2147483646 w 12328"/>
                <a:gd name="T1" fmla="*/ 2147483646 h 17372"/>
                <a:gd name="T2" fmla="*/ 2147483646 w 12328"/>
                <a:gd name="T3" fmla="*/ 2147483646 h 17372"/>
                <a:gd name="T4" fmla="*/ 2147483646 w 12328"/>
                <a:gd name="T5" fmla="*/ 2147483646 h 17372"/>
                <a:gd name="T6" fmla="*/ 2147483646 w 12328"/>
                <a:gd name="T7" fmla="*/ 2147483646 h 17372"/>
                <a:gd name="T8" fmla="*/ 2147483646 w 12328"/>
                <a:gd name="T9" fmla="*/ 2147483646 h 17372"/>
                <a:gd name="T10" fmla="*/ 2147483646 w 12328"/>
                <a:gd name="T11" fmla="*/ 2147483646 h 17372"/>
                <a:gd name="T12" fmla="*/ 2147483646 w 12328"/>
                <a:gd name="T13" fmla="*/ 2147483646 h 17372"/>
                <a:gd name="T14" fmla="*/ 2147483646 w 12328"/>
                <a:gd name="T15" fmla="*/ 2147483646 h 17372"/>
                <a:gd name="T16" fmla="*/ 2147483646 w 12328"/>
                <a:gd name="T17" fmla="*/ 2147483646 h 17372"/>
                <a:gd name="T18" fmla="*/ 2147483646 w 12328"/>
                <a:gd name="T19" fmla="*/ 2147483646 h 17372"/>
                <a:gd name="T20" fmla="*/ 2147483646 w 12328"/>
                <a:gd name="T21" fmla="*/ 2147483646 h 17372"/>
                <a:gd name="T22" fmla="*/ 2147483646 w 12328"/>
                <a:gd name="T23" fmla="*/ 0 h 17372"/>
                <a:gd name="T24" fmla="*/ 2147483646 w 12328"/>
                <a:gd name="T25" fmla="*/ 2147483646 h 17372"/>
                <a:gd name="T26" fmla="*/ 2147483646 w 12328"/>
                <a:gd name="T27" fmla="*/ 2147483646 h 17372"/>
                <a:gd name="T28" fmla="*/ 2147483646 w 12328"/>
                <a:gd name="T29" fmla="*/ 2147483646 h 17372"/>
                <a:gd name="T30" fmla="*/ 2147483646 w 12328"/>
                <a:gd name="T31" fmla="*/ 2147483646 h 17372"/>
                <a:gd name="T32" fmla="*/ 2147483646 w 12328"/>
                <a:gd name="T33" fmla="*/ 2147483646 h 17372"/>
                <a:gd name="T34" fmla="*/ 2147483646 w 12328"/>
                <a:gd name="T35" fmla="*/ 2147483646 h 17372"/>
                <a:gd name="T36" fmla="*/ 2147483646 w 12328"/>
                <a:gd name="T37" fmla="*/ 2147483646 h 17372"/>
                <a:gd name="T38" fmla="*/ 2147483646 w 12328"/>
                <a:gd name="T39" fmla="*/ 2147483646 h 17372"/>
                <a:gd name="T40" fmla="*/ 2147483646 w 12328"/>
                <a:gd name="T41" fmla="*/ 2147483646 h 17372"/>
                <a:gd name="T42" fmla="*/ 2147483646 w 12328"/>
                <a:gd name="T43" fmla="*/ 2147483646 h 17372"/>
                <a:gd name="T44" fmla="*/ 2147483646 w 12328"/>
                <a:gd name="T45" fmla="*/ 2147483646 h 17372"/>
                <a:gd name="T46" fmla="*/ 2147483646 w 12328"/>
                <a:gd name="T47" fmla="*/ 2147483646 h 17372"/>
                <a:gd name="T48" fmla="*/ 2147483646 w 12328"/>
                <a:gd name="T49" fmla="*/ 2147483646 h 17372"/>
                <a:gd name="T50" fmla="*/ 2147483646 w 12328"/>
                <a:gd name="T51" fmla="*/ 2147483646 h 17372"/>
                <a:gd name="T52" fmla="*/ 2147483646 w 12328"/>
                <a:gd name="T53" fmla="*/ 2147483646 h 17372"/>
                <a:gd name="T54" fmla="*/ 2147483646 w 12328"/>
                <a:gd name="T55" fmla="*/ 2147483646 h 17372"/>
                <a:gd name="T56" fmla="*/ 2147483646 w 12328"/>
                <a:gd name="T57" fmla="*/ 2147483646 h 17372"/>
                <a:gd name="T58" fmla="*/ 2147483646 w 12328"/>
                <a:gd name="T59" fmla="*/ 2147483646 h 17372"/>
                <a:gd name="T60" fmla="*/ 2147483646 w 12328"/>
                <a:gd name="T61" fmla="*/ 2147483646 h 17372"/>
                <a:gd name="T62" fmla="*/ 2147483646 w 12328"/>
                <a:gd name="T63" fmla="*/ 2147483646 h 17372"/>
                <a:gd name="T64" fmla="*/ 2147483646 w 12328"/>
                <a:gd name="T65" fmla="*/ 0 h 173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328" h="17372" extrusionOk="0">
                  <a:moveTo>
                    <a:pt x="5742" y="2940"/>
                  </a:moveTo>
                  <a:cubicBezTo>
                    <a:pt x="5997" y="2940"/>
                    <a:pt x="6250" y="3004"/>
                    <a:pt x="6482" y="3157"/>
                  </a:cubicBezTo>
                  <a:cubicBezTo>
                    <a:pt x="7063" y="3539"/>
                    <a:pt x="6932" y="4471"/>
                    <a:pt x="6556" y="4913"/>
                  </a:cubicBezTo>
                  <a:cubicBezTo>
                    <a:pt x="6232" y="5292"/>
                    <a:pt x="5799" y="5397"/>
                    <a:pt x="5316" y="5451"/>
                  </a:cubicBezTo>
                  <a:cubicBezTo>
                    <a:pt x="5120" y="5472"/>
                    <a:pt x="4910" y="5484"/>
                    <a:pt x="4692" y="5484"/>
                  </a:cubicBezTo>
                  <a:cubicBezTo>
                    <a:pt x="4217" y="5484"/>
                    <a:pt x="3707" y="5429"/>
                    <a:pt x="3224" y="5299"/>
                  </a:cubicBezTo>
                  <a:cubicBezTo>
                    <a:pt x="3410" y="4718"/>
                    <a:pt x="3711" y="4170"/>
                    <a:pt x="4087" y="3758"/>
                  </a:cubicBezTo>
                  <a:cubicBezTo>
                    <a:pt x="4479" y="3324"/>
                    <a:pt x="5119" y="2940"/>
                    <a:pt x="5742" y="2940"/>
                  </a:cubicBezTo>
                  <a:close/>
                  <a:moveTo>
                    <a:pt x="7664" y="7412"/>
                  </a:moveTo>
                  <a:cubicBezTo>
                    <a:pt x="7913" y="7412"/>
                    <a:pt x="8149" y="7469"/>
                    <a:pt x="8340" y="7610"/>
                  </a:cubicBezTo>
                  <a:cubicBezTo>
                    <a:pt x="9486" y="8445"/>
                    <a:pt x="7435" y="9196"/>
                    <a:pt x="6908" y="9303"/>
                  </a:cubicBezTo>
                  <a:cubicBezTo>
                    <a:pt x="6667" y="9353"/>
                    <a:pt x="6420" y="9378"/>
                    <a:pt x="6173" y="9378"/>
                  </a:cubicBezTo>
                  <a:cubicBezTo>
                    <a:pt x="5802" y="9378"/>
                    <a:pt x="5432" y="9323"/>
                    <a:pt x="5083" y="9216"/>
                  </a:cubicBezTo>
                  <a:cubicBezTo>
                    <a:pt x="5330" y="8722"/>
                    <a:pt x="5681" y="8290"/>
                    <a:pt x="6114" y="7969"/>
                  </a:cubicBezTo>
                  <a:cubicBezTo>
                    <a:pt x="6481" y="7698"/>
                    <a:pt x="7107" y="7412"/>
                    <a:pt x="7664" y="7412"/>
                  </a:cubicBezTo>
                  <a:close/>
                  <a:moveTo>
                    <a:pt x="9856" y="12545"/>
                  </a:moveTo>
                  <a:cubicBezTo>
                    <a:pt x="10328" y="12545"/>
                    <a:pt x="10821" y="12857"/>
                    <a:pt x="10639" y="13385"/>
                  </a:cubicBezTo>
                  <a:cubicBezTo>
                    <a:pt x="10384" y="14119"/>
                    <a:pt x="9300" y="14413"/>
                    <a:pt x="8598" y="14413"/>
                  </a:cubicBezTo>
                  <a:cubicBezTo>
                    <a:pt x="8582" y="14413"/>
                    <a:pt x="8566" y="14413"/>
                    <a:pt x="8550" y="14413"/>
                  </a:cubicBezTo>
                  <a:cubicBezTo>
                    <a:pt x="8527" y="14410"/>
                    <a:pt x="8503" y="14406"/>
                    <a:pt x="8479" y="14406"/>
                  </a:cubicBezTo>
                  <a:cubicBezTo>
                    <a:pt x="8510" y="14098"/>
                    <a:pt x="8588" y="13798"/>
                    <a:pt x="8713" y="13524"/>
                  </a:cubicBezTo>
                  <a:cubicBezTo>
                    <a:pt x="8872" y="13183"/>
                    <a:pt x="9098" y="12825"/>
                    <a:pt x="9435" y="12642"/>
                  </a:cubicBezTo>
                  <a:cubicBezTo>
                    <a:pt x="9558" y="12576"/>
                    <a:pt x="9706" y="12545"/>
                    <a:pt x="9856" y="12545"/>
                  </a:cubicBezTo>
                  <a:close/>
                  <a:moveTo>
                    <a:pt x="3125" y="0"/>
                  </a:moveTo>
                  <a:cubicBezTo>
                    <a:pt x="3124" y="0"/>
                    <a:pt x="3122" y="0"/>
                    <a:pt x="3120" y="0"/>
                  </a:cubicBezTo>
                  <a:cubicBezTo>
                    <a:pt x="1109" y="44"/>
                    <a:pt x="1" y="3068"/>
                    <a:pt x="1214" y="4542"/>
                  </a:cubicBezTo>
                  <a:cubicBezTo>
                    <a:pt x="1548" y="4947"/>
                    <a:pt x="2065" y="5286"/>
                    <a:pt x="2663" y="5529"/>
                  </a:cubicBezTo>
                  <a:cubicBezTo>
                    <a:pt x="2460" y="6465"/>
                    <a:pt x="2562" y="7452"/>
                    <a:pt x="3048" y="8205"/>
                  </a:cubicBezTo>
                  <a:cubicBezTo>
                    <a:pt x="3410" y="8763"/>
                    <a:pt x="3931" y="9171"/>
                    <a:pt x="4522" y="9435"/>
                  </a:cubicBezTo>
                  <a:cubicBezTo>
                    <a:pt x="4174" y="10388"/>
                    <a:pt x="4181" y="11466"/>
                    <a:pt x="4667" y="12362"/>
                  </a:cubicBezTo>
                  <a:cubicBezTo>
                    <a:pt x="5313" y="13541"/>
                    <a:pt x="6648" y="14484"/>
                    <a:pt x="8033" y="14711"/>
                  </a:cubicBezTo>
                  <a:cubicBezTo>
                    <a:pt x="8044" y="15308"/>
                    <a:pt x="8219" y="15900"/>
                    <a:pt x="8571" y="16366"/>
                  </a:cubicBezTo>
                  <a:cubicBezTo>
                    <a:pt x="9169" y="17154"/>
                    <a:pt x="9912" y="17371"/>
                    <a:pt x="10723" y="17371"/>
                  </a:cubicBezTo>
                  <a:cubicBezTo>
                    <a:pt x="11171" y="17371"/>
                    <a:pt x="11641" y="17305"/>
                    <a:pt x="12119" y="17231"/>
                  </a:cubicBezTo>
                  <a:cubicBezTo>
                    <a:pt x="12327" y="17198"/>
                    <a:pt x="12212" y="16933"/>
                    <a:pt x="12048" y="16933"/>
                  </a:cubicBezTo>
                  <a:cubicBezTo>
                    <a:pt x="12042" y="16933"/>
                    <a:pt x="12037" y="16933"/>
                    <a:pt x="12031" y="16934"/>
                  </a:cubicBezTo>
                  <a:cubicBezTo>
                    <a:pt x="11605" y="16980"/>
                    <a:pt x="11179" y="17044"/>
                    <a:pt x="10767" y="17044"/>
                  </a:cubicBezTo>
                  <a:cubicBezTo>
                    <a:pt x="10208" y="17044"/>
                    <a:pt x="9673" y="16926"/>
                    <a:pt x="9192" y="16484"/>
                  </a:cubicBezTo>
                  <a:cubicBezTo>
                    <a:pt x="8709" y="16038"/>
                    <a:pt x="8479" y="15403"/>
                    <a:pt x="8466" y="14758"/>
                  </a:cubicBezTo>
                  <a:cubicBezTo>
                    <a:pt x="8530" y="14761"/>
                    <a:pt x="8594" y="14763"/>
                    <a:pt x="8657" y="14763"/>
                  </a:cubicBezTo>
                  <a:cubicBezTo>
                    <a:pt x="9096" y="14763"/>
                    <a:pt x="9533" y="14681"/>
                    <a:pt x="9946" y="14508"/>
                  </a:cubicBezTo>
                  <a:cubicBezTo>
                    <a:pt x="10709" y="14179"/>
                    <a:pt x="11609" y="13193"/>
                    <a:pt x="10798" y="12389"/>
                  </a:cubicBezTo>
                  <a:cubicBezTo>
                    <a:pt x="10587" y="12181"/>
                    <a:pt x="10329" y="12096"/>
                    <a:pt x="10062" y="12096"/>
                  </a:cubicBezTo>
                  <a:cubicBezTo>
                    <a:pt x="9560" y="12096"/>
                    <a:pt x="9024" y="12395"/>
                    <a:pt x="8709" y="12744"/>
                  </a:cubicBezTo>
                  <a:cubicBezTo>
                    <a:pt x="8317" y="13179"/>
                    <a:pt x="8101" y="13761"/>
                    <a:pt x="8044" y="14359"/>
                  </a:cubicBezTo>
                  <a:cubicBezTo>
                    <a:pt x="6682" y="14115"/>
                    <a:pt x="5276" y="13068"/>
                    <a:pt x="4843" y="11787"/>
                  </a:cubicBezTo>
                  <a:cubicBezTo>
                    <a:pt x="4606" y="11077"/>
                    <a:pt x="4661" y="10297"/>
                    <a:pt x="4924" y="9587"/>
                  </a:cubicBezTo>
                  <a:cubicBezTo>
                    <a:pt x="5343" y="9722"/>
                    <a:pt x="5787" y="9790"/>
                    <a:pt x="6230" y="9790"/>
                  </a:cubicBezTo>
                  <a:cubicBezTo>
                    <a:pt x="6986" y="9790"/>
                    <a:pt x="7742" y="9592"/>
                    <a:pt x="8368" y="9192"/>
                  </a:cubicBezTo>
                  <a:cubicBezTo>
                    <a:pt x="8925" y="8837"/>
                    <a:pt x="9422" y="8093"/>
                    <a:pt x="8864" y="7516"/>
                  </a:cubicBezTo>
                  <a:cubicBezTo>
                    <a:pt x="8554" y="7194"/>
                    <a:pt x="8083" y="7074"/>
                    <a:pt x="7614" y="7074"/>
                  </a:cubicBezTo>
                  <a:cubicBezTo>
                    <a:pt x="7291" y="7074"/>
                    <a:pt x="6968" y="7132"/>
                    <a:pt x="6702" y="7218"/>
                  </a:cubicBezTo>
                  <a:cubicBezTo>
                    <a:pt x="5793" y="7516"/>
                    <a:pt x="5090" y="8215"/>
                    <a:pt x="4681" y="9060"/>
                  </a:cubicBezTo>
                  <a:cubicBezTo>
                    <a:pt x="3968" y="8736"/>
                    <a:pt x="3387" y="8162"/>
                    <a:pt x="3140" y="7343"/>
                  </a:cubicBezTo>
                  <a:cubicBezTo>
                    <a:pt x="2984" y="6827"/>
                    <a:pt x="2998" y="6252"/>
                    <a:pt x="3120" y="5688"/>
                  </a:cubicBezTo>
                  <a:cubicBezTo>
                    <a:pt x="3656" y="5854"/>
                    <a:pt x="4232" y="5945"/>
                    <a:pt x="4783" y="5945"/>
                  </a:cubicBezTo>
                  <a:cubicBezTo>
                    <a:pt x="5500" y="5945"/>
                    <a:pt x="6175" y="5790"/>
                    <a:pt x="6668" y="5441"/>
                  </a:cubicBezTo>
                  <a:cubicBezTo>
                    <a:pt x="7334" y="4971"/>
                    <a:pt x="7563" y="3960"/>
                    <a:pt x="7117" y="3258"/>
                  </a:cubicBezTo>
                  <a:cubicBezTo>
                    <a:pt x="6806" y="2773"/>
                    <a:pt x="6259" y="2575"/>
                    <a:pt x="5699" y="2575"/>
                  </a:cubicBezTo>
                  <a:cubicBezTo>
                    <a:pt x="5335" y="2575"/>
                    <a:pt x="4966" y="2659"/>
                    <a:pt x="4654" y="2801"/>
                  </a:cubicBezTo>
                  <a:cubicBezTo>
                    <a:pt x="3745" y="3218"/>
                    <a:pt x="3076" y="4130"/>
                    <a:pt x="2761" y="5150"/>
                  </a:cubicBezTo>
                  <a:cubicBezTo>
                    <a:pt x="2170" y="4917"/>
                    <a:pt x="1660" y="4548"/>
                    <a:pt x="1370" y="4005"/>
                  </a:cubicBezTo>
                  <a:cubicBezTo>
                    <a:pt x="704" y="2758"/>
                    <a:pt x="1674" y="376"/>
                    <a:pt x="3207" y="295"/>
                  </a:cubicBezTo>
                  <a:cubicBezTo>
                    <a:pt x="3422" y="284"/>
                    <a:pt x="3291" y="0"/>
                    <a:pt x="3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" name="Google Shape;610;p15">
              <a:extLst>
                <a:ext uri="{FF2B5EF4-FFF2-40B4-BE49-F238E27FC236}">
                  <a16:creationId xmlns:a16="http://schemas.microsoft.com/office/drawing/2014/main" id="{194A71CC-81A8-4EC5-ABB3-DA5FC6253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789" y="2743064"/>
              <a:ext cx="433067" cy="471938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2147483646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2147483646 h 6358"/>
                <a:gd name="T108" fmla="*/ 2147483646 w 6432"/>
                <a:gd name="T109" fmla="*/ 2147483646 h 6358"/>
                <a:gd name="T110" fmla="*/ 2147483646 w 6432"/>
                <a:gd name="T111" fmla="*/ 2147483646 h 63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432" h="6358" extrusionOk="0">
                  <a:moveTo>
                    <a:pt x="2639" y="368"/>
                  </a:moveTo>
                  <a:lnTo>
                    <a:pt x="2639" y="368"/>
                  </a:lnTo>
                  <a:cubicBezTo>
                    <a:pt x="3102" y="814"/>
                    <a:pt x="3522" y="1314"/>
                    <a:pt x="3927" y="1821"/>
                  </a:cubicBezTo>
                  <a:cubicBezTo>
                    <a:pt x="3494" y="1966"/>
                    <a:pt x="3058" y="2108"/>
                    <a:pt x="2625" y="2253"/>
                  </a:cubicBezTo>
                  <a:cubicBezTo>
                    <a:pt x="2650" y="1621"/>
                    <a:pt x="2656" y="993"/>
                    <a:pt x="2639" y="368"/>
                  </a:cubicBezTo>
                  <a:close/>
                  <a:moveTo>
                    <a:pt x="5677" y="1509"/>
                  </a:moveTo>
                  <a:lnTo>
                    <a:pt x="5677" y="1509"/>
                  </a:lnTo>
                  <a:cubicBezTo>
                    <a:pt x="5407" y="1878"/>
                    <a:pt x="5136" y="2243"/>
                    <a:pt x="4866" y="2612"/>
                  </a:cubicBezTo>
                  <a:cubicBezTo>
                    <a:pt x="4693" y="2392"/>
                    <a:pt x="4522" y="2172"/>
                    <a:pt x="4342" y="1956"/>
                  </a:cubicBezTo>
                  <a:cubicBezTo>
                    <a:pt x="4788" y="1807"/>
                    <a:pt x="5231" y="1659"/>
                    <a:pt x="5677" y="1509"/>
                  </a:cubicBezTo>
                  <a:close/>
                  <a:moveTo>
                    <a:pt x="2301" y="2642"/>
                  </a:moveTo>
                  <a:cubicBezTo>
                    <a:pt x="2288" y="2946"/>
                    <a:pt x="2274" y="3253"/>
                    <a:pt x="2264" y="3561"/>
                  </a:cubicBezTo>
                  <a:cubicBezTo>
                    <a:pt x="1727" y="3439"/>
                    <a:pt x="1190" y="3314"/>
                    <a:pt x="652" y="3189"/>
                  </a:cubicBezTo>
                  <a:cubicBezTo>
                    <a:pt x="1203" y="3007"/>
                    <a:pt x="1750" y="2824"/>
                    <a:pt x="2301" y="2642"/>
                  </a:cubicBezTo>
                  <a:close/>
                  <a:moveTo>
                    <a:pt x="4102" y="2037"/>
                  </a:moveTo>
                  <a:cubicBezTo>
                    <a:pt x="4231" y="2199"/>
                    <a:pt x="4359" y="2358"/>
                    <a:pt x="4487" y="2517"/>
                  </a:cubicBezTo>
                  <a:cubicBezTo>
                    <a:pt x="4528" y="2564"/>
                    <a:pt x="4609" y="2673"/>
                    <a:pt x="4718" y="2814"/>
                  </a:cubicBezTo>
                  <a:cubicBezTo>
                    <a:pt x="4444" y="3183"/>
                    <a:pt x="4170" y="3551"/>
                    <a:pt x="3896" y="3919"/>
                  </a:cubicBezTo>
                  <a:cubicBezTo>
                    <a:pt x="3592" y="3855"/>
                    <a:pt x="3285" y="3791"/>
                    <a:pt x="2984" y="3727"/>
                  </a:cubicBezTo>
                  <a:cubicBezTo>
                    <a:pt x="2835" y="3693"/>
                    <a:pt x="2693" y="3659"/>
                    <a:pt x="2548" y="3625"/>
                  </a:cubicBezTo>
                  <a:cubicBezTo>
                    <a:pt x="2572" y="3264"/>
                    <a:pt x="2595" y="2899"/>
                    <a:pt x="2612" y="2537"/>
                  </a:cubicBezTo>
                  <a:cubicBezTo>
                    <a:pt x="3109" y="2372"/>
                    <a:pt x="3606" y="2206"/>
                    <a:pt x="4102" y="2037"/>
                  </a:cubicBezTo>
                  <a:close/>
                  <a:moveTo>
                    <a:pt x="4863" y="3000"/>
                  </a:moveTo>
                  <a:cubicBezTo>
                    <a:pt x="5217" y="3470"/>
                    <a:pt x="5724" y="4122"/>
                    <a:pt x="6022" y="4419"/>
                  </a:cubicBezTo>
                  <a:cubicBezTo>
                    <a:pt x="5894" y="4382"/>
                    <a:pt x="5758" y="4355"/>
                    <a:pt x="5748" y="4351"/>
                  </a:cubicBezTo>
                  <a:cubicBezTo>
                    <a:pt x="5383" y="4261"/>
                    <a:pt x="5018" y="4173"/>
                    <a:pt x="4650" y="4085"/>
                  </a:cubicBezTo>
                  <a:cubicBezTo>
                    <a:pt x="4481" y="4044"/>
                    <a:pt x="4308" y="4011"/>
                    <a:pt x="4140" y="3973"/>
                  </a:cubicBezTo>
                  <a:cubicBezTo>
                    <a:pt x="4380" y="3649"/>
                    <a:pt x="4620" y="3325"/>
                    <a:pt x="4863" y="3000"/>
                  </a:cubicBezTo>
                  <a:close/>
                  <a:moveTo>
                    <a:pt x="2531" y="3844"/>
                  </a:moveTo>
                  <a:cubicBezTo>
                    <a:pt x="2937" y="3936"/>
                    <a:pt x="3342" y="4024"/>
                    <a:pt x="3748" y="4115"/>
                  </a:cubicBezTo>
                  <a:cubicBezTo>
                    <a:pt x="3294" y="4710"/>
                    <a:pt x="2839" y="5301"/>
                    <a:pt x="2372" y="5886"/>
                  </a:cubicBezTo>
                  <a:cubicBezTo>
                    <a:pt x="2427" y="5210"/>
                    <a:pt x="2483" y="4527"/>
                    <a:pt x="2531" y="3844"/>
                  </a:cubicBezTo>
                  <a:close/>
                  <a:moveTo>
                    <a:pt x="2601" y="1"/>
                  </a:moveTo>
                  <a:cubicBezTo>
                    <a:pt x="2588" y="1"/>
                    <a:pt x="2575" y="10"/>
                    <a:pt x="2572" y="29"/>
                  </a:cubicBezTo>
                  <a:cubicBezTo>
                    <a:pt x="2569" y="46"/>
                    <a:pt x="2569" y="60"/>
                    <a:pt x="2565" y="77"/>
                  </a:cubicBezTo>
                  <a:cubicBezTo>
                    <a:pt x="2500" y="87"/>
                    <a:pt x="2470" y="188"/>
                    <a:pt x="2538" y="263"/>
                  </a:cubicBezTo>
                  <a:cubicBezTo>
                    <a:pt x="2427" y="949"/>
                    <a:pt x="2359" y="1648"/>
                    <a:pt x="2318" y="2355"/>
                  </a:cubicBezTo>
                  <a:cubicBezTo>
                    <a:pt x="1585" y="2598"/>
                    <a:pt x="855" y="2841"/>
                    <a:pt x="125" y="3085"/>
                  </a:cubicBezTo>
                  <a:cubicBezTo>
                    <a:pt x="0" y="3125"/>
                    <a:pt x="101" y="3304"/>
                    <a:pt x="189" y="3325"/>
                  </a:cubicBezTo>
                  <a:cubicBezTo>
                    <a:pt x="875" y="3484"/>
                    <a:pt x="1565" y="3635"/>
                    <a:pt x="2254" y="3788"/>
                  </a:cubicBezTo>
                  <a:cubicBezTo>
                    <a:pt x="2227" y="4595"/>
                    <a:pt x="2204" y="5402"/>
                    <a:pt x="2146" y="6200"/>
                  </a:cubicBezTo>
                  <a:cubicBezTo>
                    <a:pt x="2140" y="6258"/>
                    <a:pt x="2206" y="6358"/>
                    <a:pt x="2271" y="6358"/>
                  </a:cubicBezTo>
                  <a:cubicBezTo>
                    <a:pt x="2290" y="6358"/>
                    <a:pt x="2308" y="6349"/>
                    <a:pt x="2325" y="6329"/>
                  </a:cubicBezTo>
                  <a:cubicBezTo>
                    <a:pt x="2896" y="5622"/>
                    <a:pt x="3447" y="4899"/>
                    <a:pt x="3991" y="4169"/>
                  </a:cubicBezTo>
                  <a:cubicBezTo>
                    <a:pt x="4762" y="4342"/>
                    <a:pt x="5532" y="4521"/>
                    <a:pt x="6295" y="4720"/>
                  </a:cubicBezTo>
                  <a:cubicBezTo>
                    <a:pt x="6306" y="4723"/>
                    <a:pt x="6315" y="4724"/>
                    <a:pt x="6324" y="4724"/>
                  </a:cubicBezTo>
                  <a:cubicBezTo>
                    <a:pt x="6407" y="4724"/>
                    <a:pt x="6431" y="4621"/>
                    <a:pt x="6376" y="4554"/>
                  </a:cubicBezTo>
                  <a:cubicBezTo>
                    <a:pt x="5921" y="3983"/>
                    <a:pt x="5471" y="3389"/>
                    <a:pt x="5011" y="2797"/>
                  </a:cubicBezTo>
                  <a:cubicBezTo>
                    <a:pt x="5370" y="2314"/>
                    <a:pt x="5728" y="1834"/>
                    <a:pt x="6086" y="1358"/>
                  </a:cubicBezTo>
                  <a:cubicBezTo>
                    <a:pt x="6139" y="1293"/>
                    <a:pt x="6066" y="1151"/>
                    <a:pt x="5982" y="1151"/>
                  </a:cubicBezTo>
                  <a:cubicBezTo>
                    <a:pt x="5974" y="1151"/>
                    <a:pt x="5966" y="1152"/>
                    <a:pt x="5958" y="1155"/>
                  </a:cubicBezTo>
                  <a:cubicBezTo>
                    <a:pt x="5359" y="1347"/>
                    <a:pt x="4765" y="1547"/>
                    <a:pt x="4170" y="1743"/>
                  </a:cubicBezTo>
                  <a:cubicBezTo>
                    <a:pt x="3690" y="1165"/>
                    <a:pt x="3193" y="614"/>
                    <a:pt x="2656" y="114"/>
                  </a:cubicBezTo>
                  <a:cubicBezTo>
                    <a:pt x="2646" y="104"/>
                    <a:pt x="2639" y="101"/>
                    <a:pt x="2633" y="97"/>
                  </a:cubicBezTo>
                  <a:cubicBezTo>
                    <a:pt x="2629" y="77"/>
                    <a:pt x="2629" y="53"/>
                    <a:pt x="2629" y="33"/>
                  </a:cubicBezTo>
                  <a:cubicBezTo>
                    <a:pt x="2629" y="12"/>
                    <a:pt x="2616" y="1"/>
                    <a:pt x="26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611;p15">
              <a:extLst>
                <a:ext uri="{FF2B5EF4-FFF2-40B4-BE49-F238E27FC236}">
                  <a16:creationId xmlns:a16="http://schemas.microsoft.com/office/drawing/2014/main" id="{4600E59B-8956-4EE5-86B2-6BF641B9D5CB}"/>
                </a:ext>
              </a:extLst>
            </p:cNvPr>
            <p:cNvSpPr>
              <a:spLocks/>
            </p:cNvSpPr>
            <p:nvPr/>
          </p:nvSpPr>
          <p:spPr bwMode="auto">
            <a:xfrm rot="-1840185">
              <a:off x="7117644" y="4340860"/>
              <a:ext cx="673005" cy="594293"/>
            </a:xfrm>
            <a:custGeom>
              <a:avLst/>
              <a:gdLst>
                <a:gd name="T0" fmla="*/ 2147483646 w 21652"/>
                <a:gd name="T1" fmla="*/ 2147483646 h 19121"/>
                <a:gd name="T2" fmla="*/ 2147483646 w 21652"/>
                <a:gd name="T3" fmla="*/ 2147483646 h 19121"/>
                <a:gd name="T4" fmla="*/ 2147483646 w 21652"/>
                <a:gd name="T5" fmla="*/ 2147483646 h 19121"/>
                <a:gd name="T6" fmla="*/ 2147483646 w 21652"/>
                <a:gd name="T7" fmla="*/ 2147483646 h 19121"/>
                <a:gd name="T8" fmla="*/ 2147483646 w 21652"/>
                <a:gd name="T9" fmla="*/ 2147483646 h 19121"/>
                <a:gd name="T10" fmla="*/ 2147483646 w 21652"/>
                <a:gd name="T11" fmla="*/ 2147483646 h 19121"/>
                <a:gd name="T12" fmla="*/ 2147483646 w 21652"/>
                <a:gd name="T13" fmla="*/ 2147483646 h 19121"/>
                <a:gd name="T14" fmla="*/ 2147483646 w 21652"/>
                <a:gd name="T15" fmla="*/ 2147483646 h 19121"/>
                <a:gd name="T16" fmla="*/ 2147483646 w 21652"/>
                <a:gd name="T17" fmla="*/ 2147483646 h 19121"/>
                <a:gd name="T18" fmla="*/ 2147483646 w 21652"/>
                <a:gd name="T19" fmla="*/ 2147483646 h 19121"/>
                <a:gd name="T20" fmla="*/ 2147483646 w 21652"/>
                <a:gd name="T21" fmla="*/ 2147483646 h 19121"/>
                <a:gd name="T22" fmla="*/ 2147483646 w 21652"/>
                <a:gd name="T23" fmla="*/ 2147483646 h 19121"/>
                <a:gd name="T24" fmla="*/ 2147483646 w 21652"/>
                <a:gd name="T25" fmla="*/ 2147483646 h 19121"/>
                <a:gd name="T26" fmla="*/ 2147483646 w 21652"/>
                <a:gd name="T27" fmla="*/ 2147483646 h 19121"/>
                <a:gd name="T28" fmla="*/ 2147483646 w 21652"/>
                <a:gd name="T29" fmla="*/ 2147483646 h 19121"/>
                <a:gd name="T30" fmla="*/ 2147483646 w 21652"/>
                <a:gd name="T31" fmla="*/ 2147483646 h 19121"/>
                <a:gd name="T32" fmla="*/ 2147483646 w 21652"/>
                <a:gd name="T33" fmla="*/ 2147483646 h 19121"/>
                <a:gd name="T34" fmla="*/ 2147483646 w 21652"/>
                <a:gd name="T35" fmla="*/ 2147483646 h 19121"/>
                <a:gd name="T36" fmla="*/ 2147483646 w 21652"/>
                <a:gd name="T37" fmla="*/ 2147483646 h 19121"/>
                <a:gd name="T38" fmla="*/ 2147483646 w 21652"/>
                <a:gd name="T39" fmla="*/ 2147483646 h 19121"/>
                <a:gd name="T40" fmla="*/ 2147483646 w 21652"/>
                <a:gd name="T41" fmla="*/ 2147483646 h 19121"/>
                <a:gd name="T42" fmla="*/ 2147483646 w 21652"/>
                <a:gd name="T43" fmla="*/ 2147483646 h 19121"/>
                <a:gd name="T44" fmla="*/ 2147483646 w 21652"/>
                <a:gd name="T45" fmla="*/ 2147483646 h 19121"/>
                <a:gd name="T46" fmla="*/ 2147483646 w 21652"/>
                <a:gd name="T47" fmla="*/ 2147483646 h 19121"/>
                <a:gd name="T48" fmla="*/ 2147483646 w 21652"/>
                <a:gd name="T49" fmla="*/ 2147483646 h 19121"/>
                <a:gd name="T50" fmla="*/ 2147483646 w 21652"/>
                <a:gd name="T51" fmla="*/ 2147483646 h 19121"/>
                <a:gd name="T52" fmla="*/ 2147483646 w 21652"/>
                <a:gd name="T53" fmla="*/ 2147483646 h 19121"/>
                <a:gd name="T54" fmla="*/ 2147483646 w 21652"/>
                <a:gd name="T55" fmla="*/ 2147483646 h 19121"/>
                <a:gd name="T56" fmla="*/ 2147483646 w 21652"/>
                <a:gd name="T57" fmla="*/ 2147483646 h 19121"/>
                <a:gd name="T58" fmla="*/ 2147483646 w 21652"/>
                <a:gd name="T59" fmla="*/ 2147483646 h 19121"/>
                <a:gd name="T60" fmla="*/ 2147483646 w 21652"/>
                <a:gd name="T61" fmla="*/ 2147483646 h 19121"/>
                <a:gd name="T62" fmla="*/ 2147483646 w 21652"/>
                <a:gd name="T63" fmla="*/ 2147483646 h 19121"/>
                <a:gd name="T64" fmla="*/ 2147483646 w 21652"/>
                <a:gd name="T65" fmla="*/ 2147483646 h 19121"/>
                <a:gd name="T66" fmla="*/ 2147483646 w 21652"/>
                <a:gd name="T67" fmla="*/ 2147483646 h 19121"/>
                <a:gd name="T68" fmla="*/ 2147483646 w 21652"/>
                <a:gd name="T69" fmla="*/ 2147483646 h 19121"/>
                <a:gd name="T70" fmla="*/ 2147483646 w 21652"/>
                <a:gd name="T71" fmla="*/ 2147483646 h 19121"/>
                <a:gd name="T72" fmla="*/ 2147483646 w 21652"/>
                <a:gd name="T73" fmla="*/ 2147483646 h 19121"/>
                <a:gd name="T74" fmla="*/ 2147483646 w 21652"/>
                <a:gd name="T75" fmla="*/ 2147483646 h 19121"/>
                <a:gd name="T76" fmla="*/ 2147483646 w 21652"/>
                <a:gd name="T77" fmla="*/ 2147483646 h 19121"/>
                <a:gd name="T78" fmla="*/ 2147483646 w 21652"/>
                <a:gd name="T79" fmla="*/ 2147483646 h 19121"/>
                <a:gd name="T80" fmla="*/ 2147483646 w 21652"/>
                <a:gd name="T81" fmla="*/ 2147483646 h 19121"/>
                <a:gd name="T82" fmla="*/ 2147483646 w 21652"/>
                <a:gd name="T83" fmla="*/ 2147483646 h 19121"/>
                <a:gd name="T84" fmla="*/ 2147483646 w 21652"/>
                <a:gd name="T85" fmla="*/ 2147483646 h 19121"/>
                <a:gd name="T86" fmla="*/ 2147483646 w 21652"/>
                <a:gd name="T87" fmla="*/ 2147483646 h 19121"/>
                <a:gd name="T88" fmla="*/ 2147483646 w 21652"/>
                <a:gd name="T89" fmla="*/ 2147483646 h 19121"/>
                <a:gd name="T90" fmla="*/ 2147483646 w 21652"/>
                <a:gd name="T91" fmla="*/ 2147483646 h 19121"/>
                <a:gd name="T92" fmla="*/ 2147483646 w 21652"/>
                <a:gd name="T93" fmla="*/ 2147483646 h 191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652" h="19121" extrusionOk="0">
                  <a:moveTo>
                    <a:pt x="6409" y="0"/>
                  </a:moveTo>
                  <a:cubicBezTo>
                    <a:pt x="6239" y="0"/>
                    <a:pt x="6079" y="21"/>
                    <a:pt x="5931" y="65"/>
                  </a:cubicBezTo>
                  <a:cubicBezTo>
                    <a:pt x="5023" y="339"/>
                    <a:pt x="3532" y="4742"/>
                    <a:pt x="3349" y="5425"/>
                  </a:cubicBezTo>
                  <a:cubicBezTo>
                    <a:pt x="3315" y="5550"/>
                    <a:pt x="3708" y="6043"/>
                    <a:pt x="3792" y="6127"/>
                  </a:cubicBezTo>
                  <a:cubicBezTo>
                    <a:pt x="4113" y="6445"/>
                    <a:pt x="4519" y="6715"/>
                    <a:pt x="4856" y="7023"/>
                  </a:cubicBezTo>
                  <a:cubicBezTo>
                    <a:pt x="5658" y="7749"/>
                    <a:pt x="6580" y="8337"/>
                    <a:pt x="7573" y="8757"/>
                  </a:cubicBezTo>
                  <a:cubicBezTo>
                    <a:pt x="7874" y="8885"/>
                    <a:pt x="8233" y="9057"/>
                    <a:pt x="8273" y="9385"/>
                  </a:cubicBezTo>
                  <a:cubicBezTo>
                    <a:pt x="8300" y="9645"/>
                    <a:pt x="8087" y="9889"/>
                    <a:pt x="7837" y="9963"/>
                  </a:cubicBezTo>
                  <a:cubicBezTo>
                    <a:pt x="7751" y="9989"/>
                    <a:pt x="7664" y="10000"/>
                    <a:pt x="7576" y="10000"/>
                  </a:cubicBezTo>
                  <a:cubicBezTo>
                    <a:pt x="7404" y="10000"/>
                    <a:pt x="7230" y="9957"/>
                    <a:pt x="7066" y="9899"/>
                  </a:cubicBezTo>
                  <a:cubicBezTo>
                    <a:pt x="6422" y="9669"/>
                    <a:pt x="5971" y="9223"/>
                    <a:pt x="5522" y="8730"/>
                  </a:cubicBezTo>
                  <a:cubicBezTo>
                    <a:pt x="4617" y="7732"/>
                    <a:pt x="2443" y="7100"/>
                    <a:pt x="2443" y="7100"/>
                  </a:cubicBezTo>
                  <a:cubicBezTo>
                    <a:pt x="2443" y="7100"/>
                    <a:pt x="1322" y="8050"/>
                    <a:pt x="1521" y="10453"/>
                  </a:cubicBezTo>
                  <a:cubicBezTo>
                    <a:pt x="1521" y="10453"/>
                    <a:pt x="3234" y="10990"/>
                    <a:pt x="4901" y="12261"/>
                  </a:cubicBezTo>
                  <a:cubicBezTo>
                    <a:pt x="5550" y="12757"/>
                    <a:pt x="6327" y="13272"/>
                    <a:pt x="6807" y="13950"/>
                  </a:cubicBezTo>
                  <a:cubicBezTo>
                    <a:pt x="6932" y="14130"/>
                    <a:pt x="7091" y="14420"/>
                    <a:pt x="6958" y="14643"/>
                  </a:cubicBezTo>
                  <a:cubicBezTo>
                    <a:pt x="6887" y="14763"/>
                    <a:pt x="6767" y="14808"/>
                    <a:pt x="6631" y="14808"/>
                  </a:cubicBezTo>
                  <a:cubicBezTo>
                    <a:pt x="6363" y="14808"/>
                    <a:pt x="6031" y="14636"/>
                    <a:pt x="5870" y="14521"/>
                  </a:cubicBezTo>
                  <a:cubicBezTo>
                    <a:pt x="5559" y="14302"/>
                    <a:pt x="5319" y="13997"/>
                    <a:pt x="5063" y="13714"/>
                  </a:cubicBezTo>
                  <a:cubicBezTo>
                    <a:pt x="4435" y="13032"/>
                    <a:pt x="3809" y="12450"/>
                    <a:pt x="2967" y="12058"/>
                  </a:cubicBezTo>
                  <a:cubicBezTo>
                    <a:pt x="2491" y="11835"/>
                    <a:pt x="1997" y="11645"/>
                    <a:pt x="1498" y="11494"/>
                  </a:cubicBezTo>
                  <a:cubicBezTo>
                    <a:pt x="1498" y="11494"/>
                    <a:pt x="1" y="14474"/>
                    <a:pt x="1812" y="17107"/>
                  </a:cubicBezTo>
                  <a:cubicBezTo>
                    <a:pt x="2362" y="17907"/>
                    <a:pt x="3238" y="18611"/>
                    <a:pt x="4276" y="19121"/>
                  </a:cubicBezTo>
                  <a:lnTo>
                    <a:pt x="11051" y="19121"/>
                  </a:lnTo>
                  <a:cubicBezTo>
                    <a:pt x="11288" y="18972"/>
                    <a:pt x="11517" y="18807"/>
                    <a:pt x="11737" y="18614"/>
                  </a:cubicBezTo>
                  <a:cubicBezTo>
                    <a:pt x="11727" y="17874"/>
                    <a:pt x="11700" y="17137"/>
                    <a:pt x="11649" y="16401"/>
                  </a:cubicBezTo>
                  <a:cubicBezTo>
                    <a:pt x="10765" y="16939"/>
                    <a:pt x="9535" y="17259"/>
                    <a:pt x="8334" y="17259"/>
                  </a:cubicBezTo>
                  <a:cubicBezTo>
                    <a:pt x="6990" y="17259"/>
                    <a:pt x="5682" y="16859"/>
                    <a:pt x="4934" y="15920"/>
                  </a:cubicBezTo>
                  <a:cubicBezTo>
                    <a:pt x="4917" y="15898"/>
                    <a:pt x="4927" y="15832"/>
                    <a:pt x="4954" y="15832"/>
                  </a:cubicBezTo>
                  <a:cubicBezTo>
                    <a:pt x="4959" y="15832"/>
                    <a:pt x="4965" y="15834"/>
                    <a:pt x="4971" y="15839"/>
                  </a:cubicBezTo>
                  <a:cubicBezTo>
                    <a:pt x="5817" y="16547"/>
                    <a:pt x="7042" y="16889"/>
                    <a:pt x="8275" y="16889"/>
                  </a:cubicBezTo>
                  <a:cubicBezTo>
                    <a:pt x="9498" y="16889"/>
                    <a:pt x="10728" y="16553"/>
                    <a:pt x="11605" y="15903"/>
                  </a:cubicBezTo>
                  <a:cubicBezTo>
                    <a:pt x="11544" y="15225"/>
                    <a:pt x="11473" y="14545"/>
                    <a:pt x="11375" y="13869"/>
                  </a:cubicBezTo>
                  <a:cubicBezTo>
                    <a:pt x="11369" y="13822"/>
                    <a:pt x="11358" y="13774"/>
                    <a:pt x="11349" y="13727"/>
                  </a:cubicBezTo>
                  <a:cubicBezTo>
                    <a:pt x="11343" y="13727"/>
                    <a:pt x="11337" y="13727"/>
                    <a:pt x="11332" y="13727"/>
                  </a:cubicBezTo>
                  <a:cubicBezTo>
                    <a:pt x="10266" y="13727"/>
                    <a:pt x="9201" y="13421"/>
                    <a:pt x="8250" y="12947"/>
                  </a:cubicBezTo>
                  <a:cubicBezTo>
                    <a:pt x="7111" y="12383"/>
                    <a:pt x="6364" y="11430"/>
                    <a:pt x="5525" y="10510"/>
                  </a:cubicBezTo>
                  <a:cubicBezTo>
                    <a:pt x="5506" y="10488"/>
                    <a:pt x="5514" y="10424"/>
                    <a:pt x="5541" y="10424"/>
                  </a:cubicBezTo>
                  <a:cubicBezTo>
                    <a:pt x="5546" y="10424"/>
                    <a:pt x="5553" y="10427"/>
                    <a:pt x="5559" y="10433"/>
                  </a:cubicBezTo>
                  <a:cubicBezTo>
                    <a:pt x="6300" y="11071"/>
                    <a:pt x="6962" y="11795"/>
                    <a:pt x="7796" y="12315"/>
                  </a:cubicBezTo>
                  <a:cubicBezTo>
                    <a:pt x="8772" y="12925"/>
                    <a:pt x="10064" y="13336"/>
                    <a:pt x="11253" y="13336"/>
                  </a:cubicBezTo>
                  <a:cubicBezTo>
                    <a:pt x="11262" y="13336"/>
                    <a:pt x="11271" y="13336"/>
                    <a:pt x="11280" y="13336"/>
                  </a:cubicBezTo>
                  <a:cubicBezTo>
                    <a:pt x="11004" y="11632"/>
                    <a:pt x="10591" y="9946"/>
                    <a:pt x="10044" y="8304"/>
                  </a:cubicBezTo>
                  <a:cubicBezTo>
                    <a:pt x="9013" y="6678"/>
                    <a:pt x="7529" y="5448"/>
                    <a:pt x="5955" y="4319"/>
                  </a:cubicBezTo>
                  <a:cubicBezTo>
                    <a:pt x="5924" y="4298"/>
                    <a:pt x="5916" y="4188"/>
                    <a:pt x="5960" y="4188"/>
                  </a:cubicBezTo>
                  <a:cubicBezTo>
                    <a:pt x="5965" y="4188"/>
                    <a:pt x="5970" y="4189"/>
                    <a:pt x="5976" y="4191"/>
                  </a:cubicBezTo>
                  <a:cubicBezTo>
                    <a:pt x="7219" y="4742"/>
                    <a:pt x="8259" y="5712"/>
                    <a:pt x="9223" y="6651"/>
                  </a:cubicBezTo>
                  <a:cubicBezTo>
                    <a:pt x="9317" y="6743"/>
                    <a:pt x="9439" y="6854"/>
                    <a:pt x="9571" y="6979"/>
                  </a:cubicBezTo>
                  <a:cubicBezTo>
                    <a:pt x="8824" y="5043"/>
                    <a:pt x="7891" y="3184"/>
                    <a:pt x="6749" y="1457"/>
                  </a:cubicBezTo>
                  <a:cubicBezTo>
                    <a:pt x="6728" y="1425"/>
                    <a:pt x="6746" y="1356"/>
                    <a:pt x="6775" y="1356"/>
                  </a:cubicBezTo>
                  <a:cubicBezTo>
                    <a:pt x="6782" y="1356"/>
                    <a:pt x="6791" y="1361"/>
                    <a:pt x="6800" y="1373"/>
                  </a:cubicBezTo>
                  <a:cubicBezTo>
                    <a:pt x="7969" y="2927"/>
                    <a:pt x="8949" y="4573"/>
                    <a:pt x="9750" y="6300"/>
                  </a:cubicBezTo>
                  <a:cubicBezTo>
                    <a:pt x="9821" y="5049"/>
                    <a:pt x="9770" y="3809"/>
                    <a:pt x="9635" y="2555"/>
                  </a:cubicBezTo>
                  <a:cubicBezTo>
                    <a:pt x="9633" y="2530"/>
                    <a:pt x="9654" y="2498"/>
                    <a:pt x="9673" y="2498"/>
                  </a:cubicBezTo>
                  <a:cubicBezTo>
                    <a:pt x="9682" y="2498"/>
                    <a:pt x="9690" y="2505"/>
                    <a:pt x="9696" y="2521"/>
                  </a:cubicBezTo>
                  <a:cubicBezTo>
                    <a:pt x="10078" y="3989"/>
                    <a:pt x="10189" y="5448"/>
                    <a:pt x="10054" y="6952"/>
                  </a:cubicBezTo>
                  <a:cubicBezTo>
                    <a:pt x="10740" y="8543"/>
                    <a:pt x="11263" y="10203"/>
                    <a:pt x="11636" y="11920"/>
                  </a:cubicBezTo>
                  <a:cubicBezTo>
                    <a:pt x="13180" y="11233"/>
                    <a:pt x="14616" y="9581"/>
                    <a:pt x="15028" y="7980"/>
                  </a:cubicBezTo>
                  <a:cubicBezTo>
                    <a:pt x="15035" y="7949"/>
                    <a:pt x="15052" y="7937"/>
                    <a:pt x="15070" y="7937"/>
                  </a:cubicBezTo>
                  <a:cubicBezTo>
                    <a:pt x="15096" y="7937"/>
                    <a:pt x="15124" y="7964"/>
                    <a:pt x="15126" y="8000"/>
                  </a:cubicBezTo>
                  <a:cubicBezTo>
                    <a:pt x="15258" y="9703"/>
                    <a:pt x="13203" y="11662"/>
                    <a:pt x="11706" y="12261"/>
                  </a:cubicBezTo>
                  <a:cubicBezTo>
                    <a:pt x="11754" y="12504"/>
                    <a:pt x="11811" y="12748"/>
                    <a:pt x="11855" y="12991"/>
                  </a:cubicBezTo>
                  <a:cubicBezTo>
                    <a:pt x="11987" y="13744"/>
                    <a:pt x="12085" y="14501"/>
                    <a:pt x="12163" y="15262"/>
                  </a:cubicBezTo>
                  <a:cubicBezTo>
                    <a:pt x="12762" y="15733"/>
                    <a:pt x="13558" y="15934"/>
                    <a:pt x="14397" y="15934"/>
                  </a:cubicBezTo>
                  <a:cubicBezTo>
                    <a:pt x="15909" y="15934"/>
                    <a:pt x="17558" y="15282"/>
                    <a:pt x="18438" y="14393"/>
                  </a:cubicBezTo>
                  <a:cubicBezTo>
                    <a:pt x="18443" y="14388"/>
                    <a:pt x="18448" y="14386"/>
                    <a:pt x="18452" y="14386"/>
                  </a:cubicBezTo>
                  <a:cubicBezTo>
                    <a:pt x="18476" y="14386"/>
                    <a:pt x="18483" y="14451"/>
                    <a:pt x="18472" y="14471"/>
                  </a:cubicBezTo>
                  <a:cubicBezTo>
                    <a:pt x="17614" y="15674"/>
                    <a:pt x="16032" y="16204"/>
                    <a:pt x="14589" y="16262"/>
                  </a:cubicBezTo>
                  <a:cubicBezTo>
                    <a:pt x="14517" y="16265"/>
                    <a:pt x="14426" y="16267"/>
                    <a:pt x="14321" y="16267"/>
                  </a:cubicBezTo>
                  <a:cubicBezTo>
                    <a:pt x="13764" y="16267"/>
                    <a:pt x="12809" y="16206"/>
                    <a:pt x="12227" y="15911"/>
                  </a:cubicBezTo>
                  <a:cubicBezTo>
                    <a:pt x="12305" y="16820"/>
                    <a:pt x="12352" y="17735"/>
                    <a:pt x="12362" y="18648"/>
                  </a:cubicBezTo>
                  <a:lnTo>
                    <a:pt x="12362" y="18681"/>
                  </a:lnTo>
                  <a:cubicBezTo>
                    <a:pt x="12683" y="18820"/>
                    <a:pt x="13153" y="18993"/>
                    <a:pt x="13707" y="19121"/>
                  </a:cubicBezTo>
                  <a:lnTo>
                    <a:pt x="16471" y="19121"/>
                  </a:lnTo>
                  <a:cubicBezTo>
                    <a:pt x="16830" y="19019"/>
                    <a:pt x="17184" y="18871"/>
                    <a:pt x="17525" y="18658"/>
                  </a:cubicBezTo>
                  <a:cubicBezTo>
                    <a:pt x="20618" y="16701"/>
                    <a:pt x="21652" y="12261"/>
                    <a:pt x="18519" y="9504"/>
                  </a:cubicBezTo>
                  <a:cubicBezTo>
                    <a:pt x="18431" y="11051"/>
                    <a:pt x="16542" y="13258"/>
                    <a:pt x="15758" y="13440"/>
                  </a:cubicBezTo>
                  <a:cubicBezTo>
                    <a:pt x="15564" y="13486"/>
                    <a:pt x="15392" y="13507"/>
                    <a:pt x="15246" y="13507"/>
                  </a:cubicBezTo>
                  <a:cubicBezTo>
                    <a:pt x="14540" y="13507"/>
                    <a:pt x="14413" y="13008"/>
                    <a:pt x="15126" y="12261"/>
                  </a:cubicBezTo>
                  <a:cubicBezTo>
                    <a:pt x="15988" y="11358"/>
                    <a:pt x="16319" y="11166"/>
                    <a:pt x="17194" y="9993"/>
                  </a:cubicBezTo>
                  <a:cubicBezTo>
                    <a:pt x="17971" y="8956"/>
                    <a:pt x="17999" y="8006"/>
                    <a:pt x="17999" y="8006"/>
                  </a:cubicBezTo>
                  <a:lnTo>
                    <a:pt x="14312" y="5019"/>
                  </a:lnTo>
                  <a:cubicBezTo>
                    <a:pt x="14311" y="5019"/>
                    <a:pt x="14310" y="5018"/>
                    <a:pt x="14309" y="5018"/>
                  </a:cubicBezTo>
                  <a:cubicBezTo>
                    <a:pt x="14234" y="5018"/>
                    <a:pt x="13615" y="6061"/>
                    <a:pt x="13589" y="6138"/>
                  </a:cubicBezTo>
                  <a:cubicBezTo>
                    <a:pt x="13392" y="6776"/>
                    <a:pt x="13339" y="7412"/>
                    <a:pt x="12893" y="7949"/>
                  </a:cubicBezTo>
                  <a:cubicBezTo>
                    <a:pt x="12781" y="8087"/>
                    <a:pt x="12639" y="8216"/>
                    <a:pt x="12467" y="8259"/>
                  </a:cubicBezTo>
                  <a:cubicBezTo>
                    <a:pt x="12428" y="8270"/>
                    <a:pt x="12386" y="8276"/>
                    <a:pt x="12345" y="8276"/>
                  </a:cubicBezTo>
                  <a:cubicBezTo>
                    <a:pt x="12204" y="8276"/>
                    <a:pt x="12063" y="8213"/>
                    <a:pt x="11997" y="8091"/>
                  </a:cubicBezTo>
                  <a:cubicBezTo>
                    <a:pt x="11943" y="7989"/>
                    <a:pt x="11950" y="7868"/>
                    <a:pt x="11963" y="7753"/>
                  </a:cubicBezTo>
                  <a:cubicBezTo>
                    <a:pt x="12038" y="7135"/>
                    <a:pt x="12328" y="6567"/>
                    <a:pt x="12619" y="6016"/>
                  </a:cubicBezTo>
                  <a:cubicBezTo>
                    <a:pt x="12683" y="5898"/>
                    <a:pt x="13606" y="4452"/>
                    <a:pt x="13585" y="4431"/>
                  </a:cubicBezTo>
                  <a:cubicBezTo>
                    <a:pt x="13573" y="4418"/>
                    <a:pt x="8900" y="0"/>
                    <a:pt x="6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12" name="Google Shape;612;p15">
              <a:extLst>
                <a:ext uri="{FF2B5EF4-FFF2-40B4-BE49-F238E27FC236}">
                  <a16:creationId xmlns:a16="http://schemas.microsoft.com/office/drawing/2014/main" id="{EDF6B1DA-B03C-48B1-8C87-37E54EBB3C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3935" y="3441390"/>
              <a:ext cx="1002925" cy="1428050"/>
              <a:chOff x="7747643" y="3663208"/>
              <a:chExt cx="653031" cy="929902"/>
            </a:xfrm>
          </p:grpSpPr>
          <p:sp>
            <p:nvSpPr>
              <p:cNvPr id="28" name="Google Shape;613;p15">
                <a:extLst>
                  <a:ext uri="{FF2B5EF4-FFF2-40B4-BE49-F238E27FC236}">
                    <a16:creationId xmlns:a16="http://schemas.microsoft.com/office/drawing/2014/main" id="{0A311165-2810-4506-9BB2-98F56B6271B3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7806375" y="3693931"/>
                <a:ext cx="304296" cy="497329"/>
              </a:xfrm>
              <a:custGeom>
                <a:avLst/>
                <a:gdLst>
                  <a:gd name="T0" fmla="*/ 2147483646 w 8481"/>
                  <a:gd name="T1" fmla="*/ 0 h 13861"/>
                  <a:gd name="T2" fmla="*/ 2147483646 w 8481"/>
                  <a:gd name="T3" fmla="*/ 2147483646 h 13861"/>
                  <a:gd name="T4" fmla="*/ 2147483646 w 8481"/>
                  <a:gd name="T5" fmla="*/ 2147483646 h 13861"/>
                  <a:gd name="T6" fmla="*/ 2147483646 w 8481"/>
                  <a:gd name="T7" fmla="*/ 2147483646 h 13861"/>
                  <a:gd name="T8" fmla="*/ 2147483646 w 8481"/>
                  <a:gd name="T9" fmla="*/ 2147483646 h 13861"/>
                  <a:gd name="T10" fmla="*/ 2147483646 w 8481"/>
                  <a:gd name="T11" fmla="*/ 2147483646 h 13861"/>
                  <a:gd name="T12" fmla="*/ 2147483646 w 8481"/>
                  <a:gd name="T13" fmla="*/ 2147483646 h 13861"/>
                  <a:gd name="T14" fmla="*/ 2147483646 w 8481"/>
                  <a:gd name="T15" fmla="*/ 2147483646 h 13861"/>
                  <a:gd name="T16" fmla="*/ 2147483646 w 8481"/>
                  <a:gd name="T17" fmla="*/ 2147483646 h 13861"/>
                  <a:gd name="T18" fmla="*/ 2147483646 w 8481"/>
                  <a:gd name="T19" fmla="*/ 2147483646 h 13861"/>
                  <a:gd name="T20" fmla="*/ 2147483646 w 8481"/>
                  <a:gd name="T21" fmla="*/ 2147483646 h 13861"/>
                  <a:gd name="T22" fmla="*/ 2147483646 w 8481"/>
                  <a:gd name="T23" fmla="*/ 2147483646 h 13861"/>
                  <a:gd name="T24" fmla="*/ 2147483646 w 8481"/>
                  <a:gd name="T25" fmla="*/ 2147483646 h 13861"/>
                  <a:gd name="T26" fmla="*/ 2147483646 w 8481"/>
                  <a:gd name="T27" fmla="*/ 2147483646 h 13861"/>
                  <a:gd name="T28" fmla="*/ 2147483646 w 8481"/>
                  <a:gd name="T29" fmla="*/ 2147483646 h 13861"/>
                  <a:gd name="T30" fmla="*/ 2147483646 w 8481"/>
                  <a:gd name="T31" fmla="*/ 2147483646 h 13861"/>
                  <a:gd name="T32" fmla="*/ 2147483646 w 8481"/>
                  <a:gd name="T33" fmla="*/ 0 h 138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81" h="13861" extrusionOk="0">
                    <a:moveTo>
                      <a:pt x="3648" y="0"/>
                    </a:moveTo>
                    <a:cubicBezTo>
                      <a:pt x="1362" y="0"/>
                      <a:pt x="655" y="3349"/>
                      <a:pt x="397" y="5065"/>
                    </a:cubicBezTo>
                    <a:cubicBezTo>
                      <a:pt x="1" y="7692"/>
                      <a:pt x="497" y="10926"/>
                      <a:pt x="2303" y="12966"/>
                    </a:cubicBezTo>
                    <a:cubicBezTo>
                      <a:pt x="2324" y="12989"/>
                      <a:pt x="2343" y="12998"/>
                      <a:pt x="2359" y="12998"/>
                    </a:cubicBezTo>
                    <a:cubicBezTo>
                      <a:pt x="2415" y="12998"/>
                      <a:pt x="2443" y="12889"/>
                      <a:pt x="2402" y="12829"/>
                    </a:cubicBezTo>
                    <a:cubicBezTo>
                      <a:pt x="1104" y="10935"/>
                      <a:pt x="516" y="8119"/>
                      <a:pt x="739" y="5855"/>
                    </a:cubicBezTo>
                    <a:cubicBezTo>
                      <a:pt x="845" y="4782"/>
                      <a:pt x="1029" y="3638"/>
                      <a:pt x="1396" y="2619"/>
                    </a:cubicBezTo>
                    <a:cubicBezTo>
                      <a:pt x="1805" y="1485"/>
                      <a:pt x="2776" y="468"/>
                      <a:pt x="3851" y="468"/>
                    </a:cubicBezTo>
                    <a:cubicBezTo>
                      <a:pt x="4306" y="468"/>
                      <a:pt x="4780" y="651"/>
                      <a:pt x="5238" y="1083"/>
                    </a:cubicBezTo>
                    <a:cubicBezTo>
                      <a:pt x="8480" y="4148"/>
                      <a:pt x="8307" y="10146"/>
                      <a:pt x="6221" y="13747"/>
                    </a:cubicBezTo>
                    <a:cubicBezTo>
                      <a:pt x="6203" y="13779"/>
                      <a:pt x="6220" y="13861"/>
                      <a:pt x="6258" y="13861"/>
                    </a:cubicBezTo>
                    <a:cubicBezTo>
                      <a:pt x="6266" y="13861"/>
                      <a:pt x="6275" y="13857"/>
                      <a:pt x="6284" y="13849"/>
                    </a:cubicBezTo>
                    <a:cubicBezTo>
                      <a:pt x="7100" y="13136"/>
                      <a:pt x="7477" y="11782"/>
                      <a:pt x="7700" y="10771"/>
                    </a:cubicBezTo>
                    <a:cubicBezTo>
                      <a:pt x="8024" y="9291"/>
                      <a:pt x="8040" y="7731"/>
                      <a:pt x="7910" y="6226"/>
                    </a:cubicBezTo>
                    <a:cubicBezTo>
                      <a:pt x="7781" y="4724"/>
                      <a:pt x="7388" y="3315"/>
                      <a:pt x="6536" y="2061"/>
                    </a:cubicBezTo>
                    <a:cubicBezTo>
                      <a:pt x="5963" y="1219"/>
                      <a:pt x="5176" y="236"/>
                      <a:pt x="4108" y="43"/>
                    </a:cubicBezTo>
                    <a:cubicBezTo>
                      <a:pt x="3948" y="14"/>
                      <a:pt x="3795" y="0"/>
                      <a:pt x="364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9" name="Google Shape;614;p15">
                <a:extLst>
                  <a:ext uri="{FF2B5EF4-FFF2-40B4-BE49-F238E27FC236}">
                    <a16:creationId xmlns:a16="http://schemas.microsoft.com/office/drawing/2014/main" id="{CB9C655C-935F-490F-A304-252F23120440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110388" y="3818350"/>
                <a:ext cx="250261" cy="344517"/>
              </a:xfrm>
              <a:custGeom>
                <a:avLst/>
                <a:gdLst>
                  <a:gd name="T0" fmla="*/ 2147483646 w 6975"/>
                  <a:gd name="T1" fmla="*/ 0 h 9602"/>
                  <a:gd name="T2" fmla="*/ 2147483646 w 6975"/>
                  <a:gd name="T3" fmla="*/ 2147483646 h 9602"/>
                  <a:gd name="T4" fmla="*/ 2147483646 w 6975"/>
                  <a:gd name="T5" fmla="*/ 2147483646 h 9602"/>
                  <a:gd name="T6" fmla="*/ 2147483646 w 6975"/>
                  <a:gd name="T7" fmla="*/ 2147483646 h 9602"/>
                  <a:gd name="T8" fmla="*/ 2147483646 w 6975"/>
                  <a:gd name="T9" fmla="*/ 2147483646 h 9602"/>
                  <a:gd name="T10" fmla="*/ 2147483646 w 6975"/>
                  <a:gd name="T11" fmla="*/ 2147483646 h 9602"/>
                  <a:gd name="T12" fmla="*/ 2147483646 w 6975"/>
                  <a:gd name="T13" fmla="*/ 2147483646 h 9602"/>
                  <a:gd name="T14" fmla="*/ 2147483646 w 6975"/>
                  <a:gd name="T15" fmla="*/ 2147483646 h 9602"/>
                  <a:gd name="T16" fmla="*/ 2147483646 w 6975"/>
                  <a:gd name="T17" fmla="*/ 2147483646 h 9602"/>
                  <a:gd name="T18" fmla="*/ 2147483646 w 6975"/>
                  <a:gd name="T19" fmla="*/ 2147483646 h 9602"/>
                  <a:gd name="T20" fmla="*/ 2147483646 w 6975"/>
                  <a:gd name="T21" fmla="*/ 2147483646 h 9602"/>
                  <a:gd name="T22" fmla="*/ 2147483646 w 6975"/>
                  <a:gd name="T23" fmla="*/ 2147483646 h 9602"/>
                  <a:gd name="T24" fmla="*/ 2147483646 w 6975"/>
                  <a:gd name="T25" fmla="*/ 2147483646 h 9602"/>
                  <a:gd name="T26" fmla="*/ 2147483646 w 6975"/>
                  <a:gd name="T27" fmla="*/ 2147483646 h 9602"/>
                  <a:gd name="T28" fmla="*/ 2147483646 w 6975"/>
                  <a:gd name="T29" fmla="*/ 2147483646 h 9602"/>
                  <a:gd name="T30" fmla="*/ 2147483646 w 6975"/>
                  <a:gd name="T31" fmla="*/ 0 h 96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975" h="9602" extrusionOk="0">
                    <a:moveTo>
                      <a:pt x="4905" y="0"/>
                    </a:moveTo>
                    <a:cubicBezTo>
                      <a:pt x="4293" y="0"/>
                      <a:pt x="3627" y="178"/>
                      <a:pt x="3106" y="353"/>
                    </a:cubicBezTo>
                    <a:cubicBezTo>
                      <a:pt x="2216" y="651"/>
                      <a:pt x="1506" y="1180"/>
                      <a:pt x="817" y="1806"/>
                    </a:cubicBezTo>
                    <a:cubicBezTo>
                      <a:pt x="456" y="2134"/>
                      <a:pt x="15" y="2480"/>
                      <a:pt x="2" y="3000"/>
                    </a:cubicBezTo>
                    <a:cubicBezTo>
                      <a:pt x="1" y="3030"/>
                      <a:pt x="30" y="3088"/>
                      <a:pt x="60" y="3088"/>
                    </a:cubicBezTo>
                    <a:cubicBezTo>
                      <a:pt x="71" y="3088"/>
                      <a:pt x="82" y="3080"/>
                      <a:pt x="91" y="3061"/>
                    </a:cubicBezTo>
                    <a:cubicBezTo>
                      <a:pt x="528" y="2164"/>
                      <a:pt x="1796" y="1266"/>
                      <a:pt x="2662" y="871"/>
                    </a:cubicBezTo>
                    <a:cubicBezTo>
                      <a:pt x="3231" y="611"/>
                      <a:pt x="4166" y="298"/>
                      <a:pt x="4923" y="298"/>
                    </a:cubicBezTo>
                    <a:cubicBezTo>
                      <a:pt x="5102" y="298"/>
                      <a:pt x="5271" y="315"/>
                      <a:pt x="5423" y="355"/>
                    </a:cubicBezTo>
                    <a:cubicBezTo>
                      <a:pt x="6423" y="617"/>
                      <a:pt x="6324" y="1902"/>
                      <a:pt x="6198" y="2661"/>
                    </a:cubicBezTo>
                    <a:cubicBezTo>
                      <a:pt x="5720" y="5533"/>
                      <a:pt x="2938" y="8291"/>
                      <a:pt x="300" y="9339"/>
                    </a:cubicBezTo>
                    <a:cubicBezTo>
                      <a:pt x="158" y="9394"/>
                      <a:pt x="290" y="9602"/>
                      <a:pt x="416" y="9602"/>
                    </a:cubicBezTo>
                    <a:cubicBezTo>
                      <a:pt x="426" y="9602"/>
                      <a:pt x="435" y="9601"/>
                      <a:pt x="444" y="9598"/>
                    </a:cubicBezTo>
                    <a:cubicBezTo>
                      <a:pt x="2409" y="9079"/>
                      <a:pt x="4101" y="7276"/>
                      <a:pt x="5304" y="5729"/>
                    </a:cubicBezTo>
                    <a:cubicBezTo>
                      <a:pt x="6225" y="4545"/>
                      <a:pt x="6974" y="2598"/>
                      <a:pt x="6537" y="1081"/>
                    </a:cubicBezTo>
                    <a:cubicBezTo>
                      <a:pt x="6298" y="256"/>
                      <a:pt x="5640" y="0"/>
                      <a:pt x="490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30" name="Google Shape;615;p15">
                <a:extLst>
                  <a:ext uri="{FF2B5EF4-FFF2-40B4-BE49-F238E27FC236}">
                    <a16:creationId xmlns:a16="http://schemas.microsoft.com/office/drawing/2014/main" id="{9E4668AF-CCC5-4E04-86CF-E333CCD53FD6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79654" y="3845787"/>
                <a:ext cx="224894" cy="135589"/>
              </a:xfrm>
              <a:custGeom>
                <a:avLst/>
                <a:gdLst>
                  <a:gd name="T0" fmla="*/ 2147483646 w 6268"/>
                  <a:gd name="T1" fmla="*/ 2147483646 h 3779"/>
                  <a:gd name="T2" fmla="*/ 2147483646 w 6268"/>
                  <a:gd name="T3" fmla="*/ 2147483646 h 3779"/>
                  <a:gd name="T4" fmla="*/ 2147483646 w 6268"/>
                  <a:gd name="T5" fmla="*/ 2147483646 h 3779"/>
                  <a:gd name="T6" fmla="*/ 2147483646 w 6268"/>
                  <a:gd name="T7" fmla="*/ 2147483646 h 3779"/>
                  <a:gd name="T8" fmla="*/ 2147483646 w 6268"/>
                  <a:gd name="T9" fmla="*/ 2147483646 h 3779"/>
                  <a:gd name="T10" fmla="*/ 2147483646 w 6268"/>
                  <a:gd name="T11" fmla="*/ 2147483646 h 3779"/>
                  <a:gd name="T12" fmla="*/ 2147483646 w 6268"/>
                  <a:gd name="T13" fmla="*/ 2147483646 h 37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68" h="3779" extrusionOk="0">
                    <a:moveTo>
                      <a:pt x="5968" y="1"/>
                    </a:moveTo>
                    <a:cubicBezTo>
                      <a:pt x="3701" y="1"/>
                      <a:pt x="1345" y="1876"/>
                      <a:pt x="59" y="3561"/>
                    </a:cubicBezTo>
                    <a:cubicBezTo>
                      <a:pt x="0" y="3637"/>
                      <a:pt x="92" y="3778"/>
                      <a:pt x="175" y="3778"/>
                    </a:cubicBezTo>
                    <a:cubicBezTo>
                      <a:pt x="196" y="3778"/>
                      <a:pt x="217" y="3769"/>
                      <a:pt x="234" y="3748"/>
                    </a:cubicBezTo>
                    <a:cubicBezTo>
                      <a:pt x="1755" y="1877"/>
                      <a:pt x="3850" y="538"/>
                      <a:pt x="6231" y="96"/>
                    </a:cubicBezTo>
                    <a:cubicBezTo>
                      <a:pt x="6262" y="90"/>
                      <a:pt x="6268" y="12"/>
                      <a:pt x="6232" y="9"/>
                    </a:cubicBezTo>
                    <a:cubicBezTo>
                      <a:pt x="6144" y="4"/>
                      <a:pt x="6056" y="1"/>
                      <a:pt x="596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31" name="Google Shape;616;p15">
                <a:extLst>
                  <a:ext uri="{FF2B5EF4-FFF2-40B4-BE49-F238E27FC236}">
                    <a16:creationId xmlns:a16="http://schemas.microsoft.com/office/drawing/2014/main" id="{8842A99D-935F-4C3B-BB8F-82450B3EDF7F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60083" y="3847339"/>
                <a:ext cx="276417" cy="285602"/>
              </a:xfrm>
              <a:custGeom>
                <a:avLst/>
                <a:gdLst>
                  <a:gd name="T0" fmla="*/ 2147483646 w 7704"/>
                  <a:gd name="T1" fmla="*/ 2147483646 h 7960"/>
                  <a:gd name="T2" fmla="*/ 2147483646 w 7704"/>
                  <a:gd name="T3" fmla="*/ 2147483646 h 7960"/>
                  <a:gd name="T4" fmla="*/ 2147483646 w 7704"/>
                  <a:gd name="T5" fmla="*/ 2147483646 h 7960"/>
                  <a:gd name="T6" fmla="*/ 2147483646 w 7704"/>
                  <a:gd name="T7" fmla="*/ 2147483646 h 7960"/>
                  <a:gd name="T8" fmla="*/ 2147483646 w 7704"/>
                  <a:gd name="T9" fmla="*/ 2147483646 h 7960"/>
                  <a:gd name="T10" fmla="*/ 2147483646 w 7704"/>
                  <a:gd name="T11" fmla="*/ 2147483646 h 7960"/>
                  <a:gd name="T12" fmla="*/ 2147483646 w 7704"/>
                  <a:gd name="T13" fmla="*/ 2147483646 h 7960"/>
                  <a:gd name="T14" fmla="*/ 2147483646 w 7704"/>
                  <a:gd name="T15" fmla="*/ 2147483646 h 7960"/>
                  <a:gd name="T16" fmla="*/ 2147483646 w 7704"/>
                  <a:gd name="T17" fmla="*/ 2147483646 h 79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04" h="7960" extrusionOk="0">
                    <a:moveTo>
                      <a:pt x="7346" y="1"/>
                    </a:moveTo>
                    <a:cubicBezTo>
                      <a:pt x="7323" y="1"/>
                      <a:pt x="7299" y="29"/>
                      <a:pt x="7299" y="67"/>
                    </a:cubicBezTo>
                    <a:cubicBezTo>
                      <a:pt x="7301" y="1521"/>
                      <a:pt x="5888" y="3511"/>
                      <a:pt x="4934" y="4531"/>
                    </a:cubicBezTo>
                    <a:cubicBezTo>
                      <a:pt x="3678" y="5876"/>
                      <a:pt x="1938" y="7243"/>
                      <a:pt x="139" y="7703"/>
                    </a:cubicBezTo>
                    <a:cubicBezTo>
                      <a:pt x="0" y="7738"/>
                      <a:pt x="119" y="7959"/>
                      <a:pt x="242" y="7959"/>
                    </a:cubicBezTo>
                    <a:cubicBezTo>
                      <a:pt x="249" y="7959"/>
                      <a:pt x="256" y="7959"/>
                      <a:pt x="263" y="7957"/>
                    </a:cubicBezTo>
                    <a:cubicBezTo>
                      <a:pt x="2217" y="7523"/>
                      <a:pt x="4247" y="5865"/>
                      <a:pt x="5486" y="4349"/>
                    </a:cubicBezTo>
                    <a:cubicBezTo>
                      <a:pt x="6290" y="3364"/>
                      <a:pt x="7703" y="1407"/>
                      <a:pt x="7384" y="44"/>
                    </a:cubicBezTo>
                    <a:cubicBezTo>
                      <a:pt x="7376" y="13"/>
                      <a:pt x="7361" y="1"/>
                      <a:pt x="734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32" name="Google Shape;617;p15">
                <a:extLst>
                  <a:ext uri="{FF2B5EF4-FFF2-40B4-BE49-F238E27FC236}">
                    <a16:creationId xmlns:a16="http://schemas.microsoft.com/office/drawing/2014/main" id="{1ADCA1D3-A970-4887-B0AA-DAAE69E91C83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67179" y="3849233"/>
                <a:ext cx="255284" cy="236806"/>
              </a:xfrm>
              <a:custGeom>
                <a:avLst/>
                <a:gdLst>
                  <a:gd name="T0" fmla="*/ 2147483646 w 7115"/>
                  <a:gd name="T1" fmla="*/ 0 h 6600"/>
                  <a:gd name="T2" fmla="*/ 2147483646 w 7115"/>
                  <a:gd name="T3" fmla="*/ 2147483646 h 6600"/>
                  <a:gd name="T4" fmla="*/ 2147483646 w 7115"/>
                  <a:gd name="T5" fmla="*/ 2147483646 h 6600"/>
                  <a:gd name="T6" fmla="*/ 2147483646 w 7115"/>
                  <a:gd name="T7" fmla="*/ 2147483646 h 6600"/>
                  <a:gd name="T8" fmla="*/ 2147483646 w 7115"/>
                  <a:gd name="T9" fmla="*/ 2147483646 h 6600"/>
                  <a:gd name="T10" fmla="*/ 2147483646 w 7115"/>
                  <a:gd name="T11" fmla="*/ 2147483646 h 6600"/>
                  <a:gd name="T12" fmla="*/ 2147483646 w 7115"/>
                  <a:gd name="T13" fmla="*/ 2147483646 h 6600"/>
                  <a:gd name="T14" fmla="*/ 2147483646 w 7115"/>
                  <a:gd name="T15" fmla="*/ 2147483646 h 6600"/>
                  <a:gd name="T16" fmla="*/ 2147483646 w 7115"/>
                  <a:gd name="T17" fmla="*/ 2147483646 h 6600"/>
                  <a:gd name="T18" fmla="*/ 2147483646 w 7115"/>
                  <a:gd name="T19" fmla="*/ 0 h 6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15" h="6600" extrusionOk="0">
                    <a:moveTo>
                      <a:pt x="7095" y="0"/>
                    </a:moveTo>
                    <a:cubicBezTo>
                      <a:pt x="7093" y="0"/>
                      <a:pt x="7091" y="1"/>
                      <a:pt x="7088" y="2"/>
                    </a:cubicBezTo>
                    <a:cubicBezTo>
                      <a:pt x="5725" y="537"/>
                      <a:pt x="4407" y="1932"/>
                      <a:pt x="3350" y="2918"/>
                    </a:cubicBezTo>
                    <a:cubicBezTo>
                      <a:pt x="2234" y="3960"/>
                      <a:pt x="734" y="5121"/>
                      <a:pt x="18" y="6486"/>
                    </a:cubicBezTo>
                    <a:cubicBezTo>
                      <a:pt x="1" y="6519"/>
                      <a:pt x="16" y="6600"/>
                      <a:pt x="55" y="6600"/>
                    </a:cubicBezTo>
                    <a:cubicBezTo>
                      <a:pt x="62" y="6600"/>
                      <a:pt x="71" y="6596"/>
                      <a:pt x="81" y="6589"/>
                    </a:cubicBezTo>
                    <a:cubicBezTo>
                      <a:pt x="635" y="6150"/>
                      <a:pt x="1074" y="5510"/>
                      <a:pt x="1588" y="5012"/>
                    </a:cubicBezTo>
                    <a:cubicBezTo>
                      <a:pt x="2228" y="4390"/>
                      <a:pt x="2856" y="3755"/>
                      <a:pt x="3505" y="3144"/>
                    </a:cubicBezTo>
                    <a:cubicBezTo>
                      <a:pt x="4645" y="2069"/>
                      <a:pt x="6036" y="1200"/>
                      <a:pt x="7098" y="58"/>
                    </a:cubicBezTo>
                    <a:cubicBezTo>
                      <a:pt x="7106" y="49"/>
                      <a:pt x="7114" y="0"/>
                      <a:pt x="70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33" name="Google Shape;618;p15">
                <a:extLst>
                  <a:ext uri="{FF2B5EF4-FFF2-40B4-BE49-F238E27FC236}">
                    <a16:creationId xmlns:a16="http://schemas.microsoft.com/office/drawing/2014/main" id="{9EDB7607-55C8-4DE2-9389-ABE4A87471E6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173568" y="3741348"/>
                <a:ext cx="83959" cy="96158"/>
              </a:xfrm>
              <a:custGeom>
                <a:avLst/>
                <a:gdLst>
                  <a:gd name="T0" fmla="*/ 2147483646 w 2340"/>
                  <a:gd name="T1" fmla="*/ 2147483646 h 2680"/>
                  <a:gd name="T2" fmla="*/ 2147483646 w 2340"/>
                  <a:gd name="T3" fmla="*/ 2147483646 h 2680"/>
                  <a:gd name="T4" fmla="*/ 2147483646 w 2340"/>
                  <a:gd name="T5" fmla="*/ 2147483646 h 2680"/>
                  <a:gd name="T6" fmla="*/ 2147483646 w 2340"/>
                  <a:gd name="T7" fmla="*/ 2147483646 h 2680"/>
                  <a:gd name="T8" fmla="*/ 2147483646 w 2340"/>
                  <a:gd name="T9" fmla="*/ 2147483646 h 2680"/>
                  <a:gd name="T10" fmla="*/ 2147483646 w 2340"/>
                  <a:gd name="T11" fmla="*/ 2147483646 h 2680"/>
                  <a:gd name="T12" fmla="*/ 2147483646 w 2340"/>
                  <a:gd name="T13" fmla="*/ 2147483646 h 2680"/>
                  <a:gd name="T14" fmla="*/ 2147483646 w 2340"/>
                  <a:gd name="T15" fmla="*/ 2147483646 h 2680"/>
                  <a:gd name="T16" fmla="*/ 2147483646 w 2340"/>
                  <a:gd name="T17" fmla="*/ 2147483646 h 2680"/>
                  <a:gd name="T18" fmla="*/ 2147483646 w 2340"/>
                  <a:gd name="T19" fmla="*/ 2147483646 h 2680"/>
                  <a:gd name="T20" fmla="*/ 2147483646 w 2340"/>
                  <a:gd name="T21" fmla="*/ 2147483646 h 2680"/>
                  <a:gd name="T22" fmla="*/ 2147483646 w 2340"/>
                  <a:gd name="T23" fmla="*/ 2147483646 h 2680"/>
                  <a:gd name="T24" fmla="*/ 2147483646 w 2340"/>
                  <a:gd name="T25" fmla="*/ 2147483646 h 2680"/>
                  <a:gd name="T26" fmla="*/ 2147483646 w 2340"/>
                  <a:gd name="T27" fmla="*/ 2147483646 h 2680"/>
                  <a:gd name="T28" fmla="*/ 2147483646 w 2340"/>
                  <a:gd name="T29" fmla="*/ 2147483646 h 2680"/>
                  <a:gd name="T30" fmla="*/ 2147483646 w 2340"/>
                  <a:gd name="T31" fmla="*/ 2147483646 h 2680"/>
                  <a:gd name="T32" fmla="*/ 2147483646 w 2340"/>
                  <a:gd name="T33" fmla="*/ 2147483646 h 2680"/>
                  <a:gd name="T34" fmla="*/ 2147483646 w 2340"/>
                  <a:gd name="T35" fmla="*/ 2147483646 h 2680"/>
                  <a:gd name="T36" fmla="*/ 2147483646 w 2340"/>
                  <a:gd name="T37" fmla="*/ 2147483646 h 2680"/>
                  <a:gd name="T38" fmla="*/ 2147483646 w 2340"/>
                  <a:gd name="T39" fmla="*/ 2147483646 h 2680"/>
                  <a:gd name="T40" fmla="*/ 2147483646 w 2340"/>
                  <a:gd name="T41" fmla="*/ 2147483646 h 2680"/>
                  <a:gd name="T42" fmla="*/ 2147483646 w 2340"/>
                  <a:gd name="T43" fmla="*/ 2147483646 h 2680"/>
                  <a:gd name="T44" fmla="*/ 2147483646 w 2340"/>
                  <a:gd name="T45" fmla="*/ 2147483646 h 2680"/>
                  <a:gd name="T46" fmla="*/ 2147483646 w 2340"/>
                  <a:gd name="T47" fmla="*/ 2147483646 h 26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340" h="2680" extrusionOk="0">
                    <a:moveTo>
                      <a:pt x="1273" y="1"/>
                    </a:moveTo>
                    <a:cubicBezTo>
                      <a:pt x="1215" y="1"/>
                      <a:pt x="1159" y="25"/>
                      <a:pt x="1111" y="58"/>
                    </a:cubicBezTo>
                    <a:cubicBezTo>
                      <a:pt x="907" y="203"/>
                      <a:pt x="872" y="486"/>
                      <a:pt x="856" y="736"/>
                    </a:cubicBezTo>
                    <a:cubicBezTo>
                      <a:pt x="759" y="628"/>
                      <a:pt x="656" y="516"/>
                      <a:pt x="523" y="455"/>
                    </a:cubicBezTo>
                    <a:cubicBezTo>
                      <a:pt x="467" y="430"/>
                      <a:pt x="404" y="415"/>
                      <a:pt x="341" y="415"/>
                    </a:cubicBezTo>
                    <a:cubicBezTo>
                      <a:pt x="256" y="415"/>
                      <a:pt x="173" y="442"/>
                      <a:pt x="114" y="502"/>
                    </a:cubicBezTo>
                    <a:cubicBezTo>
                      <a:pt x="1" y="617"/>
                      <a:pt x="16" y="816"/>
                      <a:pt x="105" y="952"/>
                    </a:cubicBezTo>
                    <a:cubicBezTo>
                      <a:pt x="197" y="1094"/>
                      <a:pt x="343" y="1159"/>
                      <a:pt x="469" y="1260"/>
                    </a:cubicBezTo>
                    <a:cubicBezTo>
                      <a:pt x="113" y="1664"/>
                      <a:pt x="362" y="2378"/>
                      <a:pt x="816" y="2582"/>
                    </a:cubicBezTo>
                    <a:cubicBezTo>
                      <a:pt x="949" y="2643"/>
                      <a:pt x="1095" y="2680"/>
                      <a:pt x="1240" y="2680"/>
                    </a:cubicBezTo>
                    <a:cubicBezTo>
                      <a:pt x="1278" y="2680"/>
                      <a:pt x="1315" y="2677"/>
                      <a:pt x="1352" y="2672"/>
                    </a:cubicBezTo>
                    <a:cubicBezTo>
                      <a:pt x="1640" y="2632"/>
                      <a:pt x="1895" y="2411"/>
                      <a:pt x="2011" y="2151"/>
                    </a:cubicBezTo>
                    <a:cubicBezTo>
                      <a:pt x="2027" y="2115"/>
                      <a:pt x="2039" y="2079"/>
                      <a:pt x="2050" y="2044"/>
                    </a:cubicBezTo>
                    <a:cubicBezTo>
                      <a:pt x="2073" y="1966"/>
                      <a:pt x="2075" y="1883"/>
                      <a:pt x="2071" y="1803"/>
                    </a:cubicBezTo>
                    <a:cubicBezTo>
                      <a:pt x="2060" y="1594"/>
                      <a:pt x="1982" y="1435"/>
                      <a:pt x="1834" y="1290"/>
                    </a:cubicBezTo>
                    <a:cubicBezTo>
                      <a:pt x="1976" y="1220"/>
                      <a:pt x="2102" y="1118"/>
                      <a:pt x="2201" y="994"/>
                    </a:cubicBezTo>
                    <a:cubicBezTo>
                      <a:pt x="2278" y="896"/>
                      <a:pt x="2339" y="765"/>
                      <a:pt x="2291" y="652"/>
                    </a:cubicBezTo>
                    <a:cubicBezTo>
                      <a:pt x="2252" y="558"/>
                      <a:pt x="2145" y="505"/>
                      <a:pt x="2044" y="504"/>
                    </a:cubicBezTo>
                    <a:cubicBezTo>
                      <a:pt x="2043" y="504"/>
                      <a:pt x="2041" y="504"/>
                      <a:pt x="2040" y="504"/>
                    </a:cubicBezTo>
                    <a:cubicBezTo>
                      <a:pt x="1940" y="504"/>
                      <a:pt x="1844" y="546"/>
                      <a:pt x="1758" y="599"/>
                    </a:cubicBezTo>
                    <a:cubicBezTo>
                      <a:pt x="1671" y="652"/>
                      <a:pt x="1591" y="715"/>
                      <a:pt x="1502" y="764"/>
                    </a:cubicBezTo>
                    <a:cubicBezTo>
                      <a:pt x="1663" y="554"/>
                      <a:pt x="1645" y="262"/>
                      <a:pt x="1450" y="82"/>
                    </a:cubicBezTo>
                    <a:cubicBezTo>
                      <a:pt x="1405" y="41"/>
                      <a:pt x="1351" y="7"/>
                      <a:pt x="1292" y="2"/>
                    </a:cubicBezTo>
                    <a:cubicBezTo>
                      <a:pt x="1285" y="1"/>
                      <a:pt x="1279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34" name="Google Shape;619;p15">
                <a:extLst>
                  <a:ext uri="{FF2B5EF4-FFF2-40B4-BE49-F238E27FC236}">
                    <a16:creationId xmlns:a16="http://schemas.microsoft.com/office/drawing/2014/main" id="{72B3A513-44D7-475F-BCB3-46C59C51288A}"/>
                  </a:ext>
                </a:extLst>
              </p:cNvPr>
              <p:cNvSpPr/>
              <p:nvPr/>
            </p:nvSpPr>
            <p:spPr>
              <a:xfrm rot="-892429">
                <a:off x="7826477" y="4115744"/>
                <a:ext cx="481683" cy="188436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5223" extrusionOk="0">
                    <a:moveTo>
                      <a:pt x="1329" y="0"/>
                    </a:moveTo>
                    <a:cubicBezTo>
                      <a:pt x="986" y="0"/>
                      <a:pt x="619" y="41"/>
                      <a:pt x="400" y="297"/>
                    </a:cubicBezTo>
                    <a:cubicBezTo>
                      <a:pt x="120" y="623"/>
                      <a:pt x="1" y="1360"/>
                      <a:pt x="75" y="1765"/>
                    </a:cubicBezTo>
                    <a:cubicBezTo>
                      <a:pt x="236" y="2630"/>
                      <a:pt x="1512" y="2408"/>
                      <a:pt x="2178" y="2513"/>
                    </a:cubicBezTo>
                    <a:cubicBezTo>
                      <a:pt x="3244" y="2678"/>
                      <a:pt x="4304" y="2886"/>
                      <a:pt x="5354" y="3135"/>
                    </a:cubicBezTo>
                    <a:cubicBezTo>
                      <a:pt x="7379" y="3615"/>
                      <a:pt x="9367" y="4248"/>
                      <a:pt x="11295" y="5029"/>
                    </a:cubicBezTo>
                    <a:cubicBezTo>
                      <a:pt x="11530" y="5124"/>
                      <a:pt x="11774" y="5223"/>
                      <a:pt x="12025" y="5223"/>
                    </a:cubicBezTo>
                    <a:cubicBezTo>
                      <a:pt x="12051" y="5223"/>
                      <a:pt x="12076" y="5222"/>
                      <a:pt x="12101" y="5220"/>
                    </a:cubicBezTo>
                    <a:cubicBezTo>
                      <a:pt x="12779" y="5166"/>
                      <a:pt x="13136" y="4411"/>
                      <a:pt x="13357" y="3768"/>
                    </a:cubicBezTo>
                    <a:cubicBezTo>
                      <a:pt x="13393" y="3664"/>
                      <a:pt x="13429" y="3544"/>
                      <a:pt x="13377" y="3445"/>
                    </a:cubicBezTo>
                    <a:cubicBezTo>
                      <a:pt x="13343" y="3378"/>
                      <a:pt x="13275" y="3336"/>
                      <a:pt x="13211" y="3297"/>
                    </a:cubicBezTo>
                    <a:cubicBezTo>
                      <a:pt x="9707" y="1201"/>
                      <a:pt x="5502" y="80"/>
                      <a:pt x="1426" y="1"/>
                    </a:cubicBezTo>
                    <a:cubicBezTo>
                      <a:pt x="1394" y="0"/>
                      <a:pt x="1362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35" name="Google Shape;620;p15">
                <a:extLst>
                  <a:ext uri="{FF2B5EF4-FFF2-40B4-BE49-F238E27FC236}">
                    <a16:creationId xmlns:a16="http://schemas.microsoft.com/office/drawing/2014/main" id="{3055257F-013A-43B8-903F-A83B7556AD3C}"/>
                  </a:ext>
                </a:extLst>
              </p:cNvPr>
              <p:cNvSpPr/>
              <p:nvPr/>
            </p:nvSpPr>
            <p:spPr>
              <a:xfrm rot="-892429">
                <a:off x="7886429" y="4223533"/>
                <a:ext cx="405193" cy="323366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000" extrusionOk="0">
                    <a:moveTo>
                      <a:pt x="775" y="1"/>
                    </a:moveTo>
                    <a:cubicBezTo>
                      <a:pt x="625" y="1"/>
                      <a:pt x="463" y="19"/>
                      <a:pt x="376" y="144"/>
                    </a:cubicBezTo>
                    <a:cubicBezTo>
                      <a:pt x="314" y="233"/>
                      <a:pt x="299" y="347"/>
                      <a:pt x="288" y="455"/>
                    </a:cubicBezTo>
                    <a:cubicBezTo>
                      <a:pt x="150" y="1668"/>
                      <a:pt x="111" y="2877"/>
                      <a:pt x="82" y="4094"/>
                    </a:cubicBezTo>
                    <a:cubicBezTo>
                      <a:pt x="72" y="4537"/>
                      <a:pt x="67" y="4978"/>
                      <a:pt x="70" y="5420"/>
                    </a:cubicBezTo>
                    <a:cubicBezTo>
                      <a:pt x="71" y="5590"/>
                      <a:pt x="41" y="5732"/>
                      <a:pt x="22" y="5897"/>
                    </a:cubicBezTo>
                    <a:cubicBezTo>
                      <a:pt x="1" y="6100"/>
                      <a:pt x="48" y="6334"/>
                      <a:pt x="73" y="6536"/>
                    </a:cubicBezTo>
                    <a:cubicBezTo>
                      <a:pt x="92" y="6692"/>
                      <a:pt x="121" y="6856"/>
                      <a:pt x="217" y="6982"/>
                    </a:cubicBezTo>
                    <a:cubicBezTo>
                      <a:pt x="321" y="7121"/>
                      <a:pt x="492" y="7192"/>
                      <a:pt x="655" y="7254"/>
                    </a:cubicBezTo>
                    <a:cubicBezTo>
                      <a:pt x="1391" y="7537"/>
                      <a:pt x="2144" y="7762"/>
                      <a:pt x="2902" y="7966"/>
                    </a:cubicBezTo>
                    <a:cubicBezTo>
                      <a:pt x="3827" y="8214"/>
                      <a:pt x="4761" y="8430"/>
                      <a:pt x="5688" y="8677"/>
                    </a:cubicBezTo>
                    <a:cubicBezTo>
                      <a:pt x="6176" y="8807"/>
                      <a:pt x="6762" y="9000"/>
                      <a:pt x="7311" y="9000"/>
                    </a:cubicBezTo>
                    <a:cubicBezTo>
                      <a:pt x="7694" y="9000"/>
                      <a:pt x="8059" y="8906"/>
                      <a:pt x="8359" y="8630"/>
                    </a:cubicBezTo>
                    <a:cubicBezTo>
                      <a:pt x="8681" y="8334"/>
                      <a:pt x="8875" y="7927"/>
                      <a:pt x="9061" y="7532"/>
                    </a:cubicBezTo>
                    <a:lnTo>
                      <a:pt x="10184" y="5145"/>
                    </a:lnTo>
                    <a:cubicBezTo>
                      <a:pt x="10372" y="4748"/>
                      <a:pt x="10559" y="4349"/>
                      <a:pt x="10746" y="3952"/>
                    </a:cubicBezTo>
                    <a:cubicBezTo>
                      <a:pt x="10914" y="3597"/>
                      <a:pt x="11111" y="3248"/>
                      <a:pt x="11254" y="2884"/>
                    </a:cubicBezTo>
                    <a:cubicBezTo>
                      <a:pt x="11265" y="2854"/>
                      <a:pt x="11277" y="2821"/>
                      <a:pt x="11265" y="2790"/>
                    </a:cubicBezTo>
                    <a:cubicBezTo>
                      <a:pt x="11255" y="2765"/>
                      <a:pt x="11231" y="2748"/>
                      <a:pt x="11209" y="2734"/>
                    </a:cubicBezTo>
                    <a:cubicBezTo>
                      <a:pt x="10805" y="2471"/>
                      <a:pt x="10348" y="2304"/>
                      <a:pt x="9894" y="2140"/>
                    </a:cubicBezTo>
                    <a:cubicBezTo>
                      <a:pt x="9235" y="1902"/>
                      <a:pt x="8617" y="1603"/>
                      <a:pt x="7954" y="1377"/>
                    </a:cubicBezTo>
                    <a:cubicBezTo>
                      <a:pt x="7282" y="1149"/>
                      <a:pt x="6595" y="961"/>
                      <a:pt x="5903" y="805"/>
                    </a:cubicBezTo>
                    <a:cubicBezTo>
                      <a:pt x="5015" y="604"/>
                      <a:pt x="4124" y="404"/>
                      <a:pt x="3223" y="264"/>
                    </a:cubicBezTo>
                    <a:cubicBezTo>
                      <a:pt x="2720" y="186"/>
                      <a:pt x="2217" y="103"/>
                      <a:pt x="1711" y="53"/>
                    </a:cubicBezTo>
                    <a:cubicBezTo>
                      <a:pt x="1445" y="26"/>
                      <a:pt x="1180" y="8"/>
                      <a:pt x="915" y="4"/>
                    </a:cubicBezTo>
                    <a:cubicBezTo>
                      <a:pt x="872" y="3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</p:grpSp>
        <p:grpSp>
          <p:nvGrpSpPr>
            <p:cNvPr id="13" name="Google Shape;621;p15">
              <a:extLst>
                <a:ext uri="{FF2B5EF4-FFF2-40B4-BE49-F238E27FC236}">
                  <a16:creationId xmlns:a16="http://schemas.microsoft.com/office/drawing/2014/main" id="{1C67349B-A9B8-4264-BC69-3E076895E44A}"/>
                </a:ext>
              </a:extLst>
            </p:cNvPr>
            <p:cNvGrpSpPr>
              <a:grpSpLocks/>
            </p:cNvGrpSpPr>
            <p:nvPr/>
          </p:nvGrpSpPr>
          <p:grpSpPr bwMode="auto">
            <a:xfrm rot="462603">
              <a:off x="2091009" y="3100681"/>
              <a:ext cx="299230" cy="321738"/>
              <a:chOff x="8667201" y="2266387"/>
              <a:chExt cx="389754" cy="378681"/>
            </a:xfrm>
          </p:grpSpPr>
          <p:sp>
            <p:nvSpPr>
              <p:cNvPr id="25" name="Google Shape;622;p15">
                <a:extLst>
                  <a:ext uri="{FF2B5EF4-FFF2-40B4-BE49-F238E27FC236}">
                    <a16:creationId xmlns:a16="http://schemas.microsoft.com/office/drawing/2014/main" id="{5D50B24F-A1FB-4E75-9C4F-6AE13998065D}"/>
                  </a:ext>
                </a:extLst>
              </p:cNvPr>
              <p:cNvSpPr/>
              <p:nvPr/>
            </p:nvSpPr>
            <p:spPr>
              <a:xfrm>
                <a:off x="8652217" y="2259773"/>
                <a:ext cx="399073" cy="372836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7750" extrusionOk="0">
                    <a:moveTo>
                      <a:pt x="3489" y="0"/>
                    </a:moveTo>
                    <a:cubicBezTo>
                      <a:pt x="3483" y="0"/>
                      <a:pt x="3478" y="4"/>
                      <a:pt x="3475" y="11"/>
                    </a:cubicBezTo>
                    <a:cubicBezTo>
                      <a:pt x="3350" y="271"/>
                      <a:pt x="2826" y="5218"/>
                      <a:pt x="2826" y="5218"/>
                    </a:cubicBezTo>
                    <a:cubicBezTo>
                      <a:pt x="2826" y="5218"/>
                      <a:pt x="595" y="4032"/>
                      <a:pt x="108" y="4032"/>
                    </a:cubicBezTo>
                    <a:cubicBezTo>
                      <a:pt x="34" y="4032"/>
                      <a:pt x="1" y="4060"/>
                      <a:pt x="22" y="4123"/>
                    </a:cubicBezTo>
                    <a:cubicBezTo>
                      <a:pt x="184" y="4604"/>
                      <a:pt x="2826" y="7750"/>
                      <a:pt x="2826" y="7750"/>
                    </a:cubicBezTo>
                    <a:lnTo>
                      <a:pt x="7436" y="6377"/>
                    </a:lnTo>
                    <a:cubicBezTo>
                      <a:pt x="7436" y="6377"/>
                      <a:pt x="8024" y="1403"/>
                      <a:pt x="7436" y="1092"/>
                    </a:cubicBezTo>
                    <a:cubicBezTo>
                      <a:pt x="7413" y="1079"/>
                      <a:pt x="7388" y="1073"/>
                      <a:pt x="7363" y="1073"/>
                    </a:cubicBezTo>
                    <a:cubicBezTo>
                      <a:pt x="6765" y="1073"/>
                      <a:pt x="5783" y="4498"/>
                      <a:pt x="5783" y="4498"/>
                    </a:cubicBezTo>
                    <a:cubicBezTo>
                      <a:pt x="5783" y="4498"/>
                      <a:pt x="3712" y="0"/>
                      <a:pt x="3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6" name="Google Shape;623;p15">
                <a:extLst>
                  <a:ext uri="{FF2B5EF4-FFF2-40B4-BE49-F238E27FC236}">
                    <a16:creationId xmlns:a16="http://schemas.microsoft.com/office/drawing/2014/main" id="{C446F2C5-31E4-4666-BECC-55361FDAD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9779" y="2323259"/>
                <a:ext cx="82613" cy="78728"/>
              </a:xfrm>
              <a:custGeom>
                <a:avLst/>
                <a:gdLst>
                  <a:gd name="T0" fmla="*/ 2147483646 w 1701"/>
                  <a:gd name="T1" fmla="*/ 0 h 1621"/>
                  <a:gd name="T2" fmla="*/ 2147483646 w 1701"/>
                  <a:gd name="T3" fmla="*/ 2147483646 h 1621"/>
                  <a:gd name="T4" fmla="*/ 2147483646 w 1701"/>
                  <a:gd name="T5" fmla="*/ 2147483646 h 1621"/>
                  <a:gd name="T6" fmla="*/ 2147483646 w 1701"/>
                  <a:gd name="T7" fmla="*/ 2147483646 h 1621"/>
                  <a:gd name="T8" fmla="*/ 2147483646 w 1701"/>
                  <a:gd name="T9" fmla="*/ 2147483646 h 1621"/>
                  <a:gd name="T10" fmla="*/ 2147483646 w 1701"/>
                  <a:gd name="T11" fmla="*/ 2147483646 h 1621"/>
                  <a:gd name="T12" fmla="*/ 2147483646 w 1701"/>
                  <a:gd name="T13" fmla="*/ 2147483646 h 1621"/>
                  <a:gd name="T14" fmla="*/ 2147483646 w 1701"/>
                  <a:gd name="T15" fmla="*/ 2147483646 h 1621"/>
                  <a:gd name="T16" fmla="*/ 2147483646 w 1701"/>
                  <a:gd name="T17" fmla="*/ 0 h 16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01" h="1621" extrusionOk="0">
                    <a:moveTo>
                      <a:pt x="407" y="0"/>
                    </a:moveTo>
                    <a:cubicBezTo>
                      <a:pt x="199" y="0"/>
                      <a:pt x="1" y="196"/>
                      <a:pt x="138" y="421"/>
                    </a:cubicBezTo>
                    <a:cubicBezTo>
                      <a:pt x="276" y="647"/>
                      <a:pt x="489" y="836"/>
                      <a:pt x="672" y="1026"/>
                    </a:cubicBezTo>
                    <a:cubicBezTo>
                      <a:pt x="858" y="1218"/>
                      <a:pt x="1071" y="1441"/>
                      <a:pt x="1294" y="1587"/>
                    </a:cubicBezTo>
                    <a:cubicBezTo>
                      <a:pt x="1330" y="1610"/>
                      <a:pt x="1368" y="1620"/>
                      <a:pt x="1406" y="1620"/>
                    </a:cubicBezTo>
                    <a:cubicBezTo>
                      <a:pt x="1562" y="1620"/>
                      <a:pt x="1701" y="1439"/>
                      <a:pt x="1622" y="1286"/>
                    </a:cubicBezTo>
                    <a:cubicBezTo>
                      <a:pt x="1493" y="1029"/>
                      <a:pt x="1266" y="779"/>
                      <a:pt x="1074" y="570"/>
                    </a:cubicBezTo>
                    <a:cubicBezTo>
                      <a:pt x="922" y="404"/>
                      <a:pt x="773" y="191"/>
                      <a:pt x="591" y="59"/>
                    </a:cubicBezTo>
                    <a:cubicBezTo>
                      <a:pt x="535" y="18"/>
                      <a:pt x="470" y="0"/>
                      <a:pt x="40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7" name="Google Shape;624;p15">
                <a:extLst>
                  <a:ext uri="{FF2B5EF4-FFF2-40B4-BE49-F238E27FC236}">
                    <a16:creationId xmlns:a16="http://schemas.microsoft.com/office/drawing/2014/main" id="{80BEF320-950C-4C80-BCA0-042BAFB7C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9310" y="2266387"/>
                <a:ext cx="28169" cy="90773"/>
              </a:xfrm>
              <a:custGeom>
                <a:avLst/>
                <a:gdLst>
                  <a:gd name="T0" fmla="*/ 2147483646 w 580"/>
                  <a:gd name="T1" fmla="*/ 2147483646 h 1869"/>
                  <a:gd name="T2" fmla="*/ 2147483646 w 580"/>
                  <a:gd name="T3" fmla="*/ 2147483646 h 1869"/>
                  <a:gd name="T4" fmla="*/ 2147483646 w 580"/>
                  <a:gd name="T5" fmla="*/ 2147483646 h 1869"/>
                  <a:gd name="T6" fmla="*/ 2147483646 w 580"/>
                  <a:gd name="T7" fmla="*/ 2147483646 h 1869"/>
                  <a:gd name="T8" fmla="*/ 2147483646 w 580"/>
                  <a:gd name="T9" fmla="*/ 2147483646 h 1869"/>
                  <a:gd name="T10" fmla="*/ 2147483646 w 580"/>
                  <a:gd name="T11" fmla="*/ 2147483646 h 1869"/>
                  <a:gd name="T12" fmla="*/ 2147483646 w 580"/>
                  <a:gd name="T13" fmla="*/ 2147483646 h 1869"/>
                  <a:gd name="T14" fmla="*/ 2147483646 w 580"/>
                  <a:gd name="T15" fmla="*/ 2147483646 h 1869"/>
                  <a:gd name="T16" fmla="*/ 2147483646 w 580"/>
                  <a:gd name="T17" fmla="*/ 2147483646 h 1869"/>
                  <a:gd name="T18" fmla="*/ 2147483646 w 580"/>
                  <a:gd name="T19" fmla="*/ 2147483646 h 1869"/>
                  <a:gd name="T20" fmla="*/ 2147483646 w 580"/>
                  <a:gd name="T21" fmla="*/ 2147483646 h 18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0" h="1869" extrusionOk="0">
                    <a:moveTo>
                      <a:pt x="329" y="1"/>
                    </a:moveTo>
                    <a:cubicBezTo>
                      <a:pt x="1" y="1"/>
                      <a:pt x="58" y="534"/>
                      <a:pt x="52" y="781"/>
                    </a:cubicBezTo>
                    <a:cubicBezTo>
                      <a:pt x="45" y="964"/>
                      <a:pt x="28" y="1166"/>
                      <a:pt x="59" y="1349"/>
                    </a:cubicBezTo>
                    <a:cubicBezTo>
                      <a:pt x="93" y="1561"/>
                      <a:pt x="201" y="1677"/>
                      <a:pt x="332" y="1836"/>
                    </a:cubicBezTo>
                    <a:cubicBezTo>
                      <a:pt x="352" y="1859"/>
                      <a:pt x="373" y="1869"/>
                      <a:pt x="394" y="1869"/>
                    </a:cubicBezTo>
                    <a:cubicBezTo>
                      <a:pt x="440" y="1869"/>
                      <a:pt x="477" y="1816"/>
                      <a:pt x="454" y="1754"/>
                    </a:cubicBezTo>
                    <a:cubicBezTo>
                      <a:pt x="427" y="1673"/>
                      <a:pt x="491" y="1521"/>
                      <a:pt x="502" y="1430"/>
                    </a:cubicBezTo>
                    <a:cubicBezTo>
                      <a:pt x="514" y="1298"/>
                      <a:pt x="514" y="1166"/>
                      <a:pt x="522" y="1034"/>
                    </a:cubicBezTo>
                    <a:cubicBezTo>
                      <a:pt x="532" y="774"/>
                      <a:pt x="559" y="510"/>
                      <a:pt x="572" y="251"/>
                    </a:cubicBezTo>
                    <a:cubicBezTo>
                      <a:pt x="579" y="149"/>
                      <a:pt x="522" y="37"/>
                      <a:pt x="413" y="11"/>
                    </a:cubicBezTo>
                    <a:cubicBezTo>
                      <a:pt x="383" y="4"/>
                      <a:pt x="355" y="1"/>
                      <a:pt x="32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14" name="Google Shape;625;p15">
              <a:extLst>
                <a:ext uri="{FF2B5EF4-FFF2-40B4-BE49-F238E27FC236}">
                  <a16:creationId xmlns:a16="http://schemas.microsoft.com/office/drawing/2014/main" id="{66300C29-17E5-4D0E-AFF9-DA764409A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6459" y="4524946"/>
              <a:ext cx="172966" cy="148976"/>
            </a:xfrm>
            <a:custGeom>
              <a:avLst/>
              <a:gdLst>
                <a:gd name="T0" fmla="*/ 2147483646 w 5734"/>
                <a:gd name="T1" fmla="*/ 0 h 5078"/>
                <a:gd name="T2" fmla="*/ 2147483646 w 5734"/>
                <a:gd name="T3" fmla="*/ 2147483646 h 5078"/>
                <a:gd name="T4" fmla="*/ 2147483646 w 5734"/>
                <a:gd name="T5" fmla="*/ 2147483646 h 5078"/>
                <a:gd name="T6" fmla="*/ 2147483646 w 5734"/>
                <a:gd name="T7" fmla="*/ 2147483646 h 5078"/>
                <a:gd name="T8" fmla="*/ 2147483646 w 5734"/>
                <a:gd name="T9" fmla="*/ 2147483646 h 5078"/>
                <a:gd name="T10" fmla="*/ 2147483646 w 5734"/>
                <a:gd name="T11" fmla="*/ 2147483646 h 5078"/>
                <a:gd name="T12" fmla="*/ 2147483646 w 5734"/>
                <a:gd name="T13" fmla="*/ 2147483646 h 5078"/>
                <a:gd name="T14" fmla="*/ 2147483646 w 5734"/>
                <a:gd name="T15" fmla="*/ 2147483646 h 5078"/>
                <a:gd name="T16" fmla="*/ 2147483646 w 5734"/>
                <a:gd name="T17" fmla="*/ 2147483646 h 5078"/>
                <a:gd name="T18" fmla="*/ 2147483646 w 5734"/>
                <a:gd name="T19" fmla="*/ 2147483646 h 5078"/>
                <a:gd name="T20" fmla="*/ 2147483646 w 5734"/>
                <a:gd name="T21" fmla="*/ 2147483646 h 5078"/>
                <a:gd name="T22" fmla="*/ 2147483646 w 5734"/>
                <a:gd name="T23" fmla="*/ 2147483646 h 5078"/>
                <a:gd name="T24" fmla="*/ 2147483646 w 5734"/>
                <a:gd name="T25" fmla="*/ 2147483646 h 5078"/>
                <a:gd name="T26" fmla="*/ 2147483646 w 5734"/>
                <a:gd name="T27" fmla="*/ 2147483646 h 5078"/>
                <a:gd name="T28" fmla="*/ 2147483646 w 5734"/>
                <a:gd name="T29" fmla="*/ 2147483646 h 5078"/>
                <a:gd name="T30" fmla="*/ 2147483646 w 5734"/>
                <a:gd name="T31" fmla="*/ 2147483646 h 5078"/>
                <a:gd name="T32" fmla="*/ 2147483646 w 5734"/>
                <a:gd name="T33" fmla="*/ 2147483646 h 5078"/>
                <a:gd name="T34" fmla="*/ 2147483646 w 5734"/>
                <a:gd name="T35" fmla="*/ 2147483646 h 5078"/>
                <a:gd name="T36" fmla="*/ 2147483646 w 5734"/>
                <a:gd name="T37" fmla="*/ 2147483646 h 5078"/>
                <a:gd name="T38" fmla="*/ 2147483646 w 5734"/>
                <a:gd name="T39" fmla="*/ 2147483646 h 5078"/>
                <a:gd name="T40" fmla="*/ 2147483646 w 5734"/>
                <a:gd name="T41" fmla="*/ 2147483646 h 5078"/>
                <a:gd name="T42" fmla="*/ 2147483646 w 5734"/>
                <a:gd name="T43" fmla="*/ 2147483646 h 5078"/>
                <a:gd name="T44" fmla="*/ 2147483646 w 5734"/>
                <a:gd name="T45" fmla="*/ 2147483646 h 5078"/>
                <a:gd name="T46" fmla="*/ 2147483646 w 5734"/>
                <a:gd name="T47" fmla="*/ 0 h 50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4" h="5078" extrusionOk="0">
                  <a:moveTo>
                    <a:pt x="2554" y="0"/>
                  </a:moveTo>
                  <a:cubicBezTo>
                    <a:pt x="1127" y="0"/>
                    <a:pt x="0" y="982"/>
                    <a:pt x="370" y="2554"/>
                  </a:cubicBezTo>
                  <a:cubicBezTo>
                    <a:pt x="376" y="2581"/>
                    <a:pt x="392" y="2593"/>
                    <a:pt x="408" y="2593"/>
                  </a:cubicBezTo>
                  <a:cubicBezTo>
                    <a:pt x="429" y="2593"/>
                    <a:pt x="450" y="2572"/>
                    <a:pt x="447" y="2536"/>
                  </a:cubicBezTo>
                  <a:cubicBezTo>
                    <a:pt x="308" y="1118"/>
                    <a:pt x="1460" y="323"/>
                    <a:pt x="2648" y="323"/>
                  </a:cubicBezTo>
                  <a:cubicBezTo>
                    <a:pt x="3366" y="323"/>
                    <a:pt x="4097" y="614"/>
                    <a:pt x="4563" y="1233"/>
                  </a:cubicBezTo>
                  <a:cubicBezTo>
                    <a:pt x="5441" y="2400"/>
                    <a:pt x="4881" y="4333"/>
                    <a:pt x="3381" y="4641"/>
                  </a:cubicBezTo>
                  <a:cubicBezTo>
                    <a:pt x="3274" y="4663"/>
                    <a:pt x="3168" y="4673"/>
                    <a:pt x="3065" y="4673"/>
                  </a:cubicBezTo>
                  <a:cubicBezTo>
                    <a:pt x="2388" y="4673"/>
                    <a:pt x="1816" y="4217"/>
                    <a:pt x="1659" y="3521"/>
                  </a:cubicBezTo>
                  <a:cubicBezTo>
                    <a:pt x="1587" y="3201"/>
                    <a:pt x="1594" y="2894"/>
                    <a:pt x="1781" y="2606"/>
                  </a:cubicBezTo>
                  <a:cubicBezTo>
                    <a:pt x="1979" y="2316"/>
                    <a:pt x="2252" y="2170"/>
                    <a:pt x="2601" y="2170"/>
                  </a:cubicBezTo>
                  <a:cubicBezTo>
                    <a:pt x="2727" y="2170"/>
                    <a:pt x="2863" y="2189"/>
                    <a:pt x="3009" y="2227"/>
                  </a:cubicBezTo>
                  <a:cubicBezTo>
                    <a:pt x="3681" y="2937"/>
                    <a:pt x="3660" y="3292"/>
                    <a:pt x="2944" y="3292"/>
                  </a:cubicBezTo>
                  <a:cubicBezTo>
                    <a:pt x="2773" y="3292"/>
                    <a:pt x="2562" y="3272"/>
                    <a:pt x="2312" y="3231"/>
                  </a:cubicBezTo>
                  <a:cubicBezTo>
                    <a:pt x="2295" y="3219"/>
                    <a:pt x="2280" y="3213"/>
                    <a:pt x="2268" y="3213"/>
                  </a:cubicBezTo>
                  <a:cubicBezTo>
                    <a:pt x="2209" y="3213"/>
                    <a:pt x="2208" y="3343"/>
                    <a:pt x="2247" y="3389"/>
                  </a:cubicBezTo>
                  <a:cubicBezTo>
                    <a:pt x="2466" y="3645"/>
                    <a:pt x="2714" y="3750"/>
                    <a:pt x="2949" y="3750"/>
                  </a:cubicBezTo>
                  <a:cubicBezTo>
                    <a:pt x="3774" y="3750"/>
                    <a:pt x="4445" y="2460"/>
                    <a:pt x="3141" y="1914"/>
                  </a:cubicBezTo>
                  <a:cubicBezTo>
                    <a:pt x="2909" y="1817"/>
                    <a:pt x="2694" y="1773"/>
                    <a:pt x="2497" y="1773"/>
                  </a:cubicBezTo>
                  <a:cubicBezTo>
                    <a:pt x="1261" y="1773"/>
                    <a:pt x="782" y="3501"/>
                    <a:pt x="1701" y="4480"/>
                  </a:cubicBezTo>
                  <a:cubicBezTo>
                    <a:pt x="2094" y="4898"/>
                    <a:pt x="2569" y="5077"/>
                    <a:pt x="3048" y="5077"/>
                  </a:cubicBezTo>
                  <a:cubicBezTo>
                    <a:pt x="4068" y="5077"/>
                    <a:pt x="5100" y="4260"/>
                    <a:pt x="5355" y="3201"/>
                  </a:cubicBezTo>
                  <a:cubicBezTo>
                    <a:pt x="5733" y="1641"/>
                    <a:pt x="4610" y="304"/>
                    <a:pt x="3104" y="48"/>
                  </a:cubicBezTo>
                  <a:cubicBezTo>
                    <a:pt x="2918" y="16"/>
                    <a:pt x="2734" y="0"/>
                    <a:pt x="25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15" name="Google Shape;626;p15">
              <a:extLst>
                <a:ext uri="{FF2B5EF4-FFF2-40B4-BE49-F238E27FC236}">
                  <a16:creationId xmlns:a16="http://schemas.microsoft.com/office/drawing/2014/main" id="{822FA619-D65E-4578-A93D-D6FACFC27E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2191" y="4135312"/>
              <a:ext cx="648842" cy="866880"/>
              <a:chOff x="1517975" y="4132611"/>
              <a:chExt cx="698732" cy="933635"/>
            </a:xfrm>
          </p:grpSpPr>
          <p:sp>
            <p:nvSpPr>
              <p:cNvPr id="18" name="Google Shape;627;p15">
                <a:extLst>
                  <a:ext uri="{FF2B5EF4-FFF2-40B4-BE49-F238E27FC236}">
                    <a16:creationId xmlns:a16="http://schemas.microsoft.com/office/drawing/2014/main" id="{A9C402F7-BFB6-45D6-8AE4-CAA29958F174}"/>
                  </a:ext>
                </a:extLst>
              </p:cNvPr>
              <p:cNvSpPr/>
              <p:nvPr/>
            </p:nvSpPr>
            <p:spPr>
              <a:xfrm>
                <a:off x="1597692" y="4489001"/>
                <a:ext cx="138474" cy="13851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19" name="Google Shape;628;p15">
                <a:extLst>
                  <a:ext uri="{FF2B5EF4-FFF2-40B4-BE49-F238E27FC236}">
                    <a16:creationId xmlns:a16="http://schemas.microsoft.com/office/drawing/2014/main" id="{E927702C-8ED5-4D94-97C9-ED5059B3A16B}"/>
                  </a:ext>
                </a:extLst>
              </p:cNvPr>
              <p:cNvSpPr/>
              <p:nvPr/>
            </p:nvSpPr>
            <p:spPr>
              <a:xfrm>
                <a:off x="1932764" y="4188879"/>
                <a:ext cx="105992" cy="105171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/>
              </a:p>
            </p:txBody>
          </p:sp>
          <p:sp>
            <p:nvSpPr>
              <p:cNvPr id="20" name="Google Shape;629;p15">
                <a:extLst>
                  <a:ext uri="{FF2B5EF4-FFF2-40B4-BE49-F238E27FC236}">
                    <a16:creationId xmlns:a16="http://schemas.microsoft.com/office/drawing/2014/main" id="{56EF081A-84A0-4C8A-B17C-C5517E6A0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335" y="4751068"/>
                <a:ext cx="151250" cy="63885"/>
              </a:xfrm>
              <a:custGeom>
                <a:avLst/>
                <a:gdLst>
                  <a:gd name="T0" fmla="*/ 2147483646 w 3137"/>
                  <a:gd name="T1" fmla="*/ 0 h 1325"/>
                  <a:gd name="T2" fmla="*/ 2147483646 w 3137"/>
                  <a:gd name="T3" fmla="*/ 2147483646 h 1325"/>
                  <a:gd name="T4" fmla="*/ 2147483646 w 3137"/>
                  <a:gd name="T5" fmla="*/ 2147483646 h 1325"/>
                  <a:gd name="T6" fmla="*/ 2147483646 w 3137"/>
                  <a:gd name="T7" fmla="*/ 2147483646 h 1325"/>
                  <a:gd name="T8" fmla="*/ 2147483646 w 3137"/>
                  <a:gd name="T9" fmla="*/ 2147483646 h 1325"/>
                  <a:gd name="T10" fmla="*/ 2147483646 w 3137"/>
                  <a:gd name="T11" fmla="*/ 0 h 13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1" name="Google Shape;630;p15">
                <a:extLst>
                  <a:ext uri="{FF2B5EF4-FFF2-40B4-BE49-F238E27FC236}">
                    <a16:creationId xmlns:a16="http://schemas.microsoft.com/office/drawing/2014/main" id="{6E70430B-0491-48A6-B40D-860F92B9E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82" y="4540367"/>
                <a:ext cx="125455" cy="87848"/>
              </a:xfrm>
              <a:custGeom>
                <a:avLst/>
                <a:gdLst>
                  <a:gd name="T0" fmla="*/ 2147483646 w 2602"/>
                  <a:gd name="T1" fmla="*/ 2147483646 h 1822"/>
                  <a:gd name="T2" fmla="*/ 2147483646 w 2602"/>
                  <a:gd name="T3" fmla="*/ 2147483646 h 1822"/>
                  <a:gd name="T4" fmla="*/ 2147483646 w 2602"/>
                  <a:gd name="T5" fmla="*/ 2147483646 h 1822"/>
                  <a:gd name="T6" fmla="*/ 2147483646 w 2602"/>
                  <a:gd name="T7" fmla="*/ 2147483646 h 1822"/>
                  <a:gd name="T8" fmla="*/ 2147483646 w 2602"/>
                  <a:gd name="T9" fmla="*/ 2147483646 h 1822"/>
                  <a:gd name="T10" fmla="*/ 2147483646 w 2602"/>
                  <a:gd name="T11" fmla="*/ 2147483646 h 18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631;p15">
                <a:extLst>
                  <a:ext uri="{FF2B5EF4-FFF2-40B4-BE49-F238E27FC236}">
                    <a16:creationId xmlns:a16="http://schemas.microsoft.com/office/drawing/2014/main" id="{58147FE4-56E3-4A5A-A4FA-40D9547B3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853" y="4814857"/>
                <a:ext cx="125841" cy="87462"/>
              </a:xfrm>
              <a:custGeom>
                <a:avLst/>
                <a:gdLst>
                  <a:gd name="T0" fmla="*/ 2147483646 w 2610"/>
                  <a:gd name="T1" fmla="*/ 0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0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" name="Google Shape;632;p15">
                <a:extLst>
                  <a:ext uri="{FF2B5EF4-FFF2-40B4-BE49-F238E27FC236}">
                    <a16:creationId xmlns:a16="http://schemas.microsoft.com/office/drawing/2014/main" id="{755D6ADB-68E4-4926-A94C-03CE221CD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641" y="4683036"/>
                <a:ext cx="125841" cy="87462"/>
              </a:xfrm>
              <a:custGeom>
                <a:avLst/>
                <a:gdLst>
                  <a:gd name="T0" fmla="*/ 2147483646 w 2610"/>
                  <a:gd name="T1" fmla="*/ 2147483646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2147483646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633;p15">
                <a:extLst>
                  <a:ext uri="{FF2B5EF4-FFF2-40B4-BE49-F238E27FC236}">
                    <a16:creationId xmlns:a16="http://schemas.microsoft.com/office/drawing/2014/main" id="{0F8F3CEB-2408-4243-9750-54EF04C7D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75" y="4132611"/>
                <a:ext cx="698732" cy="933635"/>
              </a:xfrm>
              <a:custGeom>
                <a:avLst/>
                <a:gdLst>
                  <a:gd name="T0" fmla="*/ 2147483646 w 14492"/>
                  <a:gd name="T1" fmla="*/ 0 h 19364"/>
                  <a:gd name="T2" fmla="*/ 2147483646 w 14492"/>
                  <a:gd name="T3" fmla="*/ 2147483646 h 19364"/>
                  <a:gd name="T4" fmla="*/ 2147483646 w 14492"/>
                  <a:gd name="T5" fmla="*/ 2147483646 h 19364"/>
                  <a:gd name="T6" fmla="*/ 2147483646 w 14492"/>
                  <a:gd name="T7" fmla="*/ 2147483646 h 19364"/>
                  <a:gd name="T8" fmla="*/ 2147483646 w 14492"/>
                  <a:gd name="T9" fmla="*/ 2147483646 h 19364"/>
                  <a:gd name="T10" fmla="*/ 2147483646 w 14492"/>
                  <a:gd name="T11" fmla="*/ 2147483646 h 19364"/>
                  <a:gd name="T12" fmla="*/ 2147483646 w 14492"/>
                  <a:gd name="T13" fmla="*/ 2147483646 h 19364"/>
                  <a:gd name="T14" fmla="*/ 2147483646 w 14492"/>
                  <a:gd name="T15" fmla="*/ 2147483646 h 19364"/>
                  <a:gd name="T16" fmla="*/ 2147483646 w 14492"/>
                  <a:gd name="T17" fmla="*/ 2147483646 h 19364"/>
                  <a:gd name="T18" fmla="*/ 2147483646 w 14492"/>
                  <a:gd name="T19" fmla="*/ 2147483646 h 19364"/>
                  <a:gd name="T20" fmla="*/ 2147483646 w 14492"/>
                  <a:gd name="T21" fmla="*/ 2147483646 h 19364"/>
                  <a:gd name="T22" fmla="*/ 2147483646 w 14492"/>
                  <a:gd name="T23" fmla="*/ 2147483646 h 19364"/>
                  <a:gd name="T24" fmla="*/ 2147483646 w 14492"/>
                  <a:gd name="T25" fmla="*/ 2147483646 h 19364"/>
                  <a:gd name="T26" fmla="*/ 2147483646 w 14492"/>
                  <a:gd name="T27" fmla="*/ 2147483646 h 19364"/>
                  <a:gd name="T28" fmla="*/ 2147483646 w 14492"/>
                  <a:gd name="T29" fmla="*/ 2147483646 h 19364"/>
                  <a:gd name="T30" fmla="*/ 2147483646 w 14492"/>
                  <a:gd name="T31" fmla="*/ 2147483646 h 19364"/>
                  <a:gd name="T32" fmla="*/ 2147483646 w 14492"/>
                  <a:gd name="T33" fmla="*/ 2147483646 h 19364"/>
                  <a:gd name="T34" fmla="*/ 2147483646 w 14492"/>
                  <a:gd name="T35" fmla="*/ 2147483646 h 19364"/>
                  <a:gd name="T36" fmla="*/ 2147483646 w 14492"/>
                  <a:gd name="T37" fmla="*/ 2147483646 h 19364"/>
                  <a:gd name="T38" fmla="*/ 2147483646 w 14492"/>
                  <a:gd name="T39" fmla="*/ 2147483646 h 19364"/>
                  <a:gd name="T40" fmla="*/ 2147483646 w 14492"/>
                  <a:gd name="T41" fmla="*/ 2147483646 h 19364"/>
                  <a:gd name="T42" fmla="*/ 2147483646 w 14492"/>
                  <a:gd name="T43" fmla="*/ 2147483646 h 19364"/>
                  <a:gd name="T44" fmla="*/ 2147483646 w 14492"/>
                  <a:gd name="T45" fmla="*/ 2147483646 h 19364"/>
                  <a:gd name="T46" fmla="*/ 2147483646 w 14492"/>
                  <a:gd name="T47" fmla="*/ 2147483646 h 19364"/>
                  <a:gd name="T48" fmla="*/ 2147483646 w 14492"/>
                  <a:gd name="T49" fmla="*/ 2147483646 h 19364"/>
                  <a:gd name="T50" fmla="*/ 2147483646 w 14492"/>
                  <a:gd name="T51" fmla="*/ 2147483646 h 19364"/>
                  <a:gd name="T52" fmla="*/ 2147483646 w 14492"/>
                  <a:gd name="T53" fmla="*/ 2147483646 h 19364"/>
                  <a:gd name="T54" fmla="*/ 2147483646 w 14492"/>
                  <a:gd name="T55" fmla="*/ 2147483646 h 19364"/>
                  <a:gd name="T56" fmla="*/ 2147483646 w 14492"/>
                  <a:gd name="T57" fmla="*/ 2147483646 h 19364"/>
                  <a:gd name="T58" fmla="*/ 2147483646 w 14492"/>
                  <a:gd name="T59" fmla="*/ 2147483646 h 19364"/>
                  <a:gd name="T60" fmla="*/ 2147483646 w 14492"/>
                  <a:gd name="T61" fmla="*/ 2147483646 h 19364"/>
                  <a:gd name="T62" fmla="*/ 2147483646 w 14492"/>
                  <a:gd name="T63" fmla="*/ 2147483646 h 19364"/>
                  <a:gd name="T64" fmla="*/ 2147483646 w 14492"/>
                  <a:gd name="T65" fmla="*/ 2147483646 h 19364"/>
                  <a:gd name="T66" fmla="*/ 2147483646 w 14492"/>
                  <a:gd name="T67" fmla="*/ 2147483646 h 19364"/>
                  <a:gd name="T68" fmla="*/ 2147483646 w 14492"/>
                  <a:gd name="T69" fmla="*/ 2147483646 h 19364"/>
                  <a:gd name="T70" fmla="*/ 2147483646 w 14492"/>
                  <a:gd name="T71" fmla="*/ 2147483646 h 19364"/>
                  <a:gd name="T72" fmla="*/ 2147483646 w 14492"/>
                  <a:gd name="T73" fmla="*/ 2147483646 h 19364"/>
                  <a:gd name="T74" fmla="*/ 2147483646 w 14492"/>
                  <a:gd name="T75" fmla="*/ 2147483646 h 19364"/>
                  <a:gd name="T76" fmla="*/ 2147483646 w 14492"/>
                  <a:gd name="T77" fmla="*/ 2147483646 h 19364"/>
                  <a:gd name="T78" fmla="*/ 2147483646 w 14492"/>
                  <a:gd name="T79" fmla="*/ 2147483646 h 19364"/>
                  <a:gd name="T80" fmla="*/ 2147483646 w 14492"/>
                  <a:gd name="T81" fmla="*/ 2147483646 h 19364"/>
                  <a:gd name="T82" fmla="*/ 2147483646 w 14492"/>
                  <a:gd name="T83" fmla="*/ 2147483646 h 19364"/>
                  <a:gd name="T84" fmla="*/ 2147483646 w 14492"/>
                  <a:gd name="T85" fmla="*/ 2147483646 h 19364"/>
                  <a:gd name="T86" fmla="*/ 2147483646 w 14492"/>
                  <a:gd name="T87" fmla="*/ 2147483646 h 19364"/>
                  <a:gd name="T88" fmla="*/ 2147483646 w 14492"/>
                  <a:gd name="T89" fmla="*/ 2147483646 h 19364"/>
                  <a:gd name="T90" fmla="*/ 2147483646 w 14492"/>
                  <a:gd name="T91" fmla="*/ 2147483646 h 19364"/>
                  <a:gd name="T92" fmla="*/ 2147483646 w 14492"/>
                  <a:gd name="T93" fmla="*/ 2147483646 h 19364"/>
                  <a:gd name="T94" fmla="*/ 2147483646 w 14492"/>
                  <a:gd name="T95" fmla="*/ 2147483646 h 19364"/>
                  <a:gd name="T96" fmla="*/ 2147483646 w 14492"/>
                  <a:gd name="T97" fmla="*/ 2147483646 h 19364"/>
                  <a:gd name="T98" fmla="*/ 2147483646 w 14492"/>
                  <a:gd name="T99" fmla="*/ 2147483646 h 19364"/>
                  <a:gd name="T100" fmla="*/ 2147483646 w 14492"/>
                  <a:gd name="T101" fmla="*/ 2147483646 h 19364"/>
                  <a:gd name="T102" fmla="*/ 2147483646 w 14492"/>
                  <a:gd name="T103" fmla="*/ 2147483646 h 19364"/>
                  <a:gd name="T104" fmla="*/ 2147483646 w 14492"/>
                  <a:gd name="T105" fmla="*/ 2147483646 h 19364"/>
                  <a:gd name="T106" fmla="*/ 2147483646 w 14492"/>
                  <a:gd name="T107" fmla="*/ 2147483646 h 19364"/>
                  <a:gd name="T108" fmla="*/ 2147483646 w 14492"/>
                  <a:gd name="T109" fmla="*/ 0 h 193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16" name="Google Shape;634;p15">
              <a:extLst>
                <a:ext uri="{FF2B5EF4-FFF2-40B4-BE49-F238E27FC236}">
                  <a16:creationId xmlns:a16="http://schemas.microsoft.com/office/drawing/2014/main" id="{B8F23B46-7FCF-4CF1-BE03-8CFA3AB6AB8D}"/>
                </a:ext>
              </a:extLst>
            </p:cNvPr>
            <p:cNvSpPr/>
            <p:nvPr/>
          </p:nvSpPr>
          <p:spPr>
            <a:xfrm>
              <a:off x="6992713" y="3213424"/>
              <a:ext cx="336547" cy="337017"/>
            </a:xfrm>
            <a:custGeom>
              <a:avLst/>
              <a:gdLst/>
              <a:ahLst/>
              <a:cxnLst/>
              <a:rect l="l" t="t" r="r" b="b"/>
              <a:pathLst>
                <a:path w="5003" h="4525" extrusionOk="0">
                  <a:moveTo>
                    <a:pt x="3838" y="0"/>
                  </a:moveTo>
                  <a:cubicBezTo>
                    <a:pt x="3629" y="0"/>
                    <a:pt x="3404" y="102"/>
                    <a:pt x="3225" y="232"/>
                  </a:cubicBezTo>
                  <a:cubicBezTo>
                    <a:pt x="2839" y="510"/>
                    <a:pt x="2696" y="1009"/>
                    <a:pt x="2628" y="1466"/>
                  </a:cubicBezTo>
                  <a:lnTo>
                    <a:pt x="2628" y="1466"/>
                  </a:lnTo>
                  <a:cubicBezTo>
                    <a:pt x="2646" y="1300"/>
                    <a:pt x="2358" y="776"/>
                    <a:pt x="2285" y="626"/>
                  </a:cubicBezTo>
                  <a:cubicBezTo>
                    <a:pt x="2170" y="394"/>
                    <a:pt x="2002" y="241"/>
                    <a:pt x="1762" y="124"/>
                  </a:cubicBezTo>
                  <a:cubicBezTo>
                    <a:pt x="1625" y="56"/>
                    <a:pt x="1468" y="11"/>
                    <a:pt x="1318" y="11"/>
                  </a:cubicBezTo>
                  <a:cubicBezTo>
                    <a:pt x="1196" y="11"/>
                    <a:pt x="1079" y="41"/>
                    <a:pt x="981" y="113"/>
                  </a:cubicBezTo>
                  <a:cubicBezTo>
                    <a:pt x="792" y="249"/>
                    <a:pt x="721" y="498"/>
                    <a:pt x="734" y="728"/>
                  </a:cubicBezTo>
                  <a:cubicBezTo>
                    <a:pt x="757" y="1219"/>
                    <a:pt x="1133" y="1671"/>
                    <a:pt x="1609" y="1790"/>
                  </a:cubicBezTo>
                  <a:cubicBezTo>
                    <a:pt x="1113" y="1807"/>
                    <a:pt x="643" y="1901"/>
                    <a:pt x="261" y="2222"/>
                  </a:cubicBezTo>
                  <a:cubicBezTo>
                    <a:pt x="187" y="2286"/>
                    <a:pt x="72" y="2435"/>
                    <a:pt x="48" y="2543"/>
                  </a:cubicBezTo>
                  <a:cubicBezTo>
                    <a:pt x="1" y="2763"/>
                    <a:pt x="48" y="2999"/>
                    <a:pt x="224" y="3141"/>
                  </a:cubicBezTo>
                  <a:cubicBezTo>
                    <a:pt x="397" y="3283"/>
                    <a:pt x="629" y="3330"/>
                    <a:pt x="856" y="3337"/>
                  </a:cubicBezTo>
                  <a:cubicBezTo>
                    <a:pt x="867" y="3337"/>
                    <a:pt x="878" y="3337"/>
                    <a:pt x="890" y="3337"/>
                  </a:cubicBezTo>
                  <a:cubicBezTo>
                    <a:pt x="1088" y="3337"/>
                    <a:pt x="1286" y="3310"/>
                    <a:pt x="1474" y="3253"/>
                  </a:cubicBezTo>
                  <a:cubicBezTo>
                    <a:pt x="1667" y="3195"/>
                    <a:pt x="1832" y="3070"/>
                    <a:pt x="2015" y="3006"/>
                  </a:cubicBezTo>
                  <a:lnTo>
                    <a:pt x="2015" y="3006"/>
                  </a:lnTo>
                  <a:cubicBezTo>
                    <a:pt x="1924" y="3249"/>
                    <a:pt x="1849" y="3476"/>
                    <a:pt x="1843" y="3736"/>
                  </a:cubicBezTo>
                  <a:cubicBezTo>
                    <a:pt x="1836" y="3959"/>
                    <a:pt x="1907" y="4192"/>
                    <a:pt x="2075" y="4341"/>
                  </a:cubicBezTo>
                  <a:cubicBezTo>
                    <a:pt x="2212" y="4463"/>
                    <a:pt x="2395" y="4524"/>
                    <a:pt x="2578" y="4524"/>
                  </a:cubicBezTo>
                  <a:cubicBezTo>
                    <a:pt x="2661" y="4524"/>
                    <a:pt x="2744" y="4512"/>
                    <a:pt x="2822" y="4486"/>
                  </a:cubicBezTo>
                  <a:cubicBezTo>
                    <a:pt x="2907" y="4459"/>
                    <a:pt x="2988" y="4418"/>
                    <a:pt x="3056" y="4365"/>
                  </a:cubicBezTo>
                  <a:cubicBezTo>
                    <a:pt x="3225" y="4236"/>
                    <a:pt x="3320" y="4030"/>
                    <a:pt x="3343" y="3820"/>
                  </a:cubicBezTo>
                  <a:cubicBezTo>
                    <a:pt x="3363" y="3644"/>
                    <a:pt x="3340" y="3469"/>
                    <a:pt x="3289" y="3303"/>
                  </a:cubicBezTo>
                  <a:cubicBezTo>
                    <a:pt x="3242" y="3148"/>
                    <a:pt x="3198" y="3006"/>
                    <a:pt x="3117" y="2861"/>
                  </a:cubicBezTo>
                  <a:lnTo>
                    <a:pt x="3117" y="2861"/>
                  </a:lnTo>
                  <a:cubicBezTo>
                    <a:pt x="3441" y="3070"/>
                    <a:pt x="3677" y="3348"/>
                    <a:pt x="4083" y="3378"/>
                  </a:cubicBezTo>
                  <a:cubicBezTo>
                    <a:pt x="4107" y="3379"/>
                    <a:pt x="4131" y="3380"/>
                    <a:pt x="4155" y="3380"/>
                  </a:cubicBezTo>
                  <a:cubicBezTo>
                    <a:pt x="4458" y="3380"/>
                    <a:pt x="4741" y="3243"/>
                    <a:pt x="4864" y="2948"/>
                  </a:cubicBezTo>
                  <a:cubicBezTo>
                    <a:pt x="5002" y="2610"/>
                    <a:pt x="4837" y="2178"/>
                    <a:pt x="4505" y="2022"/>
                  </a:cubicBezTo>
                  <a:cubicBezTo>
                    <a:pt x="4391" y="1969"/>
                    <a:pt x="4262" y="1944"/>
                    <a:pt x="4137" y="1921"/>
                  </a:cubicBezTo>
                  <a:cubicBezTo>
                    <a:pt x="3998" y="1897"/>
                    <a:pt x="3860" y="1874"/>
                    <a:pt x="3718" y="1847"/>
                  </a:cubicBezTo>
                  <a:cubicBezTo>
                    <a:pt x="4100" y="1627"/>
                    <a:pt x="4363" y="1219"/>
                    <a:pt x="4404" y="779"/>
                  </a:cubicBezTo>
                  <a:cubicBezTo>
                    <a:pt x="4418" y="617"/>
                    <a:pt x="4401" y="444"/>
                    <a:pt x="4323" y="302"/>
                  </a:cubicBezTo>
                  <a:cubicBezTo>
                    <a:pt x="4203" y="83"/>
                    <a:pt x="4026" y="0"/>
                    <a:pt x="38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7" name="Google Shape;635;p15">
              <a:extLst>
                <a:ext uri="{FF2B5EF4-FFF2-40B4-BE49-F238E27FC236}">
                  <a16:creationId xmlns:a16="http://schemas.microsoft.com/office/drawing/2014/main" id="{0606E762-D0F0-4742-AEA9-D37CD8366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214" y="2452905"/>
              <a:ext cx="185861" cy="107641"/>
            </a:xfrm>
            <a:custGeom>
              <a:avLst/>
              <a:gdLst>
                <a:gd name="T0" fmla="*/ 2147483646 w 5736"/>
                <a:gd name="T1" fmla="*/ 2147483646 h 3322"/>
                <a:gd name="T2" fmla="*/ 2147483646 w 5736"/>
                <a:gd name="T3" fmla="*/ 2147483646 h 3322"/>
                <a:gd name="T4" fmla="*/ 2147483646 w 5736"/>
                <a:gd name="T5" fmla="*/ 2147483646 h 3322"/>
                <a:gd name="T6" fmla="*/ 2147483646 w 5736"/>
                <a:gd name="T7" fmla="*/ 2147483646 h 3322"/>
                <a:gd name="T8" fmla="*/ 2147483646 w 5736"/>
                <a:gd name="T9" fmla="*/ 2147483646 h 3322"/>
                <a:gd name="T10" fmla="*/ 2147483646 w 5736"/>
                <a:gd name="T11" fmla="*/ 2147483646 h 3322"/>
                <a:gd name="T12" fmla="*/ 2147483646 w 5736"/>
                <a:gd name="T13" fmla="*/ 2147483646 h 3322"/>
                <a:gd name="T14" fmla="*/ 2147483646 w 5736"/>
                <a:gd name="T15" fmla="*/ 2147483646 h 3322"/>
                <a:gd name="T16" fmla="*/ 2147483646 w 5736"/>
                <a:gd name="T17" fmla="*/ 2147483646 h 3322"/>
                <a:gd name="T18" fmla="*/ 2147483646 w 5736"/>
                <a:gd name="T19" fmla="*/ 2147483646 h 3322"/>
                <a:gd name="T20" fmla="*/ 2147483646 w 5736"/>
                <a:gd name="T21" fmla="*/ 2147483646 h 3322"/>
                <a:gd name="T22" fmla="*/ 2147483646 w 5736"/>
                <a:gd name="T23" fmla="*/ 2147483646 h 3322"/>
                <a:gd name="T24" fmla="*/ 2147483646 w 5736"/>
                <a:gd name="T25" fmla="*/ 2147483646 h 3322"/>
                <a:gd name="T26" fmla="*/ 2147483646 w 5736"/>
                <a:gd name="T27" fmla="*/ 2147483646 h 3322"/>
                <a:gd name="T28" fmla="*/ 2147483646 w 5736"/>
                <a:gd name="T29" fmla="*/ 2147483646 h 3322"/>
                <a:gd name="T30" fmla="*/ 2147483646 w 5736"/>
                <a:gd name="T31" fmla="*/ 2147483646 h 3322"/>
                <a:gd name="T32" fmla="*/ 2147483646 w 5736"/>
                <a:gd name="T33" fmla="*/ 2147483646 h 3322"/>
                <a:gd name="T34" fmla="*/ 2147483646 w 5736"/>
                <a:gd name="T35" fmla="*/ 2147483646 h 3322"/>
                <a:gd name="T36" fmla="*/ 2147483646 w 5736"/>
                <a:gd name="T37" fmla="*/ 2147483646 h 3322"/>
                <a:gd name="T38" fmla="*/ 2147483646 w 5736"/>
                <a:gd name="T39" fmla="*/ 2147483646 h 3322"/>
                <a:gd name="T40" fmla="*/ 2147483646 w 5736"/>
                <a:gd name="T41" fmla="*/ 2147483646 h 3322"/>
                <a:gd name="T42" fmla="*/ 2147483646 w 5736"/>
                <a:gd name="T43" fmla="*/ 2147483646 h 3322"/>
                <a:gd name="T44" fmla="*/ 2147483646 w 5736"/>
                <a:gd name="T45" fmla="*/ 2147483646 h 3322"/>
                <a:gd name="T46" fmla="*/ 2147483646 w 5736"/>
                <a:gd name="T47" fmla="*/ 2147483646 h 33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6" h="3322" extrusionOk="0">
                  <a:moveTo>
                    <a:pt x="1456" y="289"/>
                  </a:moveTo>
                  <a:cubicBezTo>
                    <a:pt x="2032" y="289"/>
                    <a:pt x="2534" y="879"/>
                    <a:pt x="2778" y="1349"/>
                  </a:cubicBezTo>
                  <a:cubicBezTo>
                    <a:pt x="2792" y="1372"/>
                    <a:pt x="2806" y="1386"/>
                    <a:pt x="2823" y="1389"/>
                  </a:cubicBezTo>
                  <a:cubicBezTo>
                    <a:pt x="2826" y="1391"/>
                    <a:pt x="2830" y="1392"/>
                    <a:pt x="2834" y="1392"/>
                  </a:cubicBezTo>
                  <a:cubicBezTo>
                    <a:pt x="2839" y="1392"/>
                    <a:pt x="2844" y="1391"/>
                    <a:pt x="2849" y="1389"/>
                  </a:cubicBezTo>
                  <a:cubicBezTo>
                    <a:pt x="2853" y="1389"/>
                    <a:pt x="2856" y="1386"/>
                    <a:pt x="2859" y="1383"/>
                  </a:cubicBezTo>
                  <a:lnTo>
                    <a:pt x="2863" y="1383"/>
                  </a:lnTo>
                  <a:cubicBezTo>
                    <a:pt x="3248" y="1157"/>
                    <a:pt x="3548" y="835"/>
                    <a:pt x="3974" y="663"/>
                  </a:cubicBezTo>
                  <a:cubicBezTo>
                    <a:pt x="4137" y="596"/>
                    <a:pt x="4304" y="556"/>
                    <a:pt x="4451" y="556"/>
                  </a:cubicBezTo>
                  <a:cubicBezTo>
                    <a:pt x="4750" y="556"/>
                    <a:pt x="4961" y="727"/>
                    <a:pt x="4863" y="1197"/>
                  </a:cubicBezTo>
                  <a:cubicBezTo>
                    <a:pt x="4752" y="1737"/>
                    <a:pt x="4262" y="2133"/>
                    <a:pt x="3819" y="2414"/>
                  </a:cubicBezTo>
                  <a:cubicBezTo>
                    <a:pt x="3414" y="2670"/>
                    <a:pt x="2940" y="2788"/>
                    <a:pt x="2531" y="3022"/>
                  </a:cubicBezTo>
                  <a:cubicBezTo>
                    <a:pt x="1930" y="2569"/>
                    <a:pt x="1234" y="2058"/>
                    <a:pt x="903" y="1376"/>
                  </a:cubicBezTo>
                  <a:cubicBezTo>
                    <a:pt x="707" y="974"/>
                    <a:pt x="784" y="406"/>
                    <a:pt x="1295" y="305"/>
                  </a:cubicBezTo>
                  <a:cubicBezTo>
                    <a:pt x="1349" y="294"/>
                    <a:pt x="1403" y="289"/>
                    <a:pt x="1456" y="289"/>
                  </a:cubicBezTo>
                  <a:close/>
                  <a:moveTo>
                    <a:pt x="1324" y="1"/>
                  </a:moveTo>
                  <a:cubicBezTo>
                    <a:pt x="992" y="1"/>
                    <a:pt x="692" y="144"/>
                    <a:pt x="524" y="497"/>
                  </a:cubicBezTo>
                  <a:cubicBezTo>
                    <a:pt x="0" y="1586"/>
                    <a:pt x="1683" y="2748"/>
                    <a:pt x="2390" y="3278"/>
                  </a:cubicBezTo>
                  <a:cubicBezTo>
                    <a:pt x="2429" y="3309"/>
                    <a:pt x="2473" y="3322"/>
                    <a:pt x="2515" y="3322"/>
                  </a:cubicBezTo>
                  <a:cubicBezTo>
                    <a:pt x="2555" y="3322"/>
                    <a:pt x="2593" y="3310"/>
                    <a:pt x="2623" y="3292"/>
                  </a:cubicBezTo>
                  <a:cubicBezTo>
                    <a:pt x="3715" y="3208"/>
                    <a:pt x="5735" y="1968"/>
                    <a:pt x="5218" y="683"/>
                  </a:cubicBezTo>
                  <a:cubicBezTo>
                    <a:pt x="5079" y="337"/>
                    <a:pt x="4787" y="201"/>
                    <a:pt x="4452" y="201"/>
                  </a:cubicBezTo>
                  <a:cubicBezTo>
                    <a:pt x="3854" y="201"/>
                    <a:pt x="3116" y="636"/>
                    <a:pt x="2856" y="1096"/>
                  </a:cubicBezTo>
                  <a:cubicBezTo>
                    <a:pt x="2686" y="510"/>
                    <a:pt x="1949" y="1"/>
                    <a:pt x="13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594" name="Google Shape;594;p15"/>
          <p:cNvSpPr txBox="1">
            <a:spLocks noGrp="1"/>
          </p:cNvSpPr>
          <p:nvPr>
            <p:ph type="title"/>
          </p:nvPr>
        </p:nvSpPr>
        <p:spPr>
          <a:xfrm>
            <a:off x="2073700" y="3734767"/>
            <a:ext cx="49965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30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9pPr>
          </a:lstStyle>
          <a:p>
            <a:endParaRPr/>
          </a:p>
        </p:txBody>
      </p:sp>
      <p:sp>
        <p:nvSpPr>
          <p:cNvPr id="595" name="Google Shape;595;p15"/>
          <p:cNvSpPr txBox="1">
            <a:spLocks noGrp="1"/>
          </p:cNvSpPr>
          <p:nvPr>
            <p:ph type="subTitle" idx="1"/>
          </p:nvPr>
        </p:nvSpPr>
        <p:spPr>
          <a:xfrm>
            <a:off x="3031050" y="4734500"/>
            <a:ext cx="3081900" cy="7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5"/>
          <p:cNvSpPr txBox="1">
            <a:spLocks noGrp="1"/>
          </p:cNvSpPr>
          <p:nvPr>
            <p:ph type="title" idx="2"/>
          </p:nvPr>
        </p:nvSpPr>
        <p:spPr>
          <a:xfrm>
            <a:off x="2920200" y="1584533"/>
            <a:ext cx="3303600" cy="149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2076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0;p16">
            <a:extLst>
              <a:ext uri="{FF2B5EF4-FFF2-40B4-BE49-F238E27FC236}">
                <a16:creationId xmlns:a16="http://schemas.microsoft.com/office/drawing/2014/main" id="{97A0A1EF-4E26-4A16-9A6B-4B1A49464349}"/>
              </a:ext>
            </a:extLst>
          </p:cNvPr>
          <p:cNvSpPr/>
          <p:nvPr/>
        </p:nvSpPr>
        <p:spPr>
          <a:xfrm>
            <a:off x="8504239" y="1873250"/>
            <a:ext cx="395287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6" name="Google Shape;641;p16">
            <a:extLst>
              <a:ext uri="{FF2B5EF4-FFF2-40B4-BE49-F238E27FC236}">
                <a16:creationId xmlns:a16="http://schemas.microsoft.com/office/drawing/2014/main" id="{4F766651-5F90-47FA-8221-019BC5D9712D}"/>
              </a:ext>
            </a:extLst>
          </p:cNvPr>
          <p:cNvSpPr>
            <a:spLocks/>
          </p:cNvSpPr>
          <p:nvPr/>
        </p:nvSpPr>
        <p:spPr bwMode="auto">
          <a:xfrm rot="19510809">
            <a:off x="4968876" y="760413"/>
            <a:ext cx="738188" cy="895350"/>
          </a:xfrm>
          <a:custGeom>
            <a:avLst/>
            <a:gdLst>
              <a:gd name="T0" fmla="*/ 2147483646 w 12626"/>
              <a:gd name="T1" fmla="*/ 2147483646 h 12209"/>
              <a:gd name="T2" fmla="*/ 2147483646 w 12626"/>
              <a:gd name="T3" fmla="*/ 2147483646 h 12209"/>
              <a:gd name="T4" fmla="*/ 2147483646 w 12626"/>
              <a:gd name="T5" fmla="*/ 2147483646 h 12209"/>
              <a:gd name="T6" fmla="*/ 2147483646 w 12626"/>
              <a:gd name="T7" fmla="*/ 2147483646 h 12209"/>
              <a:gd name="T8" fmla="*/ 2147483646 w 12626"/>
              <a:gd name="T9" fmla="*/ 2147483646 h 12209"/>
              <a:gd name="T10" fmla="*/ 2147483646 w 12626"/>
              <a:gd name="T11" fmla="*/ 2147483646 h 12209"/>
              <a:gd name="T12" fmla="*/ 2147483646 w 12626"/>
              <a:gd name="T13" fmla="*/ 2147483646 h 12209"/>
              <a:gd name="T14" fmla="*/ 2147483646 w 12626"/>
              <a:gd name="T15" fmla="*/ 2147483646 h 12209"/>
              <a:gd name="T16" fmla="*/ 2147483646 w 12626"/>
              <a:gd name="T17" fmla="*/ 2147483646 h 12209"/>
              <a:gd name="T18" fmla="*/ 2147483646 w 12626"/>
              <a:gd name="T19" fmla="*/ 2147483646 h 12209"/>
              <a:gd name="T20" fmla="*/ 2147483646 w 12626"/>
              <a:gd name="T21" fmla="*/ 2147483646 h 12209"/>
              <a:gd name="T22" fmla="*/ 2147483646 w 12626"/>
              <a:gd name="T23" fmla="*/ 2147483646 h 12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" name="Google Shape;642;p16">
            <a:extLst>
              <a:ext uri="{FF2B5EF4-FFF2-40B4-BE49-F238E27FC236}">
                <a16:creationId xmlns:a16="http://schemas.microsoft.com/office/drawing/2014/main" id="{87829575-4B4E-423B-93E5-F45E5B78FA1F}"/>
              </a:ext>
            </a:extLst>
          </p:cNvPr>
          <p:cNvSpPr/>
          <p:nvPr/>
        </p:nvSpPr>
        <p:spPr>
          <a:xfrm>
            <a:off x="366714" y="425450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8" name="Google Shape;643;p16">
            <a:extLst>
              <a:ext uri="{FF2B5EF4-FFF2-40B4-BE49-F238E27FC236}">
                <a16:creationId xmlns:a16="http://schemas.microsoft.com/office/drawing/2014/main" id="{253866DD-47D5-4AA6-AD78-D4DA296E24E9}"/>
              </a:ext>
            </a:extLst>
          </p:cNvPr>
          <p:cNvSpPr>
            <a:spLocks/>
          </p:cNvSpPr>
          <p:nvPr/>
        </p:nvSpPr>
        <p:spPr bwMode="auto">
          <a:xfrm rot="4884482">
            <a:off x="358776" y="1903415"/>
            <a:ext cx="409575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9" name="Google Shape;644;p16">
            <a:extLst>
              <a:ext uri="{FF2B5EF4-FFF2-40B4-BE49-F238E27FC236}">
                <a16:creationId xmlns:a16="http://schemas.microsoft.com/office/drawing/2014/main" id="{4DA4FE3D-229C-42E3-8994-738D2F7B9655}"/>
              </a:ext>
            </a:extLst>
          </p:cNvPr>
          <p:cNvGrpSpPr>
            <a:grpSpLocks/>
          </p:cNvGrpSpPr>
          <p:nvPr/>
        </p:nvGrpSpPr>
        <p:grpSpPr bwMode="auto">
          <a:xfrm>
            <a:off x="6413501" y="274638"/>
            <a:ext cx="698500" cy="889000"/>
            <a:chOff x="984375" y="2346230"/>
            <a:chExt cx="468336" cy="446495"/>
          </a:xfrm>
        </p:grpSpPr>
        <p:sp>
          <p:nvSpPr>
            <p:cNvPr id="10" name="Google Shape;645;p16">
              <a:extLst>
                <a:ext uri="{FF2B5EF4-FFF2-40B4-BE49-F238E27FC236}">
                  <a16:creationId xmlns:a16="http://schemas.microsoft.com/office/drawing/2014/main" id="{BC0A5CDB-836A-419F-B4D5-D611914F6599}"/>
                </a:ext>
              </a:extLst>
            </p:cNvPr>
            <p:cNvSpPr/>
            <p:nvPr/>
          </p:nvSpPr>
          <p:spPr>
            <a:xfrm>
              <a:off x="1139777" y="2346230"/>
              <a:ext cx="312934" cy="367561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" name="Google Shape;646;p16">
              <a:extLst>
                <a:ext uri="{FF2B5EF4-FFF2-40B4-BE49-F238E27FC236}">
                  <a16:creationId xmlns:a16="http://schemas.microsoft.com/office/drawing/2014/main" id="{2C213612-290F-4AA2-8BC4-527F02B8D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" name="Google Shape;647;p16">
              <a:extLst>
                <a:ext uri="{FF2B5EF4-FFF2-40B4-BE49-F238E27FC236}">
                  <a16:creationId xmlns:a16="http://schemas.microsoft.com/office/drawing/2014/main" id="{6B8843D8-9CB6-4B9F-9E81-03431D6EE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648;p16">
              <a:extLst>
                <a:ext uri="{FF2B5EF4-FFF2-40B4-BE49-F238E27FC236}">
                  <a16:creationId xmlns:a16="http://schemas.microsoft.com/office/drawing/2014/main" id="{8C6452F7-FAC7-4111-8324-D9D69CA73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4" name="Google Shape;649;p16">
            <a:extLst>
              <a:ext uri="{FF2B5EF4-FFF2-40B4-BE49-F238E27FC236}">
                <a16:creationId xmlns:a16="http://schemas.microsoft.com/office/drawing/2014/main" id="{FA07B855-4152-47B4-BF57-7C05B514A681}"/>
              </a:ext>
            </a:extLst>
          </p:cNvPr>
          <p:cNvGrpSpPr>
            <a:grpSpLocks/>
          </p:cNvGrpSpPr>
          <p:nvPr/>
        </p:nvGrpSpPr>
        <p:grpSpPr bwMode="auto">
          <a:xfrm rot="1036574" flipH="1">
            <a:off x="7642225" y="506415"/>
            <a:ext cx="1214438" cy="979487"/>
            <a:chOff x="478326" y="2825649"/>
            <a:chExt cx="1012293" cy="613511"/>
          </a:xfrm>
        </p:grpSpPr>
        <p:sp>
          <p:nvSpPr>
            <p:cNvPr id="15" name="Google Shape;650;p16">
              <a:extLst>
                <a:ext uri="{FF2B5EF4-FFF2-40B4-BE49-F238E27FC236}">
                  <a16:creationId xmlns:a16="http://schemas.microsoft.com/office/drawing/2014/main" id="{756B0783-9207-4F42-BA44-40052EB4B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" name="Google Shape;651;p16">
              <a:extLst>
                <a:ext uri="{FF2B5EF4-FFF2-40B4-BE49-F238E27FC236}">
                  <a16:creationId xmlns:a16="http://schemas.microsoft.com/office/drawing/2014/main" id="{F432EE71-9AF4-4EAC-AB74-9E99DAA5CB6F}"/>
                </a:ext>
              </a:extLst>
            </p:cNvPr>
            <p:cNvSpPr/>
            <p:nvPr/>
          </p:nvSpPr>
          <p:spPr>
            <a:xfrm>
              <a:off x="484221" y="2823339"/>
              <a:ext cx="1012293" cy="589647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7" name="Google Shape;652;p16">
              <a:extLst>
                <a:ext uri="{FF2B5EF4-FFF2-40B4-BE49-F238E27FC236}">
                  <a16:creationId xmlns:a16="http://schemas.microsoft.com/office/drawing/2014/main" id="{73AD959E-ECB3-43F3-ABB9-323717E67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" name="Google Shape;653;p16">
              <a:extLst>
                <a:ext uri="{FF2B5EF4-FFF2-40B4-BE49-F238E27FC236}">
                  <a16:creationId xmlns:a16="http://schemas.microsoft.com/office/drawing/2014/main" id="{FF1FE349-98FB-47C4-AD1A-D44A0440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" name="Google Shape;654;p16">
              <a:extLst>
                <a:ext uri="{FF2B5EF4-FFF2-40B4-BE49-F238E27FC236}">
                  <a16:creationId xmlns:a16="http://schemas.microsoft.com/office/drawing/2014/main" id="{A3116AF8-C0E5-4B96-A2D0-FBA2B61B1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20" name="Google Shape;655;p16">
            <a:extLst>
              <a:ext uri="{FF2B5EF4-FFF2-40B4-BE49-F238E27FC236}">
                <a16:creationId xmlns:a16="http://schemas.microsoft.com/office/drawing/2014/main" id="{B572EA85-E6F8-415C-B11C-34C2E89DC328}"/>
              </a:ext>
            </a:extLst>
          </p:cNvPr>
          <p:cNvGrpSpPr>
            <a:grpSpLocks/>
          </p:cNvGrpSpPr>
          <p:nvPr/>
        </p:nvGrpSpPr>
        <p:grpSpPr bwMode="auto">
          <a:xfrm rot="21135062">
            <a:off x="942975" y="673100"/>
            <a:ext cx="1239838" cy="1676400"/>
            <a:chOff x="918850" y="1629150"/>
            <a:chExt cx="442250" cy="453124"/>
          </a:xfrm>
        </p:grpSpPr>
        <p:sp>
          <p:nvSpPr>
            <p:cNvPr id="21" name="Google Shape;656;p16">
              <a:extLst>
                <a:ext uri="{FF2B5EF4-FFF2-40B4-BE49-F238E27FC236}">
                  <a16:creationId xmlns:a16="http://schemas.microsoft.com/office/drawing/2014/main" id="{B990646E-859D-46E4-986A-E4EB650A28D0}"/>
                </a:ext>
              </a:extLst>
            </p:cNvPr>
            <p:cNvSpPr/>
            <p:nvPr/>
          </p:nvSpPr>
          <p:spPr>
            <a:xfrm>
              <a:off x="1014677" y="1739077"/>
              <a:ext cx="267841" cy="245442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2" name="Google Shape;657;p16">
              <a:extLst>
                <a:ext uri="{FF2B5EF4-FFF2-40B4-BE49-F238E27FC236}">
                  <a16:creationId xmlns:a16="http://schemas.microsoft.com/office/drawing/2014/main" id="{359CFD08-1A52-41EC-A9BB-2ABEFE966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3" name="Google Shape;658;p16">
              <a:extLst>
                <a:ext uri="{FF2B5EF4-FFF2-40B4-BE49-F238E27FC236}">
                  <a16:creationId xmlns:a16="http://schemas.microsoft.com/office/drawing/2014/main" id="{472D8DF0-3E5A-4E5C-A540-70DB02955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4" name="Google Shape;659;p16">
              <a:extLst>
                <a:ext uri="{FF2B5EF4-FFF2-40B4-BE49-F238E27FC236}">
                  <a16:creationId xmlns:a16="http://schemas.microsoft.com/office/drawing/2014/main" id="{DF3B4DBE-0B34-4EC2-B5F9-1927F42E8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660;p16">
              <a:extLst>
                <a:ext uri="{FF2B5EF4-FFF2-40B4-BE49-F238E27FC236}">
                  <a16:creationId xmlns:a16="http://schemas.microsoft.com/office/drawing/2014/main" id="{C9E2A46F-848D-4C58-B7FD-4EC359118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6" name="Google Shape;661;p16">
              <a:extLst>
                <a:ext uri="{FF2B5EF4-FFF2-40B4-BE49-F238E27FC236}">
                  <a16:creationId xmlns:a16="http://schemas.microsoft.com/office/drawing/2014/main" id="{65DA0B53-1CC8-40BA-867D-7C827FB1D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662;p16">
              <a:extLst>
                <a:ext uri="{FF2B5EF4-FFF2-40B4-BE49-F238E27FC236}">
                  <a16:creationId xmlns:a16="http://schemas.microsoft.com/office/drawing/2014/main" id="{69F99F96-84F2-4D2F-AC93-6DADEFDB4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8" name="Google Shape;663;p16">
              <a:extLst>
                <a:ext uri="{FF2B5EF4-FFF2-40B4-BE49-F238E27FC236}">
                  <a16:creationId xmlns:a16="http://schemas.microsoft.com/office/drawing/2014/main" id="{B10BE60D-7115-486C-9DC9-921374FF2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9" name="Google Shape;664;p16">
              <a:extLst>
                <a:ext uri="{FF2B5EF4-FFF2-40B4-BE49-F238E27FC236}">
                  <a16:creationId xmlns:a16="http://schemas.microsoft.com/office/drawing/2014/main" id="{C20BBD01-FB7D-41C2-9A8A-4C8B40117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0" name="Google Shape;665;p16">
              <a:extLst>
                <a:ext uri="{FF2B5EF4-FFF2-40B4-BE49-F238E27FC236}">
                  <a16:creationId xmlns:a16="http://schemas.microsoft.com/office/drawing/2014/main" id="{D140D66A-97EB-4134-AD62-C9D9D110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1" name="Google Shape;666;p16">
              <a:extLst>
                <a:ext uri="{FF2B5EF4-FFF2-40B4-BE49-F238E27FC236}">
                  <a16:creationId xmlns:a16="http://schemas.microsoft.com/office/drawing/2014/main" id="{5F67089C-F953-4DDF-9365-72644FA84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2" name="Google Shape;667;p16">
              <a:extLst>
                <a:ext uri="{FF2B5EF4-FFF2-40B4-BE49-F238E27FC236}">
                  <a16:creationId xmlns:a16="http://schemas.microsoft.com/office/drawing/2014/main" id="{584DCF5E-58A4-4BB7-AC0D-C835640C0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33" name="Google Shape;668;p16">
            <a:extLst>
              <a:ext uri="{FF2B5EF4-FFF2-40B4-BE49-F238E27FC236}">
                <a16:creationId xmlns:a16="http://schemas.microsoft.com/office/drawing/2014/main" id="{B7757F62-2B34-481E-9012-02A3538302D6}"/>
              </a:ext>
            </a:extLst>
          </p:cNvPr>
          <p:cNvSpPr>
            <a:spLocks/>
          </p:cNvSpPr>
          <p:nvPr/>
        </p:nvSpPr>
        <p:spPr bwMode="auto">
          <a:xfrm>
            <a:off x="7223126" y="1543050"/>
            <a:ext cx="249238" cy="330200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34" name="Google Shape;669;p16">
            <a:extLst>
              <a:ext uri="{FF2B5EF4-FFF2-40B4-BE49-F238E27FC236}">
                <a16:creationId xmlns:a16="http://schemas.microsoft.com/office/drawing/2014/main" id="{6A62616E-EDF3-43A1-8A33-3AC916AC0D6D}"/>
              </a:ext>
            </a:extLst>
          </p:cNvPr>
          <p:cNvGrpSpPr>
            <a:grpSpLocks/>
          </p:cNvGrpSpPr>
          <p:nvPr/>
        </p:nvGrpSpPr>
        <p:grpSpPr bwMode="auto">
          <a:xfrm>
            <a:off x="3078164" y="258763"/>
            <a:ext cx="1049337" cy="920750"/>
            <a:chOff x="6925510" y="205316"/>
            <a:chExt cx="905688" cy="530354"/>
          </a:xfrm>
        </p:grpSpPr>
        <p:sp>
          <p:nvSpPr>
            <p:cNvPr id="35" name="Google Shape;670;p16">
              <a:extLst>
                <a:ext uri="{FF2B5EF4-FFF2-40B4-BE49-F238E27FC236}">
                  <a16:creationId xmlns:a16="http://schemas.microsoft.com/office/drawing/2014/main" id="{081D6340-4558-404A-8975-BB9AA703B450}"/>
                </a:ext>
              </a:extLst>
            </p:cNvPr>
            <p:cNvSpPr/>
            <p:nvPr/>
          </p:nvSpPr>
          <p:spPr>
            <a:xfrm>
              <a:off x="7094042" y="213545"/>
              <a:ext cx="568625" cy="51572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36" name="Google Shape;671;p16">
              <a:extLst>
                <a:ext uri="{FF2B5EF4-FFF2-40B4-BE49-F238E27FC236}">
                  <a16:creationId xmlns:a16="http://schemas.microsoft.com/office/drawing/2014/main" id="{1A97BD4E-A144-41F7-8FD6-B209EBB08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7" name="Google Shape;672;p16">
              <a:extLst>
                <a:ext uri="{FF2B5EF4-FFF2-40B4-BE49-F238E27FC236}">
                  <a16:creationId xmlns:a16="http://schemas.microsoft.com/office/drawing/2014/main" id="{585D2D58-84B3-4345-BB18-A46488E71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8" name="Google Shape;673;p16">
              <a:extLst>
                <a:ext uri="{FF2B5EF4-FFF2-40B4-BE49-F238E27FC236}">
                  <a16:creationId xmlns:a16="http://schemas.microsoft.com/office/drawing/2014/main" id="{55F499AA-5D89-45EB-BA96-B59AFAC9F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9" name="Google Shape;674;p16">
              <a:extLst>
                <a:ext uri="{FF2B5EF4-FFF2-40B4-BE49-F238E27FC236}">
                  <a16:creationId xmlns:a16="http://schemas.microsoft.com/office/drawing/2014/main" id="{F7F5617D-CF3E-458F-BFB1-2A98CD116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0" name="Google Shape;675;p16">
              <a:extLst>
                <a:ext uri="{FF2B5EF4-FFF2-40B4-BE49-F238E27FC236}">
                  <a16:creationId xmlns:a16="http://schemas.microsoft.com/office/drawing/2014/main" id="{11D77BED-8D16-43AF-9E2B-3EF7D8B97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41" name="Google Shape;676;p16">
            <a:extLst>
              <a:ext uri="{FF2B5EF4-FFF2-40B4-BE49-F238E27FC236}">
                <a16:creationId xmlns:a16="http://schemas.microsoft.com/office/drawing/2014/main" id="{0E4642D7-D3B6-4131-98DC-7D6A06EDE657}"/>
              </a:ext>
            </a:extLst>
          </p:cNvPr>
          <p:cNvSpPr>
            <a:spLocks/>
          </p:cNvSpPr>
          <p:nvPr/>
        </p:nvSpPr>
        <p:spPr bwMode="auto">
          <a:xfrm rot="4884592">
            <a:off x="4510882" y="507207"/>
            <a:ext cx="352425" cy="293688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2" name="Google Shape;677;p16">
            <a:extLst>
              <a:ext uri="{FF2B5EF4-FFF2-40B4-BE49-F238E27FC236}">
                <a16:creationId xmlns:a16="http://schemas.microsoft.com/office/drawing/2014/main" id="{2A63988F-5BC5-40A0-9E68-F88FC0B58964}"/>
              </a:ext>
            </a:extLst>
          </p:cNvPr>
          <p:cNvSpPr>
            <a:spLocks/>
          </p:cNvSpPr>
          <p:nvPr/>
        </p:nvSpPr>
        <p:spPr bwMode="auto">
          <a:xfrm>
            <a:off x="2262188" y="309565"/>
            <a:ext cx="420687" cy="5556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43" name="Google Shape;678;p16">
            <a:extLst>
              <a:ext uri="{FF2B5EF4-FFF2-40B4-BE49-F238E27FC236}">
                <a16:creationId xmlns:a16="http://schemas.microsoft.com/office/drawing/2014/main" id="{633D315F-DD50-4609-BBF6-3DC389154E1F}"/>
              </a:ext>
            </a:extLst>
          </p:cNvPr>
          <p:cNvSpPr/>
          <p:nvPr/>
        </p:nvSpPr>
        <p:spPr>
          <a:xfrm>
            <a:off x="5926138" y="798515"/>
            <a:ext cx="171450" cy="250825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44" name="Google Shape;679;p16">
            <a:extLst>
              <a:ext uri="{FF2B5EF4-FFF2-40B4-BE49-F238E27FC236}">
                <a16:creationId xmlns:a16="http://schemas.microsoft.com/office/drawing/2014/main" id="{C0B9BA17-6148-4B80-BEFB-D0733C83A6F2}"/>
              </a:ext>
            </a:extLst>
          </p:cNvPr>
          <p:cNvSpPr/>
          <p:nvPr/>
        </p:nvSpPr>
        <p:spPr>
          <a:xfrm>
            <a:off x="5737226" y="1017588"/>
            <a:ext cx="107950" cy="158750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45" name="Google Shape;680;p16">
            <a:extLst>
              <a:ext uri="{FF2B5EF4-FFF2-40B4-BE49-F238E27FC236}">
                <a16:creationId xmlns:a16="http://schemas.microsoft.com/office/drawing/2014/main" id="{CA7BA0DE-3554-4A38-8748-AB8AE309692D}"/>
              </a:ext>
            </a:extLst>
          </p:cNvPr>
          <p:cNvSpPr/>
          <p:nvPr/>
        </p:nvSpPr>
        <p:spPr>
          <a:xfrm>
            <a:off x="2568576" y="1490663"/>
            <a:ext cx="268288" cy="26035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46" name="Google Shape;681;p16">
            <a:extLst>
              <a:ext uri="{FF2B5EF4-FFF2-40B4-BE49-F238E27FC236}">
                <a16:creationId xmlns:a16="http://schemas.microsoft.com/office/drawing/2014/main" id="{47CCF3D7-4CE3-411F-96C6-045628E753D4}"/>
              </a:ext>
            </a:extLst>
          </p:cNvPr>
          <p:cNvSpPr>
            <a:spLocks/>
          </p:cNvSpPr>
          <p:nvPr/>
        </p:nvSpPr>
        <p:spPr bwMode="auto">
          <a:xfrm>
            <a:off x="4186238" y="1212850"/>
            <a:ext cx="249237" cy="330200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637" name="Google Shape;637;p16"/>
          <p:cNvSpPr txBox="1">
            <a:spLocks noGrp="1"/>
          </p:cNvSpPr>
          <p:nvPr>
            <p:ph type="title"/>
          </p:nvPr>
        </p:nvSpPr>
        <p:spPr>
          <a:xfrm>
            <a:off x="713225" y="4011168"/>
            <a:ext cx="77175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30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1"/>
          </p:nvPr>
        </p:nvSpPr>
        <p:spPr>
          <a:xfrm>
            <a:off x="1839623" y="5010900"/>
            <a:ext cx="54645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2"/>
          </p:nvPr>
        </p:nvSpPr>
        <p:spPr>
          <a:xfrm>
            <a:off x="3097425" y="2265548"/>
            <a:ext cx="2949000" cy="14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4838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8271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83;p17">
            <a:extLst>
              <a:ext uri="{FF2B5EF4-FFF2-40B4-BE49-F238E27FC236}">
                <a16:creationId xmlns:a16="http://schemas.microsoft.com/office/drawing/2014/main" id="{AFE2744B-D14A-44CA-AE9C-FDB99C97CC78}"/>
              </a:ext>
            </a:extLst>
          </p:cNvPr>
          <p:cNvSpPr/>
          <p:nvPr/>
        </p:nvSpPr>
        <p:spPr>
          <a:xfrm>
            <a:off x="665163" y="4932365"/>
            <a:ext cx="366712" cy="566737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2" name="Google Shape;684;p17">
            <a:extLst>
              <a:ext uri="{FF2B5EF4-FFF2-40B4-BE49-F238E27FC236}">
                <a16:creationId xmlns:a16="http://schemas.microsoft.com/office/drawing/2014/main" id="{0F59354F-35D3-4BD7-AB3C-53AFAA7E6ACE}"/>
              </a:ext>
            </a:extLst>
          </p:cNvPr>
          <p:cNvSpPr/>
          <p:nvPr/>
        </p:nvSpPr>
        <p:spPr>
          <a:xfrm>
            <a:off x="1241426" y="5499102"/>
            <a:ext cx="233363" cy="360363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3" name="Google Shape;685;p17">
            <a:extLst>
              <a:ext uri="{FF2B5EF4-FFF2-40B4-BE49-F238E27FC236}">
                <a16:creationId xmlns:a16="http://schemas.microsoft.com/office/drawing/2014/main" id="{C6BB396A-2F34-4520-A15A-B53E25E02F9A}"/>
              </a:ext>
            </a:extLst>
          </p:cNvPr>
          <p:cNvSpPr>
            <a:spLocks/>
          </p:cNvSpPr>
          <p:nvPr/>
        </p:nvSpPr>
        <p:spPr bwMode="auto">
          <a:xfrm>
            <a:off x="7764463" y="3429000"/>
            <a:ext cx="220662" cy="2540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4" name="Google Shape;686;p17">
            <a:extLst>
              <a:ext uri="{FF2B5EF4-FFF2-40B4-BE49-F238E27FC236}">
                <a16:creationId xmlns:a16="http://schemas.microsoft.com/office/drawing/2014/main" id="{CCC95A44-1D58-424B-8250-D5B31F236CEF}"/>
              </a:ext>
            </a:extLst>
          </p:cNvPr>
          <p:cNvSpPr>
            <a:spLocks/>
          </p:cNvSpPr>
          <p:nvPr/>
        </p:nvSpPr>
        <p:spPr bwMode="auto">
          <a:xfrm rot="19395911">
            <a:off x="792163" y="1465265"/>
            <a:ext cx="277812" cy="212725"/>
          </a:xfrm>
          <a:custGeom>
            <a:avLst/>
            <a:gdLst>
              <a:gd name="T0" fmla="*/ 2147483646 w 5736"/>
              <a:gd name="T1" fmla="*/ 2147483646 h 3322"/>
              <a:gd name="T2" fmla="*/ 2147483646 w 5736"/>
              <a:gd name="T3" fmla="*/ 2147483646 h 3322"/>
              <a:gd name="T4" fmla="*/ 2147483646 w 5736"/>
              <a:gd name="T5" fmla="*/ 2147483646 h 3322"/>
              <a:gd name="T6" fmla="*/ 2147483646 w 5736"/>
              <a:gd name="T7" fmla="*/ 2147483646 h 3322"/>
              <a:gd name="T8" fmla="*/ 2147483646 w 5736"/>
              <a:gd name="T9" fmla="*/ 2147483646 h 3322"/>
              <a:gd name="T10" fmla="*/ 2147483646 w 5736"/>
              <a:gd name="T11" fmla="*/ 2147483646 h 3322"/>
              <a:gd name="T12" fmla="*/ 2147483646 w 5736"/>
              <a:gd name="T13" fmla="*/ 2147483646 h 3322"/>
              <a:gd name="T14" fmla="*/ 2147483646 w 5736"/>
              <a:gd name="T15" fmla="*/ 2147483646 h 3322"/>
              <a:gd name="T16" fmla="*/ 2147483646 w 5736"/>
              <a:gd name="T17" fmla="*/ 2147483646 h 3322"/>
              <a:gd name="T18" fmla="*/ 2147483646 w 5736"/>
              <a:gd name="T19" fmla="*/ 2147483646 h 3322"/>
              <a:gd name="T20" fmla="*/ 2147483646 w 5736"/>
              <a:gd name="T21" fmla="*/ 2147483646 h 3322"/>
              <a:gd name="T22" fmla="*/ 2147483646 w 5736"/>
              <a:gd name="T23" fmla="*/ 2147483646 h 3322"/>
              <a:gd name="T24" fmla="*/ 2147483646 w 5736"/>
              <a:gd name="T25" fmla="*/ 2147483646 h 3322"/>
              <a:gd name="T26" fmla="*/ 2147483646 w 5736"/>
              <a:gd name="T27" fmla="*/ 2147483646 h 3322"/>
              <a:gd name="T28" fmla="*/ 2147483646 w 5736"/>
              <a:gd name="T29" fmla="*/ 2147483646 h 3322"/>
              <a:gd name="T30" fmla="*/ 2147483646 w 5736"/>
              <a:gd name="T31" fmla="*/ 2147483646 h 3322"/>
              <a:gd name="T32" fmla="*/ 2147483646 w 5736"/>
              <a:gd name="T33" fmla="*/ 2147483646 h 3322"/>
              <a:gd name="T34" fmla="*/ 2147483646 w 5736"/>
              <a:gd name="T35" fmla="*/ 2147483646 h 3322"/>
              <a:gd name="T36" fmla="*/ 2147483646 w 5736"/>
              <a:gd name="T37" fmla="*/ 2147483646 h 3322"/>
              <a:gd name="T38" fmla="*/ 2147483646 w 5736"/>
              <a:gd name="T39" fmla="*/ 2147483646 h 3322"/>
              <a:gd name="T40" fmla="*/ 2147483646 w 5736"/>
              <a:gd name="T41" fmla="*/ 2147483646 h 3322"/>
              <a:gd name="T42" fmla="*/ 2147483646 w 5736"/>
              <a:gd name="T43" fmla="*/ 2147483646 h 3322"/>
              <a:gd name="T44" fmla="*/ 2147483646 w 5736"/>
              <a:gd name="T45" fmla="*/ 2147483646 h 3322"/>
              <a:gd name="T46" fmla="*/ 2147483646 w 5736"/>
              <a:gd name="T47" fmla="*/ 2147483646 h 33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6" h="3322" extrusionOk="0">
                <a:moveTo>
                  <a:pt x="1456" y="289"/>
                </a:moveTo>
                <a:cubicBezTo>
                  <a:pt x="2032" y="289"/>
                  <a:pt x="2534" y="879"/>
                  <a:pt x="2778" y="1349"/>
                </a:cubicBezTo>
                <a:cubicBezTo>
                  <a:pt x="2792" y="1372"/>
                  <a:pt x="2806" y="1386"/>
                  <a:pt x="2823" y="1389"/>
                </a:cubicBezTo>
                <a:cubicBezTo>
                  <a:pt x="2826" y="1391"/>
                  <a:pt x="2830" y="1392"/>
                  <a:pt x="2834" y="1392"/>
                </a:cubicBezTo>
                <a:cubicBezTo>
                  <a:pt x="2839" y="1392"/>
                  <a:pt x="2844" y="1391"/>
                  <a:pt x="2849" y="1389"/>
                </a:cubicBezTo>
                <a:cubicBezTo>
                  <a:pt x="2853" y="1389"/>
                  <a:pt x="2856" y="1386"/>
                  <a:pt x="2859" y="1383"/>
                </a:cubicBezTo>
                <a:lnTo>
                  <a:pt x="2863" y="1383"/>
                </a:lnTo>
                <a:cubicBezTo>
                  <a:pt x="3248" y="1157"/>
                  <a:pt x="3548" y="835"/>
                  <a:pt x="3974" y="663"/>
                </a:cubicBezTo>
                <a:cubicBezTo>
                  <a:pt x="4137" y="596"/>
                  <a:pt x="4304" y="556"/>
                  <a:pt x="4451" y="556"/>
                </a:cubicBezTo>
                <a:cubicBezTo>
                  <a:pt x="4750" y="556"/>
                  <a:pt x="4961" y="727"/>
                  <a:pt x="4863" y="1197"/>
                </a:cubicBezTo>
                <a:cubicBezTo>
                  <a:pt x="4752" y="1737"/>
                  <a:pt x="4262" y="2133"/>
                  <a:pt x="3819" y="2414"/>
                </a:cubicBezTo>
                <a:cubicBezTo>
                  <a:pt x="3414" y="2670"/>
                  <a:pt x="2940" y="2788"/>
                  <a:pt x="2531" y="3022"/>
                </a:cubicBezTo>
                <a:cubicBezTo>
                  <a:pt x="1930" y="2569"/>
                  <a:pt x="1234" y="2058"/>
                  <a:pt x="903" y="1376"/>
                </a:cubicBezTo>
                <a:cubicBezTo>
                  <a:pt x="707" y="974"/>
                  <a:pt x="784" y="406"/>
                  <a:pt x="1295" y="305"/>
                </a:cubicBezTo>
                <a:cubicBezTo>
                  <a:pt x="1349" y="294"/>
                  <a:pt x="1403" y="289"/>
                  <a:pt x="1456" y="289"/>
                </a:cubicBezTo>
                <a:close/>
                <a:moveTo>
                  <a:pt x="1324" y="1"/>
                </a:moveTo>
                <a:cubicBezTo>
                  <a:pt x="992" y="1"/>
                  <a:pt x="692" y="144"/>
                  <a:pt x="524" y="497"/>
                </a:cubicBezTo>
                <a:cubicBezTo>
                  <a:pt x="0" y="1586"/>
                  <a:pt x="1683" y="2748"/>
                  <a:pt x="2390" y="3278"/>
                </a:cubicBezTo>
                <a:cubicBezTo>
                  <a:pt x="2429" y="3309"/>
                  <a:pt x="2473" y="3322"/>
                  <a:pt x="2515" y="3322"/>
                </a:cubicBezTo>
                <a:cubicBezTo>
                  <a:pt x="2555" y="3322"/>
                  <a:pt x="2593" y="3310"/>
                  <a:pt x="2623" y="3292"/>
                </a:cubicBezTo>
                <a:cubicBezTo>
                  <a:pt x="3715" y="3208"/>
                  <a:pt x="5735" y="1968"/>
                  <a:pt x="5218" y="683"/>
                </a:cubicBezTo>
                <a:cubicBezTo>
                  <a:pt x="5079" y="337"/>
                  <a:pt x="4787" y="201"/>
                  <a:pt x="4452" y="201"/>
                </a:cubicBezTo>
                <a:cubicBezTo>
                  <a:pt x="3854" y="201"/>
                  <a:pt x="3116" y="636"/>
                  <a:pt x="2856" y="1096"/>
                </a:cubicBezTo>
                <a:cubicBezTo>
                  <a:pt x="2686" y="510"/>
                  <a:pt x="1949" y="1"/>
                  <a:pt x="132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5" name="Google Shape;687;p17">
            <a:extLst>
              <a:ext uri="{FF2B5EF4-FFF2-40B4-BE49-F238E27FC236}">
                <a16:creationId xmlns:a16="http://schemas.microsoft.com/office/drawing/2014/main" id="{94E099B3-AEC1-4AB1-A275-4E5FE203539A}"/>
              </a:ext>
            </a:extLst>
          </p:cNvPr>
          <p:cNvSpPr>
            <a:spLocks/>
          </p:cNvSpPr>
          <p:nvPr/>
        </p:nvSpPr>
        <p:spPr bwMode="auto">
          <a:xfrm>
            <a:off x="8108951" y="679450"/>
            <a:ext cx="390525" cy="488950"/>
          </a:xfrm>
          <a:custGeom>
            <a:avLst/>
            <a:gdLst>
              <a:gd name="T0" fmla="*/ 2147483646 w 6453"/>
              <a:gd name="T1" fmla="*/ 0 h 6222"/>
              <a:gd name="T2" fmla="*/ 2147483646 w 6453"/>
              <a:gd name="T3" fmla="*/ 2147483646 h 6222"/>
              <a:gd name="T4" fmla="*/ 2147483646 w 6453"/>
              <a:gd name="T5" fmla="*/ 2147483646 h 6222"/>
              <a:gd name="T6" fmla="*/ 2147483646 w 6453"/>
              <a:gd name="T7" fmla="*/ 2147483646 h 6222"/>
              <a:gd name="T8" fmla="*/ 2147483646 w 6453"/>
              <a:gd name="T9" fmla="*/ 2147483646 h 6222"/>
              <a:gd name="T10" fmla="*/ 2147483646 w 6453"/>
              <a:gd name="T11" fmla="*/ 2147483646 h 6222"/>
              <a:gd name="T12" fmla="*/ 2147483646 w 6453"/>
              <a:gd name="T13" fmla="*/ 2147483646 h 6222"/>
              <a:gd name="T14" fmla="*/ 2147483646 w 6453"/>
              <a:gd name="T15" fmla="*/ 2147483646 h 6222"/>
              <a:gd name="T16" fmla="*/ 2147483646 w 6453"/>
              <a:gd name="T17" fmla="*/ 2147483646 h 6222"/>
              <a:gd name="T18" fmla="*/ 2147483646 w 6453"/>
              <a:gd name="T19" fmla="*/ 2147483646 h 6222"/>
              <a:gd name="T20" fmla="*/ 2147483646 w 6453"/>
              <a:gd name="T21" fmla="*/ 2147483646 h 6222"/>
              <a:gd name="T22" fmla="*/ 2147483646 w 6453"/>
              <a:gd name="T23" fmla="*/ 2147483646 h 6222"/>
              <a:gd name="T24" fmla="*/ 2147483646 w 6453"/>
              <a:gd name="T25" fmla="*/ 2147483646 h 6222"/>
              <a:gd name="T26" fmla="*/ 2147483646 w 6453"/>
              <a:gd name="T27" fmla="*/ 2147483646 h 6222"/>
              <a:gd name="T28" fmla="*/ 2147483646 w 6453"/>
              <a:gd name="T29" fmla="*/ 0 h 62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688" name="Google Shape;688;p17"/>
          <p:cNvSpPr txBox="1">
            <a:spLocks noGrp="1"/>
          </p:cNvSpPr>
          <p:nvPr>
            <p:ph type="subTitle" idx="1"/>
          </p:nvPr>
        </p:nvSpPr>
        <p:spPr>
          <a:xfrm>
            <a:off x="6133750" y="5210077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9" name="Google Shape;689;p17"/>
          <p:cNvSpPr txBox="1">
            <a:spLocks noGrp="1"/>
          </p:cNvSpPr>
          <p:nvPr>
            <p:ph type="subTitle" idx="2"/>
          </p:nvPr>
        </p:nvSpPr>
        <p:spPr>
          <a:xfrm>
            <a:off x="6133750" y="4597833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0" name="Google Shape;690;p17"/>
          <p:cNvSpPr txBox="1">
            <a:spLocks noGrp="1"/>
          </p:cNvSpPr>
          <p:nvPr>
            <p:ph type="subTitle" idx="3"/>
          </p:nvPr>
        </p:nvSpPr>
        <p:spPr>
          <a:xfrm>
            <a:off x="2711175" y="5210077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1" name="Google Shape;691;p17"/>
          <p:cNvSpPr txBox="1">
            <a:spLocks noGrp="1"/>
          </p:cNvSpPr>
          <p:nvPr>
            <p:ph type="subTitle" idx="4"/>
          </p:nvPr>
        </p:nvSpPr>
        <p:spPr>
          <a:xfrm>
            <a:off x="2711175" y="4597833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2" name="Google Shape;692;p17"/>
          <p:cNvSpPr txBox="1">
            <a:spLocks noGrp="1"/>
          </p:cNvSpPr>
          <p:nvPr>
            <p:ph type="subTitle" idx="5"/>
          </p:nvPr>
        </p:nvSpPr>
        <p:spPr>
          <a:xfrm>
            <a:off x="4815950" y="2782144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subTitle" idx="6"/>
          </p:nvPr>
        </p:nvSpPr>
        <p:spPr>
          <a:xfrm>
            <a:off x="4815950" y="2169900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4" name="Google Shape;694;p17"/>
          <p:cNvSpPr txBox="1">
            <a:spLocks noGrp="1"/>
          </p:cNvSpPr>
          <p:nvPr>
            <p:ph type="subTitle" idx="7"/>
          </p:nvPr>
        </p:nvSpPr>
        <p:spPr>
          <a:xfrm>
            <a:off x="1012375" y="2782144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5" name="Google Shape;695;p17"/>
          <p:cNvSpPr txBox="1">
            <a:spLocks noGrp="1"/>
          </p:cNvSpPr>
          <p:nvPr>
            <p:ph type="subTitle" idx="8"/>
          </p:nvPr>
        </p:nvSpPr>
        <p:spPr>
          <a:xfrm>
            <a:off x="1012375" y="2169900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6" name="Google Shape;696;p17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640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8;p18">
            <a:extLst>
              <a:ext uri="{FF2B5EF4-FFF2-40B4-BE49-F238E27FC236}">
                <a16:creationId xmlns:a16="http://schemas.microsoft.com/office/drawing/2014/main" id="{C2D232F1-31DF-4213-87A4-CDF9ACD1AE6B}"/>
              </a:ext>
            </a:extLst>
          </p:cNvPr>
          <p:cNvSpPr/>
          <p:nvPr/>
        </p:nvSpPr>
        <p:spPr>
          <a:xfrm>
            <a:off x="1069975" y="800102"/>
            <a:ext cx="1328738" cy="938213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" name="Google Shape;699;p18">
            <a:extLst>
              <a:ext uri="{FF2B5EF4-FFF2-40B4-BE49-F238E27FC236}">
                <a16:creationId xmlns:a16="http://schemas.microsoft.com/office/drawing/2014/main" id="{8145538C-8E14-4CD4-AB79-C1E33B494D1A}"/>
              </a:ext>
            </a:extLst>
          </p:cNvPr>
          <p:cNvSpPr>
            <a:spLocks/>
          </p:cNvSpPr>
          <p:nvPr/>
        </p:nvSpPr>
        <p:spPr bwMode="auto">
          <a:xfrm>
            <a:off x="1690689" y="1808163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6" name="Google Shape;700;p18">
            <a:extLst>
              <a:ext uri="{FF2B5EF4-FFF2-40B4-BE49-F238E27FC236}">
                <a16:creationId xmlns:a16="http://schemas.microsoft.com/office/drawing/2014/main" id="{49ABCCDA-04AF-44DB-801D-AA56CD6F3931}"/>
              </a:ext>
            </a:extLst>
          </p:cNvPr>
          <p:cNvSpPr>
            <a:spLocks/>
          </p:cNvSpPr>
          <p:nvPr/>
        </p:nvSpPr>
        <p:spPr bwMode="auto">
          <a:xfrm>
            <a:off x="1296989" y="1839913"/>
            <a:ext cx="119062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" name="Google Shape;701;p18">
            <a:extLst>
              <a:ext uri="{FF2B5EF4-FFF2-40B4-BE49-F238E27FC236}">
                <a16:creationId xmlns:a16="http://schemas.microsoft.com/office/drawing/2014/main" id="{8207B5EE-7B9B-417C-BE53-37ABC06BC728}"/>
              </a:ext>
            </a:extLst>
          </p:cNvPr>
          <p:cNvSpPr>
            <a:spLocks/>
          </p:cNvSpPr>
          <p:nvPr/>
        </p:nvSpPr>
        <p:spPr bwMode="auto">
          <a:xfrm>
            <a:off x="2052639" y="1839913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" name="Google Shape;702;p18">
            <a:extLst>
              <a:ext uri="{FF2B5EF4-FFF2-40B4-BE49-F238E27FC236}">
                <a16:creationId xmlns:a16="http://schemas.microsoft.com/office/drawing/2014/main" id="{EB4E0279-5B2F-4CDA-BC9E-64C214B6C6B5}"/>
              </a:ext>
            </a:extLst>
          </p:cNvPr>
          <p:cNvSpPr>
            <a:spLocks/>
          </p:cNvSpPr>
          <p:nvPr/>
        </p:nvSpPr>
        <p:spPr bwMode="auto">
          <a:xfrm>
            <a:off x="1514476" y="2103438"/>
            <a:ext cx="120650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9" name="Google Shape;703;p18">
            <a:extLst>
              <a:ext uri="{FF2B5EF4-FFF2-40B4-BE49-F238E27FC236}">
                <a16:creationId xmlns:a16="http://schemas.microsoft.com/office/drawing/2014/main" id="{C19010C2-55C1-40AA-B882-F8B57AE17E2A}"/>
              </a:ext>
            </a:extLst>
          </p:cNvPr>
          <p:cNvSpPr>
            <a:spLocks/>
          </p:cNvSpPr>
          <p:nvPr/>
        </p:nvSpPr>
        <p:spPr bwMode="auto">
          <a:xfrm>
            <a:off x="1882776" y="2120900"/>
            <a:ext cx="119063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0" name="Google Shape;704;p18">
            <a:extLst>
              <a:ext uri="{FF2B5EF4-FFF2-40B4-BE49-F238E27FC236}">
                <a16:creationId xmlns:a16="http://schemas.microsoft.com/office/drawing/2014/main" id="{0C3C6CDB-6A79-4B9D-814F-D7539DC17BD7}"/>
              </a:ext>
            </a:extLst>
          </p:cNvPr>
          <p:cNvSpPr>
            <a:spLocks/>
          </p:cNvSpPr>
          <p:nvPr/>
        </p:nvSpPr>
        <p:spPr bwMode="auto">
          <a:xfrm>
            <a:off x="1679575" y="2438400"/>
            <a:ext cx="120650" cy="177800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1" name="Google Shape;705;p18">
            <a:extLst>
              <a:ext uri="{FF2B5EF4-FFF2-40B4-BE49-F238E27FC236}">
                <a16:creationId xmlns:a16="http://schemas.microsoft.com/office/drawing/2014/main" id="{16657106-27B8-4D9C-B092-9AFE75DF4300}"/>
              </a:ext>
            </a:extLst>
          </p:cNvPr>
          <p:cNvSpPr>
            <a:spLocks/>
          </p:cNvSpPr>
          <p:nvPr/>
        </p:nvSpPr>
        <p:spPr bwMode="auto">
          <a:xfrm>
            <a:off x="1330325" y="2311400"/>
            <a:ext cx="120650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2" name="Google Shape;706;p18">
            <a:extLst>
              <a:ext uri="{FF2B5EF4-FFF2-40B4-BE49-F238E27FC236}">
                <a16:creationId xmlns:a16="http://schemas.microsoft.com/office/drawing/2014/main" id="{42973D6A-CD08-42D0-9C41-5FE3A66434FC}"/>
              </a:ext>
            </a:extLst>
          </p:cNvPr>
          <p:cNvSpPr>
            <a:spLocks/>
          </p:cNvSpPr>
          <p:nvPr/>
        </p:nvSpPr>
        <p:spPr bwMode="auto">
          <a:xfrm>
            <a:off x="2038351" y="2414588"/>
            <a:ext cx="120650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3" name="Google Shape;707;p18">
            <a:extLst>
              <a:ext uri="{FF2B5EF4-FFF2-40B4-BE49-F238E27FC236}">
                <a16:creationId xmlns:a16="http://schemas.microsoft.com/office/drawing/2014/main" id="{30195EA5-6783-4AD4-9AF1-DE1F6FE9D2AD}"/>
              </a:ext>
            </a:extLst>
          </p:cNvPr>
          <p:cNvSpPr>
            <a:spLocks/>
          </p:cNvSpPr>
          <p:nvPr/>
        </p:nvSpPr>
        <p:spPr bwMode="auto">
          <a:xfrm>
            <a:off x="1725613" y="4310063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4" name="Google Shape;708;p18">
            <a:extLst>
              <a:ext uri="{FF2B5EF4-FFF2-40B4-BE49-F238E27FC236}">
                <a16:creationId xmlns:a16="http://schemas.microsoft.com/office/drawing/2014/main" id="{3BA71F23-4622-468D-A54D-D2F07BE127F9}"/>
              </a:ext>
            </a:extLst>
          </p:cNvPr>
          <p:cNvSpPr>
            <a:spLocks/>
          </p:cNvSpPr>
          <p:nvPr/>
        </p:nvSpPr>
        <p:spPr bwMode="auto">
          <a:xfrm>
            <a:off x="1330325" y="4341813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5" name="Google Shape;709;p18">
            <a:extLst>
              <a:ext uri="{FF2B5EF4-FFF2-40B4-BE49-F238E27FC236}">
                <a16:creationId xmlns:a16="http://schemas.microsoft.com/office/drawing/2014/main" id="{5F8A2329-6E01-4077-AD66-5F87F721AA79}"/>
              </a:ext>
            </a:extLst>
          </p:cNvPr>
          <p:cNvSpPr>
            <a:spLocks/>
          </p:cNvSpPr>
          <p:nvPr/>
        </p:nvSpPr>
        <p:spPr bwMode="auto">
          <a:xfrm>
            <a:off x="2087563" y="4341813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6" name="Google Shape;710;p18">
            <a:extLst>
              <a:ext uri="{FF2B5EF4-FFF2-40B4-BE49-F238E27FC236}">
                <a16:creationId xmlns:a16="http://schemas.microsoft.com/office/drawing/2014/main" id="{43CB50C9-6C48-474E-91FA-ABEA1B1AB667}"/>
              </a:ext>
            </a:extLst>
          </p:cNvPr>
          <p:cNvSpPr>
            <a:spLocks/>
          </p:cNvSpPr>
          <p:nvPr/>
        </p:nvSpPr>
        <p:spPr bwMode="auto">
          <a:xfrm>
            <a:off x="1549401" y="4605338"/>
            <a:ext cx="120650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7" name="Google Shape;711;p18">
            <a:extLst>
              <a:ext uri="{FF2B5EF4-FFF2-40B4-BE49-F238E27FC236}">
                <a16:creationId xmlns:a16="http://schemas.microsoft.com/office/drawing/2014/main" id="{46EA6781-8E44-4890-A921-409D7FDB1C36}"/>
              </a:ext>
            </a:extLst>
          </p:cNvPr>
          <p:cNvSpPr>
            <a:spLocks/>
          </p:cNvSpPr>
          <p:nvPr/>
        </p:nvSpPr>
        <p:spPr bwMode="auto">
          <a:xfrm>
            <a:off x="1916113" y="4621213"/>
            <a:ext cx="120650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8" name="Google Shape;712;p18">
            <a:extLst>
              <a:ext uri="{FF2B5EF4-FFF2-40B4-BE49-F238E27FC236}">
                <a16:creationId xmlns:a16="http://schemas.microsoft.com/office/drawing/2014/main" id="{93B2FDCA-1665-4154-A8C8-6857E90A891F}"/>
              </a:ext>
            </a:extLst>
          </p:cNvPr>
          <p:cNvSpPr>
            <a:spLocks/>
          </p:cNvSpPr>
          <p:nvPr/>
        </p:nvSpPr>
        <p:spPr bwMode="auto">
          <a:xfrm>
            <a:off x="1714501" y="4940300"/>
            <a:ext cx="120650" cy="177800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9" name="Google Shape;713;p18">
            <a:extLst>
              <a:ext uri="{FF2B5EF4-FFF2-40B4-BE49-F238E27FC236}">
                <a16:creationId xmlns:a16="http://schemas.microsoft.com/office/drawing/2014/main" id="{A381B3E1-E828-48C5-8E7F-CC2CB3109FA3}"/>
              </a:ext>
            </a:extLst>
          </p:cNvPr>
          <p:cNvSpPr>
            <a:spLocks/>
          </p:cNvSpPr>
          <p:nvPr/>
        </p:nvSpPr>
        <p:spPr bwMode="auto">
          <a:xfrm>
            <a:off x="1365250" y="4811713"/>
            <a:ext cx="120650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0" name="Google Shape;714;p18">
            <a:extLst>
              <a:ext uri="{FF2B5EF4-FFF2-40B4-BE49-F238E27FC236}">
                <a16:creationId xmlns:a16="http://schemas.microsoft.com/office/drawing/2014/main" id="{6038426E-7444-46DF-B948-4BB03887C3C4}"/>
              </a:ext>
            </a:extLst>
          </p:cNvPr>
          <p:cNvSpPr>
            <a:spLocks/>
          </p:cNvSpPr>
          <p:nvPr/>
        </p:nvSpPr>
        <p:spPr bwMode="auto">
          <a:xfrm>
            <a:off x="2073276" y="4916488"/>
            <a:ext cx="120650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1" name="Google Shape;715;p18">
            <a:extLst>
              <a:ext uri="{FF2B5EF4-FFF2-40B4-BE49-F238E27FC236}">
                <a16:creationId xmlns:a16="http://schemas.microsoft.com/office/drawing/2014/main" id="{6E2B7F72-0C59-41FA-AC57-484368A24F8A}"/>
              </a:ext>
            </a:extLst>
          </p:cNvPr>
          <p:cNvSpPr>
            <a:spLocks/>
          </p:cNvSpPr>
          <p:nvPr/>
        </p:nvSpPr>
        <p:spPr bwMode="auto">
          <a:xfrm>
            <a:off x="1544639" y="5233988"/>
            <a:ext cx="119062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2" name="Google Shape;716;p18">
            <a:extLst>
              <a:ext uri="{FF2B5EF4-FFF2-40B4-BE49-F238E27FC236}">
                <a16:creationId xmlns:a16="http://schemas.microsoft.com/office/drawing/2014/main" id="{A0CE6DD7-72B6-46A1-9F34-CAD5058F3970}"/>
              </a:ext>
            </a:extLst>
          </p:cNvPr>
          <p:cNvSpPr>
            <a:spLocks/>
          </p:cNvSpPr>
          <p:nvPr/>
        </p:nvSpPr>
        <p:spPr bwMode="auto">
          <a:xfrm>
            <a:off x="1911351" y="5251450"/>
            <a:ext cx="120650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3" name="Google Shape;717;p18">
            <a:extLst>
              <a:ext uri="{FF2B5EF4-FFF2-40B4-BE49-F238E27FC236}">
                <a16:creationId xmlns:a16="http://schemas.microsoft.com/office/drawing/2014/main" id="{2D10C8E2-24B5-4BA6-A885-111FAD90157D}"/>
              </a:ext>
            </a:extLst>
          </p:cNvPr>
          <p:cNvSpPr>
            <a:spLocks/>
          </p:cNvSpPr>
          <p:nvPr/>
        </p:nvSpPr>
        <p:spPr bwMode="auto">
          <a:xfrm>
            <a:off x="1709739" y="5570538"/>
            <a:ext cx="119062" cy="176212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4" name="Google Shape;718;p18">
            <a:extLst>
              <a:ext uri="{FF2B5EF4-FFF2-40B4-BE49-F238E27FC236}">
                <a16:creationId xmlns:a16="http://schemas.microsoft.com/office/drawing/2014/main" id="{B67F04F3-3772-4065-A42D-03D3B7F7494D}"/>
              </a:ext>
            </a:extLst>
          </p:cNvPr>
          <p:cNvSpPr>
            <a:spLocks/>
          </p:cNvSpPr>
          <p:nvPr/>
        </p:nvSpPr>
        <p:spPr bwMode="auto">
          <a:xfrm>
            <a:off x="1360488" y="5441950"/>
            <a:ext cx="119062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5" name="Google Shape;719;p18">
            <a:extLst>
              <a:ext uri="{FF2B5EF4-FFF2-40B4-BE49-F238E27FC236}">
                <a16:creationId xmlns:a16="http://schemas.microsoft.com/office/drawing/2014/main" id="{1AA5980D-ECB8-4824-A3FB-E940DD62F4AE}"/>
              </a:ext>
            </a:extLst>
          </p:cNvPr>
          <p:cNvSpPr>
            <a:spLocks/>
          </p:cNvSpPr>
          <p:nvPr/>
        </p:nvSpPr>
        <p:spPr bwMode="auto">
          <a:xfrm>
            <a:off x="2068513" y="5548313"/>
            <a:ext cx="120650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6" name="Google Shape;720;p18">
            <a:extLst>
              <a:ext uri="{FF2B5EF4-FFF2-40B4-BE49-F238E27FC236}">
                <a16:creationId xmlns:a16="http://schemas.microsoft.com/office/drawing/2014/main" id="{24B3ED56-3892-478D-AF5E-E1F70EF31CA9}"/>
              </a:ext>
            </a:extLst>
          </p:cNvPr>
          <p:cNvSpPr>
            <a:spLocks/>
          </p:cNvSpPr>
          <p:nvPr/>
        </p:nvSpPr>
        <p:spPr bwMode="auto">
          <a:xfrm>
            <a:off x="8486775" y="4811715"/>
            <a:ext cx="179388" cy="274637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6" y="363"/>
                </a:moveTo>
                <a:lnTo>
                  <a:pt x="2636" y="363"/>
                </a:lnTo>
                <a:cubicBezTo>
                  <a:pt x="3099" y="810"/>
                  <a:pt x="3519" y="1313"/>
                  <a:pt x="3924" y="1820"/>
                </a:cubicBezTo>
                <a:cubicBezTo>
                  <a:pt x="3492" y="1965"/>
                  <a:pt x="3055" y="2107"/>
                  <a:pt x="2623" y="2249"/>
                </a:cubicBezTo>
                <a:cubicBezTo>
                  <a:pt x="2647" y="1621"/>
                  <a:pt x="2656" y="989"/>
                  <a:pt x="2636" y="363"/>
                </a:cubicBezTo>
                <a:close/>
                <a:moveTo>
                  <a:pt x="5674" y="1506"/>
                </a:moveTo>
                <a:cubicBezTo>
                  <a:pt x="5407" y="1874"/>
                  <a:pt x="5137" y="2243"/>
                  <a:pt x="4866" y="2611"/>
                </a:cubicBezTo>
                <a:cubicBezTo>
                  <a:pt x="4694" y="2391"/>
                  <a:pt x="4519" y="2171"/>
                  <a:pt x="4343" y="1956"/>
                </a:cubicBezTo>
                <a:cubicBezTo>
                  <a:pt x="4785" y="1806"/>
                  <a:pt x="5231" y="1658"/>
                  <a:pt x="5674" y="1506"/>
                </a:cubicBezTo>
                <a:close/>
                <a:moveTo>
                  <a:pt x="2302" y="2638"/>
                </a:moveTo>
                <a:lnTo>
                  <a:pt x="2302" y="2638"/>
                </a:lnTo>
                <a:cubicBezTo>
                  <a:pt x="2285" y="2946"/>
                  <a:pt x="2271" y="3253"/>
                  <a:pt x="2261" y="3557"/>
                </a:cubicBezTo>
                <a:cubicBezTo>
                  <a:pt x="1724" y="3436"/>
                  <a:pt x="1187" y="3314"/>
                  <a:pt x="649" y="3189"/>
                </a:cubicBezTo>
                <a:cubicBezTo>
                  <a:pt x="1201" y="3007"/>
                  <a:pt x="1751" y="2824"/>
                  <a:pt x="2302" y="2638"/>
                </a:cubicBezTo>
                <a:close/>
                <a:moveTo>
                  <a:pt x="4100" y="2037"/>
                </a:moveTo>
                <a:cubicBezTo>
                  <a:pt x="4228" y="2196"/>
                  <a:pt x="4356" y="2358"/>
                  <a:pt x="4485" y="2513"/>
                </a:cubicBezTo>
                <a:cubicBezTo>
                  <a:pt x="4526" y="2564"/>
                  <a:pt x="4610" y="2672"/>
                  <a:pt x="4718" y="2814"/>
                </a:cubicBezTo>
                <a:cubicBezTo>
                  <a:pt x="4445" y="3182"/>
                  <a:pt x="4171" y="3550"/>
                  <a:pt x="3893" y="3919"/>
                </a:cubicBezTo>
                <a:cubicBezTo>
                  <a:pt x="3589" y="3854"/>
                  <a:pt x="3285" y="3790"/>
                  <a:pt x="2981" y="3723"/>
                </a:cubicBezTo>
                <a:cubicBezTo>
                  <a:pt x="2836" y="3692"/>
                  <a:pt x="2690" y="3655"/>
                  <a:pt x="2545" y="3625"/>
                </a:cubicBezTo>
                <a:cubicBezTo>
                  <a:pt x="2569" y="3260"/>
                  <a:pt x="2592" y="2898"/>
                  <a:pt x="2609" y="2536"/>
                </a:cubicBezTo>
                <a:cubicBezTo>
                  <a:pt x="3106" y="2371"/>
                  <a:pt x="3603" y="2202"/>
                  <a:pt x="4100" y="2037"/>
                </a:cubicBezTo>
                <a:close/>
                <a:moveTo>
                  <a:pt x="4860" y="2999"/>
                </a:moveTo>
                <a:cubicBezTo>
                  <a:pt x="5215" y="3466"/>
                  <a:pt x="5722" y="4122"/>
                  <a:pt x="6019" y="4415"/>
                </a:cubicBezTo>
                <a:cubicBezTo>
                  <a:pt x="5891" y="4381"/>
                  <a:pt x="5755" y="4355"/>
                  <a:pt x="5746" y="4351"/>
                </a:cubicBezTo>
                <a:cubicBezTo>
                  <a:pt x="5381" y="4260"/>
                  <a:pt x="5016" y="4169"/>
                  <a:pt x="4651" y="4084"/>
                </a:cubicBezTo>
                <a:cubicBezTo>
                  <a:pt x="4478" y="4044"/>
                  <a:pt x="4309" y="4007"/>
                  <a:pt x="4137" y="3973"/>
                </a:cubicBezTo>
                <a:cubicBezTo>
                  <a:pt x="4380" y="3648"/>
                  <a:pt x="4620" y="3324"/>
                  <a:pt x="4860" y="2999"/>
                </a:cubicBezTo>
                <a:close/>
                <a:moveTo>
                  <a:pt x="2531" y="3844"/>
                </a:moveTo>
                <a:cubicBezTo>
                  <a:pt x="2934" y="3932"/>
                  <a:pt x="3339" y="4024"/>
                  <a:pt x="3745" y="4114"/>
                </a:cubicBezTo>
                <a:cubicBezTo>
                  <a:pt x="3295" y="4710"/>
                  <a:pt x="2839" y="5301"/>
                  <a:pt x="2373" y="5882"/>
                </a:cubicBezTo>
                <a:cubicBezTo>
                  <a:pt x="2424" y="5206"/>
                  <a:pt x="2481" y="4527"/>
                  <a:pt x="2531" y="3844"/>
                </a:cubicBezTo>
                <a:close/>
                <a:moveTo>
                  <a:pt x="2600" y="0"/>
                </a:moveTo>
                <a:cubicBezTo>
                  <a:pt x="2588" y="0"/>
                  <a:pt x="2576" y="10"/>
                  <a:pt x="2572" y="29"/>
                </a:cubicBezTo>
                <a:cubicBezTo>
                  <a:pt x="2569" y="42"/>
                  <a:pt x="2566" y="59"/>
                  <a:pt x="2562" y="76"/>
                </a:cubicBezTo>
                <a:cubicBezTo>
                  <a:pt x="2498" y="87"/>
                  <a:pt x="2471" y="188"/>
                  <a:pt x="2535" y="259"/>
                </a:cubicBezTo>
                <a:cubicBezTo>
                  <a:pt x="2424" y="948"/>
                  <a:pt x="2356" y="1648"/>
                  <a:pt x="2316" y="2354"/>
                </a:cubicBezTo>
                <a:cubicBezTo>
                  <a:pt x="1586" y="2594"/>
                  <a:pt x="856" y="2837"/>
                  <a:pt x="122" y="3080"/>
                </a:cubicBezTo>
                <a:cubicBezTo>
                  <a:pt x="0" y="3121"/>
                  <a:pt x="102" y="3303"/>
                  <a:pt x="190" y="3324"/>
                </a:cubicBezTo>
                <a:cubicBezTo>
                  <a:pt x="876" y="3483"/>
                  <a:pt x="1566" y="3635"/>
                  <a:pt x="2251" y="3784"/>
                </a:cubicBezTo>
                <a:cubicBezTo>
                  <a:pt x="2224" y="4595"/>
                  <a:pt x="2201" y="5402"/>
                  <a:pt x="2143" y="6196"/>
                </a:cubicBezTo>
                <a:cubicBezTo>
                  <a:pt x="2140" y="6257"/>
                  <a:pt x="2206" y="6357"/>
                  <a:pt x="2271" y="6357"/>
                </a:cubicBezTo>
                <a:cubicBezTo>
                  <a:pt x="2290" y="6357"/>
                  <a:pt x="2309" y="6349"/>
                  <a:pt x="2325" y="6328"/>
                </a:cubicBezTo>
                <a:cubicBezTo>
                  <a:pt x="2893" y="5622"/>
                  <a:pt x="3444" y="4896"/>
                  <a:pt x="3988" y="4169"/>
                </a:cubicBezTo>
                <a:cubicBezTo>
                  <a:pt x="4759" y="4341"/>
                  <a:pt x="5529" y="4520"/>
                  <a:pt x="6293" y="4716"/>
                </a:cubicBezTo>
                <a:cubicBezTo>
                  <a:pt x="6303" y="4719"/>
                  <a:pt x="6313" y="4720"/>
                  <a:pt x="6322" y="4720"/>
                </a:cubicBezTo>
                <a:cubicBezTo>
                  <a:pt x="6404" y="4720"/>
                  <a:pt x="6429" y="4618"/>
                  <a:pt x="6377" y="4554"/>
                </a:cubicBezTo>
                <a:cubicBezTo>
                  <a:pt x="5921" y="3983"/>
                  <a:pt x="5471" y="3388"/>
                  <a:pt x="5012" y="2797"/>
                </a:cubicBezTo>
                <a:cubicBezTo>
                  <a:pt x="5367" y="2313"/>
                  <a:pt x="5725" y="1834"/>
                  <a:pt x="6087" y="1357"/>
                </a:cubicBezTo>
                <a:cubicBezTo>
                  <a:pt x="6136" y="1289"/>
                  <a:pt x="6064" y="1147"/>
                  <a:pt x="5978" y="1147"/>
                </a:cubicBezTo>
                <a:cubicBezTo>
                  <a:pt x="5971" y="1147"/>
                  <a:pt x="5963" y="1148"/>
                  <a:pt x="5955" y="1151"/>
                </a:cubicBezTo>
                <a:cubicBezTo>
                  <a:pt x="5360" y="1347"/>
                  <a:pt x="4762" y="1543"/>
                  <a:pt x="4167" y="1739"/>
                </a:cubicBezTo>
                <a:cubicBezTo>
                  <a:pt x="3690" y="1165"/>
                  <a:pt x="3191" y="610"/>
                  <a:pt x="2653" y="110"/>
                </a:cubicBezTo>
                <a:cubicBezTo>
                  <a:pt x="2647" y="103"/>
                  <a:pt x="2636" y="100"/>
                  <a:pt x="2630" y="93"/>
                </a:cubicBezTo>
                <a:cubicBezTo>
                  <a:pt x="2630" y="73"/>
                  <a:pt x="2630" y="53"/>
                  <a:pt x="2626" y="33"/>
                </a:cubicBezTo>
                <a:cubicBezTo>
                  <a:pt x="2626" y="11"/>
                  <a:pt x="2614" y="0"/>
                  <a:pt x="2600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7" name="Google Shape;723;p18">
            <a:extLst>
              <a:ext uri="{FF2B5EF4-FFF2-40B4-BE49-F238E27FC236}">
                <a16:creationId xmlns:a16="http://schemas.microsoft.com/office/drawing/2014/main" id="{07320074-C996-4F70-9831-B21B7B9CD4B4}"/>
              </a:ext>
            </a:extLst>
          </p:cNvPr>
          <p:cNvSpPr>
            <a:spLocks/>
          </p:cNvSpPr>
          <p:nvPr/>
        </p:nvSpPr>
        <p:spPr bwMode="auto">
          <a:xfrm flipH="1">
            <a:off x="6767514" y="5872165"/>
            <a:ext cx="250825" cy="3270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28" name="Google Shape;724;p18">
            <a:extLst>
              <a:ext uri="{FF2B5EF4-FFF2-40B4-BE49-F238E27FC236}">
                <a16:creationId xmlns:a16="http://schemas.microsoft.com/office/drawing/2014/main" id="{491FB6AB-1811-4D91-9C1C-E52343123AC5}"/>
              </a:ext>
            </a:extLst>
          </p:cNvPr>
          <p:cNvGrpSpPr>
            <a:grpSpLocks/>
          </p:cNvGrpSpPr>
          <p:nvPr/>
        </p:nvGrpSpPr>
        <p:grpSpPr bwMode="auto">
          <a:xfrm>
            <a:off x="298451" y="430213"/>
            <a:ext cx="690563" cy="577850"/>
            <a:chOff x="6925510" y="205316"/>
            <a:chExt cx="905688" cy="530354"/>
          </a:xfrm>
        </p:grpSpPr>
        <p:sp>
          <p:nvSpPr>
            <p:cNvPr id="29" name="Google Shape;725;p18">
              <a:extLst>
                <a:ext uri="{FF2B5EF4-FFF2-40B4-BE49-F238E27FC236}">
                  <a16:creationId xmlns:a16="http://schemas.microsoft.com/office/drawing/2014/main" id="{41A8CCEC-1612-4E9E-83A3-B0A9B6A96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0" name="Google Shape;726;p18">
              <a:extLst>
                <a:ext uri="{FF2B5EF4-FFF2-40B4-BE49-F238E27FC236}">
                  <a16:creationId xmlns:a16="http://schemas.microsoft.com/office/drawing/2014/main" id="{10DED492-A43B-4E6A-9AD7-CA4F883BF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1" name="Google Shape;727;p18">
              <a:extLst>
                <a:ext uri="{FF2B5EF4-FFF2-40B4-BE49-F238E27FC236}">
                  <a16:creationId xmlns:a16="http://schemas.microsoft.com/office/drawing/2014/main" id="{D95E416D-043B-4C58-9E8E-AF61A9982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2" name="Google Shape;728;p18">
              <a:extLst>
                <a:ext uri="{FF2B5EF4-FFF2-40B4-BE49-F238E27FC236}">
                  <a16:creationId xmlns:a16="http://schemas.microsoft.com/office/drawing/2014/main" id="{EFBC4662-71B0-4193-82DB-1B38955C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3" name="Google Shape;729;p18">
              <a:extLst>
                <a:ext uri="{FF2B5EF4-FFF2-40B4-BE49-F238E27FC236}">
                  <a16:creationId xmlns:a16="http://schemas.microsoft.com/office/drawing/2014/main" id="{01262BEC-38BA-4788-B1DC-0EA660E4A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4" name="Google Shape;730;p18">
              <a:extLst>
                <a:ext uri="{FF2B5EF4-FFF2-40B4-BE49-F238E27FC236}">
                  <a16:creationId xmlns:a16="http://schemas.microsoft.com/office/drawing/2014/main" id="{C8BF4A19-DA22-4571-8B23-63B048BE7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35" name="Google Shape;731;p18">
            <a:extLst>
              <a:ext uri="{FF2B5EF4-FFF2-40B4-BE49-F238E27FC236}">
                <a16:creationId xmlns:a16="http://schemas.microsoft.com/office/drawing/2014/main" id="{4FBC78AE-A5AF-4653-92ED-93F3E6487E84}"/>
              </a:ext>
            </a:extLst>
          </p:cNvPr>
          <p:cNvSpPr>
            <a:spLocks/>
          </p:cNvSpPr>
          <p:nvPr/>
        </p:nvSpPr>
        <p:spPr bwMode="auto">
          <a:xfrm flipH="1">
            <a:off x="8172451" y="431802"/>
            <a:ext cx="620713" cy="8175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6" name="Google Shape;732;p18">
            <a:extLst>
              <a:ext uri="{FF2B5EF4-FFF2-40B4-BE49-F238E27FC236}">
                <a16:creationId xmlns:a16="http://schemas.microsoft.com/office/drawing/2014/main" id="{4A6EEDF6-C434-42C3-BCA0-1AEC47D9F563}"/>
              </a:ext>
            </a:extLst>
          </p:cNvPr>
          <p:cNvSpPr/>
          <p:nvPr/>
        </p:nvSpPr>
        <p:spPr>
          <a:xfrm rot="10800000">
            <a:off x="8666164" y="4900615"/>
            <a:ext cx="477837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37" name="Google Shape;733;p18">
            <a:extLst>
              <a:ext uri="{FF2B5EF4-FFF2-40B4-BE49-F238E27FC236}">
                <a16:creationId xmlns:a16="http://schemas.microsoft.com/office/drawing/2014/main" id="{7D199DA1-4AB7-4A0C-B888-1B830C2B5BBE}"/>
              </a:ext>
            </a:extLst>
          </p:cNvPr>
          <p:cNvGrpSpPr>
            <a:grpSpLocks/>
          </p:cNvGrpSpPr>
          <p:nvPr/>
        </p:nvGrpSpPr>
        <p:grpSpPr bwMode="auto">
          <a:xfrm>
            <a:off x="7567614" y="5670552"/>
            <a:ext cx="1012825" cy="817563"/>
            <a:chOff x="478326" y="2825649"/>
            <a:chExt cx="1012293" cy="613511"/>
          </a:xfrm>
        </p:grpSpPr>
        <p:sp>
          <p:nvSpPr>
            <p:cNvPr id="38" name="Google Shape;734;p18">
              <a:extLst>
                <a:ext uri="{FF2B5EF4-FFF2-40B4-BE49-F238E27FC236}">
                  <a16:creationId xmlns:a16="http://schemas.microsoft.com/office/drawing/2014/main" id="{2D63C047-FF47-484F-8557-6AE0253E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9" name="Google Shape;735;p18">
              <a:extLst>
                <a:ext uri="{FF2B5EF4-FFF2-40B4-BE49-F238E27FC236}">
                  <a16:creationId xmlns:a16="http://schemas.microsoft.com/office/drawing/2014/main" id="{F5D2DD20-0EA7-407A-9E8F-D3079BBAC270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0" name="Google Shape;736;p18">
              <a:extLst>
                <a:ext uri="{FF2B5EF4-FFF2-40B4-BE49-F238E27FC236}">
                  <a16:creationId xmlns:a16="http://schemas.microsoft.com/office/drawing/2014/main" id="{A9B74430-4D0A-418D-B79B-53651C13C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1" name="Google Shape;737;p18">
              <a:extLst>
                <a:ext uri="{FF2B5EF4-FFF2-40B4-BE49-F238E27FC236}">
                  <a16:creationId xmlns:a16="http://schemas.microsoft.com/office/drawing/2014/main" id="{05581C10-5B36-4D99-B3F7-A63A67BFA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2" name="Google Shape;738;p18">
              <a:extLst>
                <a:ext uri="{FF2B5EF4-FFF2-40B4-BE49-F238E27FC236}">
                  <a16:creationId xmlns:a16="http://schemas.microsoft.com/office/drawing/2014/main" id="{6F09CD37-4471-4952-AAC6-169715A30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43" name="Google Shape;739;p18">
            <a:extLst>
              <a:ext uri="{FF2B5EF4-FFF2-40B4-BE49-F238E27FC236}">
                <a16:creationId xmlns:a16="http://schemas.microsoft.com/office/drawing/2014/main" id="{455CB0F0-D4BC-49D0-B48A-243B19678331}"/>
              </a:ext>
            </a:extLst>
          </p:cNvPr>
          <p:cNvSpPr/>
          <p:nvPr/>
        </p:nvSpPr>
        <p:spPr>
          <a:xfrm>
            <a:off x="8851901" y="6399213"/>
            <a:ext cx="249238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721" name="Google Shape;721;p18"/>
          <p:cNvSpPr txBox="1">
            <a:spLocks noGrp="1"/>
          </p:cNvSpPr>
          <p:nvPr>
            <p:ph type="title"/>
          </p:nvPr>
        </p:nvSpPr>
        <p:spPr>
          <a:xfrm>
            <a:off x="1069850" y="2437767"/>
            <a:ext cx="2799900" cy="197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1"/>
          </p:nvPr>
        </p:nvSpPr>
        <p:spPr>
          <a:xfrm>
            <a:off x="3514225" y="1583767"/>
            <a:ext cx="4277700" cy="37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616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89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41;p19">
            <a:extLst>
              <a:ext uri="{FF2B5EF4-FFF2-40B4-BE49-F238E27FC236}">
                <a16:creationId xmlns:a16="http://schemas.microsoft.com/office/drawing/2014/main" id="{4962746B-F470-483E-A877-46A1144820EC}"/>
              </a:ext>
            </a:extLst>
          </p:cNvPr>
          <p:cNvSpPr>
            <a:spLocks/>
          </p:cNvSpPr>
          <p:nvPr/>
        </p:nvSpPr>
        <p:spPr bwMode="auto">
          <a:xfrm>
            <a:off x="8207376" y="5741988"/>
            <a:ext cx="317500" cy="4191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6" name="Google Shape;755;p19">
            <a:extLst>
              <a:ext uri="{FF2B5EF4-FFF2-40B4-BE49-F238E27FC236}">
                <a16:creationId xmlns:a16="http://schemas.microsoft.com/office/drawing/2014/main" id="{8CEEE14E-877A-4C70-BF68-EE5A515BCB9D}"/>
              </a:ext>
            </a:extLst>
          </p:cNvPr>
          <p:cNvSpPr/>
          <p:nvPr/>
        </p:nvSpPr>
        <p:spPr>
          <a:xfrm rot="10800000" flipH="1">
            <a:off x="477839" y="5345113"/>
            <a:ext cx="250825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7" name="Google Shape;756;p19">
            <a:extLst>
              <a:ext uri="{FF2B5EF4-FFF2-40B4-BE49-F238E27FC236}">
                <a16:creationId xmlns:a16="http://schemas.microsoft.com/office/drawing/2014/main" id="{9DAF7EE0-436C-4A32-9077-71548C59B047}"/>
              </a:ext>
            </a:extLst>
          </p:cNvPr>
          <p:cNvSpPr/>
          <p:nvPr/>
        </p:nvSpPr>
        <p:spPr>
          <a:xfrm rot="10800000" flipH="1">
            <a:off x="0" y="5467352"/>
            <a:ext cx="477838" cy="98266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8" name="Google Shape;757;p19">
            <a:extLst>
              <a:ext uri="{FF2B5EF4-FFF2-40B4-BE49-F238E27FC236}">
                <a16:creationId xmlns:a16="http://schemas.microsoft.com/office/drawing/2014/main" id="{16C6395C-544B-4893-A27E-F8D8A7356748}"/>
              </a:ext>
            </a:extLst>
          </p:cNvPr>
          <p:cNvSpPr/>
          <p:nvPr/>
        </p:nvSpPr>
        <p:spPr>
          <a:xfrm flipH="1">
            <a:off x="8666164" y="788990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19" name="Google Shape;758;p19">
            <a:extLst>
              <a:ext uri="{FF2B5EF4-FFF2-40B4-BE49-F238E27FC236}">
                <a16:creationId xmlns:a16="http://schemas.microsoft.com/office/drawing/2014/main" id="{98CC7FC2-2B69-4328-AEE2-4ADCA9EA2A34}"/>
              </a:ext>
            </a:extLst>
          </p:cNvPr>
          <p:cNvGrpSpPr>
            <a:grpSpLocks/>
          </p:cNvGrpSpPr>
          <p:nvPr/>
        </p:nvGrpSpPr>
        <p:grpSpPr bwMode="auto">
          <a:xfrm rot="20700021" flipH="1">
            <a:off x="8162925" y="496890"/>
            <a:ext cx="647700" cy="542925"/>
            <a:chOff x="6925510" y="205316"/>
            <a:chExt cx="905688" cy="530354"/>
          </a:xfrm>
        </p:grpSpPr>
        <p:sp>
          <p:nvSpPr>
            <p:cNvPr id="20" name="Google Shape;759;p19">
              <a:extLst>
                <a:ext uri="{FF2B5EF4-FFF2-40B4-BE49-F238E27FC236}">
                  <a16:creationId xmlns:a16="http://schemas.microsoft.com/office/drawing/2014/main" id="{B61C65E3-7524-4F0E-812C-3343A2C1B348}"/>
                </a:ext>
              </a:extLst>
            </p:cNvPr>
            <p:cNvSpPr/>
            <p:nvPr/>
          </p:nvSpPr>
          <p:spPr>
            <a:xfrm>
              <a:off x="7093929" y="211545"/>
              <a:ext cx="568275" cy="516397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1" name="Google Shape;760;p19">
              <a:extLst>
                <a:ext uri="{FF2B5EF4-FFF2-40B4-BE49-F238E27FC236}">
                  <a16:creationId xmlns:a16="http://schemas.microsoft.com/office/drawing/2014/main" id="{420746FC-0E13-49E0-950B-672FC4D5B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2" name="Google Shape;761;p19">
              <a:extLst>
                <a:ext uri="{FF2B5EF4-FFF2-40B4-BE49-F238E27FC236}">
                  <a16:creationId xmlns:a16="http://schemas.microsoft.com/office/drawing/2014/main" id="{54793BBC-6DAA-4DFB-83C0-CF3E3727F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3" name="Google Shape;762;p19">
              <a:extLst>
                <a:ext uri="{FF2B5EF4-FFF2-40B4-BE49-F238E27FC236}">
                  <a16:creationId xmlns:a16="http://schemas.microsoft.com/office/drawing/2014/main" id="{F674D1B6-5EF3-4ABF-86BA-680056A36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4" name="Google Shape;763;p19">
              <a:extLst>
                <a:ext uri="{FF2B5EF4-FFF2-40B4-BE49-F238E27FC236}">
                  <a16:creationId xmlns:a16="http://schemas.microsoft.com/office/drawing/2014/main" id="{046151AF-AA54-4D8F-A06D-B772AE133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764;p19">
              <a:extLst>
                <a:ext uri="{FF2B5EF4-FFF2-40B4-BE49-F238E27FC236}">
                  <a16:creationId xmlns:a16="http://schemas.microsoft.com/office/drawing/2014/main" id="{EE8229AC-AE2A-4E4D-836B-3C8677651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6" name="Google Shape;765;p19">
            <a:extLst>
              <a:ext uri="{FF2B5EF4-FFF2-40B4-BE49-F238E27FC236}">
                <a16:creationId xmlns:a16="http://schemas.microsoft.com/office/drawing/2014/main" id="{66628AE8-BE52-4149-9E6E-E4972DA77B51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851901" y="309563"/>
            <a:ext cx="249238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7" name="Google Shape;766;p19">
            <a:extLst>
              <a:ext uri="{FF2B5EF4-FFF2-40B4-BE49-F238E27FC236}">
                <a16:creationId xmlns:a16="http://schemas.microsoft.com/office/drawing/2014/main" id="{2CA53854-8ACD-495E-B2B6-77A04EE3477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54014" y="6369052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42" name="Google Shape;742;p19"/>
          <p:cNvSpPr txBox="1">
            <a:spLocks noGrp="1"/>
          </p:cNvSpPr>
          <p:nvPr>
            <p:ph type="subTitle" idx="1"/>
          </p:nvPr>
        </p:nvSpPr>
        <p:spPr>
          <a:xfrm>
            <a:off x="713225" y="1965400"/>
            <a:ext cx="2229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19"/>
          <p:cNvSpPr txBox="1">
            <a:spLocks noGrp="1"/>
          </p:cNvSpPr>
          <p:nvPr>
            <p:ph type="title"/>
          </p:nvPr>
        </p:nvSpPr>
        <p:spPr>
          <a:xfrm>
            <a:off x="713225" y="436000"/>
            <a:ext cx="7360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1800"/>
            </a:lvl9pPr>
          </a:lstStyle>
          <a:p>
            <a:endParaRPr/>
          </a:p>
        </p:txBody>
      </p:sp>
      <p:sp>
        <p:nvSpPr>
          <p:cNvPr id="744" name="Google Shape;744;p19"/>
          <p:cNvSpPr txBox="1">
            <a:spLocks noGrp="1"/>
          </p:cNvSpPr>
          <p:nvPr>
            <p:ph type="subTitle" idx="2"/>
          </p:nvPr>
        </p:nvSpPr>
        <p:spPr>
          <a:xfrm>
            <a:off x="718570" y="3149557"/>
            <a:ext cx="2229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181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5" name="Google Shape;745;p19"/>
          <p:cNvSpPr txBox="1">
            <a:spLocks noGrp="1"/>
          </p:cNvSpPr>
          <p:nvPr>
            <p:ph type="subTitle" idx="3"/>
          </p:nvPr>
        </p:nvSpPr>
        <p:spPr>
          <a:xfrm>
            <a:off x="3465943" y="3149557"/>
            <a:ext cx="22248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181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6" name="Google Shape;746;p19"/>
          <p:cNvSpPr txBox="1">
            <a:spLocks noGrp="1"/>
          </p:cNvSpPr>
          <p:nvPr>
            <p:ph type="subTitle" idx="4"/>
          </p:nvPr>
        </p:nvSpPr>
        <p:spPr>
          <a:xfrm>
            <a:off x="6204962" y="3149557"/>
            <a:ext cx="22245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181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7" name="Google Shape;747;p19"/>
          <p:cNvSpPr txBox="1">
            <a:spLocks noGrp="1"/>
          </p:cNvSpPr>
          <p:nvPr>
            <p:ph type="subTitle" idx="5"/>
          </p:nvPr>
        </p:nvSpPr>
        <p:spPr>
          <a:xfrm>
            <a:off x="3461788" y="1965400"/>
            <a:ext cx="22248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9"/>
          <p:cNvSpPr txBox="1">
            <a:spLocks noGrp="1"/>
          </p:cNvSpPr>
          <p:nvPr>
            <p:ph type="subTitle" idx="6"/>
          </p:nvPr>
        </p:nvSpPr>
        <p:spPr>
          <a:xfrm>
            <a:off x="6200425" y="1965400"/>
            <a:ext cx="22203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9"/>
          <p:cNvSpPr txBox="1">
            <a:spLocks noGrp="1"/>
          </p:cNvSpPr>
          <p:nvPr>
            <p:ph type="subTitle" idx="7"/>
          </p:nvPr>
        </p:nvSpPr>
        <p:spPr>
          <a:xfrm>
            <a:off x="713225" y="4364175"/>
            <a:ext cx="2229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9"/>
          <p:cNvSpPr txBox="1">
            <a:spLocks noGrp="1"/>
          </p:cNvSpPr>
          <p:nvPr>
            <p:ph type="subTitle" idx="8"/>
          </p:nvPr>
        </p:nvSpPr>
        <p:spPr>
          <a:xfrm>
            <a:off x="718570" y="5548332"/>
            <a:ext cx="2229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181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1" name="Google Shape;751;p19"/>
          <p:cNvSpPr txBox="1">
            <a:spLocks noGrp="1"/>
          </p:cNvSpPr>
          <p:nvPr>
            <p:ph type="subTitle" idx="9"/>
          </p:nvPr>
        </p:nvSpPr>
        <p:spPr>
          <a:xfrm>
            <a:off x="3465943" y="5548332"/>
            <a:ext cx="22248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181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2" name="Google Shape;752;p19"/>
          <p:cNvSpPr txBox="1">
            <a:spLocks noGrp="1"/>
          </p:cNvSpPr>
          <p:nvPr>
            <p:ph type="subTitle" idx="13"/>
          </p:nvPr>
        </p:nvSpPr>
        <p:spPr>
          <a:xfrm>
            <a:off x="6204962" y="5548332"/>
            <a:ext cx="22245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181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688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3" name="Google Shape;753;p19"/>
          <p:cNvSpPr txBox="1">
            <a:spLocks noGrp="1"/>
          </p:cNvSpPr>
          <p:nvPr>
            <p:ph type="subTitle" idx="14"/>
          </p:nvPr>
        </p:nvSpPr>
        <p:spPr>
          <a:xfrm>
            <a:off x="3461788" y="4364175"/>
            <a:ext cx="22248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19"/>
          <p:cNvSpPr txBox="1">
            <a:spLocks noGrp="1"/>
          </p:cNvSpPr>
          <p:nvPr>
            <p:ph type="subTitle" idx="15"/>
          </p:nvPr>
        </p:nvSpPr>
        <p:spPr>
          <a:xfrm>
            <a:off x="6200425" y="4364175"/>
            <a:ext cx="22203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9714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0;p21">
            <a:extLst>
              <a:ext uri="{FF2B5EF4-FFF2-40B4-BE49-F238E27FC236}">
                <a16:creationId xmlns:a16="http://schemas.microsoft.com/office/drawing/2014/main" id="{A28A922D-DDDA-4D19-AE68-51EAAB3CC849}"/>
              </a:ext>
            </a:extLst>
          </p:cNvPr>
          <p:cNvSpPr/>
          <p:nvPr/>
        </p:nvSpPr>
        <p:spPr>
          <a:xfrm rot="10800000">
            <a:off x="8502651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" name="Google Shape;811;p21">
            <a:extLst>
              <a:ext uri="{FF2B5EF4-FFF2-40B4-BE49-F238E27FC236}">
                <a16:creationId xmlns:a16="http://schemas.microsoft.com/office/drawing/2014/main" id="{6661054E-8D24-4DC7-9733-E1472B16D409}"/>
              </a:ext>
            </a:extLst>
          </p:cNvPr>
          <p:cNvSpPr>
            <a:spLocks/>
          </p:cNvSpPr>
          <p:nvPr/>
        </p:nvSpPr>
        <p:spPr bwMode="auto">
          <a:xfrm>
            <a:off x="8505825" y="5086352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6" name="Google Shape;812;p21">
            <a:extLst>
              <a:ext uri="{FF2B5EF4-FFF2-40B4-BE49-F238E27FC236}">
                <a16:creationId xmlns:a16="http://schemas.microsoft.com/office/drawing/2014/main" id="{30CAD78F-5964-48BE-88DD-714450606995}"/>
              </a:ext>
            </a:extLst>
          </p:cNvPr>
          <p:cNvSpPr>
            <a:spLocks/>
          </p:cNvSpPr>
          <p:nvPr/>
        </p:nvSpPr>
        <p:spPr bwMode="auto">
          <a:xfrm>
            <a:off x="8269289" y="6432550"/>
            <a:ext cx="16192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" name="Google Shape;813;p21">
            <a:extLst>
              <a:ext uri="{FF2B5EF4-FFF2-40B4-BE49-F238E27FC236}">
                <a16:creationId xmlns:a16="http://schemas.microsoft.com/office/drawing/2014/main" id="{E4FCD026-FA5B-4B90-A7BD-C58C2291B56C}"/>
              </a:ext>
            </a:extLst>
          </p:cNvPr>
          <p:cNvSpPr/>
          <p:nvPr/>
        </p:nvSpPr>
        <p:spPr>
          <a:xfrm>
            <a:off x="8431214" y="1073152"/>
            <a:ext cx="282575" cy="32861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8" name="Google Shape;814;p21">
            <a:extLst>
              <a:ext uri="{FF2B5EF4-FFF2-40B4-BE49-F238E27FC236}">
                <a16:creationId xmlns:a16="http://schemas.microsoft.com/office/drawing/2014/main" id="{55F735CB-D5F8-47E9-9305-300CC1A50614}"/>
              </a:ext>
            </a:extLst>
          </p:cNvPr>
          <p:cNvSpPr>
            <a:spLocks/>
          </p:cNvSpPr>
          <p:nvPr/>
        </p:nvSpPr>
        <p:spPr bwMode="auto">
          <a:xfrm rot="19198849">
            <a:off x="8054976" y="5759452"/>
            <a:ext cx="223838" cy="176213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9" name="Google Shape;815;p21">
            <a:extLst>
              <a:ext uri="{FF2B5EF4-FFF2-40B4-BE49-F238E27FC236}">
                <a16:creationId xmlns:a16="http://schemas.microsoft.com/office/drawing/2014/main" id="{3182A87D-6693-432C-BBDE-8526823C5738}"/>
              </a:ext>
            </a:extLst>
          </p:cNvPr>
          <p:cNvSpPr>
            <a:spLocks/>
          </p:cNvSpPr>
          <p:nvPr/>
        </p:nvSpPr>
        <p:spPr bwMode="auto">
          <a:xfrm>
            <a:off x="495301" y="2732090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10" name="Google Shape;816;p21">
            <a:extLst>
              <a:ext uri="{FF2B5EF4-FFF2-40B4-BE49-F238E27FC236}">
                <a16:creationId xmlns:a16="http://schemas.microsoft.com/office/drawing/2014/main" id="{52F9101E-EE8C-48A2-AB52-E67BC9BC1C79}"/>
              </a:ext>
            </a:extLst>
          </p:cNvPr>
          <p:cNvGrpSpPr>
            <a:grpSpLocks/>
          </p:cNvGrpSpPr>
          <p:nvPr/>
        </p:nvGrpSpPr>
        <p:grpSpPr bwMode="auto">
          <a:xfrm>
            <a:off x="430214" y="357188"/>
            <a:ext cx="1098550" cy="1484312"/>
            <a:chOff x="918850" y="1629150"/>
            <a:chExt cx="442250" cy="453124"/>
          </a:xfrm>
        </p:grpSpPr>
        <p:sp>
          <p:nvSpPr>
            <p:cNvPr id="11" name="Google Shape;817;p21">
              <a:extLst>
                <a:ext uri="{FF2B5EF4-FFF2-40B4-BE49-F238E27FC236}">
                  <a16:creationId xmlns:a16="http://schemas.microsoft.com/office/drawing/2014/main" id="{CFA8E174-9462-4E88-BB03-78E075A19BEB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2" name="Google Shape;818;p21">
              <a:extLst>
                <a:ext uri="{FF2B5EF4-FFF2-40B4-BE49-F238E27FC236}">
                  <a16:creationId xmlns:a16="http://schemas.microsoft.com/office/drawing/2014/main" id="{01DDFDCA-ADA6-43D2-A6AA-F02350D5D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819;p21">
              <a:extLst>
                <a:ext uri="{FF2B5EF4-FFF2-40B4-BE49-F238E27FC236}">
                  <a16:creationId xmlns:a16="http://schemas.microsoft.com/office/drawing/2014/main" id="{77872883-6631-4CA2-B901-5FB9FB517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" name="Google Shape;820;p21">
              <a:extLst>
                <a:ext uri="{FF2B5EF4-FFF2-40B4-BE49-F238E27FC236}">
                  <a16:creationId xmlns:a16="http://schemas.microsoft.com/office/drawing/2014/main" id="{6660B064-A4FB-49ED-98BE-BF47FC9E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" name="Google Shape;821;p21">
              <a:extLst>
                <a:ext uri="{FF2B5EF4-FFF2-40B4-BE49-F238E27FC236}">
                  <a16:creationId xmlns:a16="http://schemas.microsoft.com/office/drawing/2014/main" id="{0E6DFAA4-998D-44FE-8E44-497A70C78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" name="Google Shape;822;p21">
              <a:extLst>
                <a:ext uri="{FF2B5EF4-FFF2-40B4-BE49-F238E27FC236}">
                  <a16:creationId xmlns:a16="http://schemas.microsoft.com/office/drawing/2014/main" id="{F25C863D-F85E-4F72-B352-AA6A513C4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" name="Google Shape;823;p21">
              <a:extLst>
                <a:ext uri="{FF2B5EF4-FFF2-40B4-BE49-F238E27FC236}">
                  <a16:creationId xmlns:a16="http://schemas.microsoft.com/office/drawing/2014/main" id="{99A70E06-2FC5-4E8B-9734-62C93716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" name="Google Shape;824;p21">
              <a:extLst>
                <a:ext uri="{FF2B5EF4-FFF2-40B4-BE49-F238E27FC236}">
                  <a16:creationId xmlns:a16="http://schemas.microsoft.com/office/drawing/2014/main" id="{4DD8F397-ED76-4FE1-ABA9-ED46104AB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" name="Google Shape;825;p21">
              <a:extLst>
                <a:ext uri="{FF2B5EF4-FFF2-40B4-BE49-F238E27FC236}">
                  <a16:creationId xmlns:a16="http://schemas.microsoft.com/office/drawing/2014/main" id="{1CE73660-95B2-4F03-8408-29F43F405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0" name="Google Shape;826;p21">
              <a:extLst>
                <a:ext uri="{FF2B5EF4-FFF2-40B4-BE49-F238E27FC236}">
                  <a16:creationId xmlns:a16="http://schemas.microsoft.com/office/drawing/2014/main" id="{C31FA54A-0AAC-4780-B364-C5CCD6D04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1" name="Google Shape;827;p21">
              <a:extLst>
                <a:ext uri="{FF2B5EF4-FFF2-40B4-BE49-F238E27FC236}">
                  <a16:creationId xmlns:a16="http://schemas.microsoft.com/office/drawing/2014/main" id="{A98C2941-5A79-415C-B4B7-623BE1EA2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2" name="Google Shape;828;p21">
              <a:extLst>
                <a:ext uri="{FF2B5EF4-FFF2-40B4-BE49-F238E27FC236}">
                  <a16:creationId xmlns:a16="http://schemas.microsoft.com/office/drawing/2014/main" id="{E01E0F56-7212-416D-B9B5-9BD2DEDDD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3" name="Google Shape;829;p21">
            <a:extLst>
              <a:ext uri="{FF2B5EF4-FFF2-40B4-BE49-F238E27FC236}">
                <a16:creationId xmlns:a16="http://schemas.microsoft.com/office/drawing/2014/main" id="{FFD1FBD1-9B09-4926-A226-2B1AA30802F1}"/>
              </a:ext>
            </a:extLst>
          </p:cNvPr>
          <p:cNvSpPr/>
          <p:nvPr/>
        </p:nvSpPr>
        <p:spPr>
          <a:xfrm>
            <a:off x="-4762" y="1479552"/>
            <a:ext cx="7239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4" name="Google Shape;830;p21">
            <a:extLst>
              <a:ext uri="{FF2B5EF4-FFF2-40B4-BE49-F238E27FC236}">
                <a16:creationId xmlns:a16="http://schemas.microsoft.com/office/drawing/2014/main" id="{CACB082F-6201-4A84-A741-31BC4935CBFD}"/>
              </a:ext>
            </a:extLst>
          </p:cNvPr>
          <p:cNvSpPr>
            <a:spLocks/>
          </p:cNvSpPr>
          <p:nvPr/>
        </p:nvSpPr>
        <p:spPr bwMode="auto">
          <a:xfrm>
            <a:off x="1789113" y="323852"/>
            <a:ext cx="220662" cy="2905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3425967"/>
            <a:ext cx="3253200" cy="140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530767"/>
            <a:ext cx="25716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582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32;p22">
            <a:extLst>
              <a:ext uri="{FF2B5EF4-FFF2-40B4-BE49-F238E27FC236}">
                <a16:creationId xmlns:a16="http://schemas.microsoft.com/office/drawing/2014/main" id="{37486293-CBDF-4D0E-A4BD-23E6CA8AA523}"/>
              </a:ext>
            </a:extLst>
          </p:cNvPr>
          <p:cNvSpPr/>
          <p:nvPr/>
        </p:nvSpPr>
        <p:spPr>
          <a:xfrm rot="46">
            <a:off x="1230314" y="2189165"/>
            <a:ext cx="2384425" cy="119062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" name="Google Shape;833;p22">
            <a:extLst>
              <a:ext uri="{FF2B5EF4-FFF2-40B4-BE49-F238E27FC236}">
                <a16:creationId xmlns:a16="http://schemas.microsoft.com/office/drawing/2014/main" id="{D87C6362-152A-461D-8EDA-96BF5600CBD1}"/>
              </a:ext>
            </a:extLst>
          </p:cNvPr>
          <p:cNvSpPr/>
          <p:nvPr/>
        </p:nvSpPr>
        <p:spPr>
          <a:xfrm>
            <a:off x="-4762" y="439738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6" name="Google Shape;834;p22">
            <a:extLst>
              <a:ext uri="{FF2B5EF4-FFF2-40B4-BE49-F238E27FC236}">
                <a16:creationId xmlns:a16="http://schemas.microsoft.com/office/drawing/2014/main" id="{C7B4A949-FF3F-45B8-8D4F-7CC6CD32A7E5}"/>
              </a:ext>
            </a:extLst>
          </p:cNvPr>
          <p:cNvSpPr/>
          <p:nvPr/>
        </p:nvSpPr>
        <p:spPr>
          <a:xfrm rot="10800000">
            <a:off x="8502651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7" name="Google Shape;835;p22">
            <a:extLst>
              <a:ext uri="{FF2B5EF4-FFF2-40B4-BE49-F238E27FC236}">
                <a16:creationId xmlns:a16="http://schemas.microsoft.com/office/drawing/2014/main" id="{189CC9D2-4916-43B7-88AF-FDAF75BDC188}"/>
              </a:ext>
            </a:extLst>
          </p:cNvPr>
          <p:cNvSpPr>
            <a:spLocks/>
          </p:cNvSpPr>
          <p:nvPr/>
        </p:nvSpPr>
        <p:spPr bwMode="auto">
          <a:xfrm>
            <a:off x="130176" y="247652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8" name="Google Shape;836;p22">
            <a:extLst>
              <a:ext uri="{FF2B5EF4-FFF2-40B4-BE49-F238E27FC236}">
                <a16:creationId xmlns:a16="http://schemas.microsoft.com/office/drawing/2014/main" id="{656AB6FD-67BF-4934-8C61-47220237C822}"/>
              </a:ext>
            </a:extLst>
          </p:cNvPr>
          <p:cNvGrpSpPr>
            <a:grpSpLocks/>
          </p:cNvGrpSpPr>
          <p:nvPr/>
        </p:nvGrpSpPr>
        <p:grpSpPr bwMode="auto">
          <a:xfrm>
            <a:off x="242889" y="658815"/>
            <a:ext cx="939800" cy="784225"/>
            <a:chOff x="6925510" y="205316"/>
            <a:chExt cx="905688" cy="530354"/>
          </a:xfrm>
        </p:grpSpPr>
        <p:sp>
          <p:nvSpPr>
            <p:cNvPr id="9" name="Google Shape;837;p22">
              <a:extLst>
                <a:ext uri="{FF2B5EF4-FFF2-40B4-BE49-F238E27FC236}">
                  <a16:creationId xmlns:a16="http://schemas.microsoft.com/office/drawing/2014/main" id="{A220BA6C-32A8-4F43-8A95-BAAF50D32AF1}"/>
                </a:ext>
              </a:extLst>
            </p:cNvPr>
            <p:cNvSpPr/>
            <p:nvPr/>
          </p:nvSpPr>
          <p:spPr>
            <a:xfrm>
              <a:off x="7093797" y="213905"/>
              <a:ext cx="567584" cy="516397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0" name="Google Shape;838;p22">
              <a:extLst>
                <a:ext uri="{FF2B5EF4-FFF2-40B4-BE49-F238E27FC236}">
                  <a16:creationId xmlns:a16="http://schemas.microsoft.com/office/drawing/2014/main" id="{A30917A2-031F-4938-82E3-2382295DE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839;p22">
              <a:extLst>
                <a:ext uri="{FF2B5EF4-FFF2-40B4-BE49-F238E27FC236}">
                  <a16:creationId xmlns:a16="http://schemas.microsoft.com/office/drawing/2014/main" id="{A7607471-8A54-48E2-9829-4BBB46091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" name="Google Shape;840;p22">
              <a:extLst>
                <a:ext uri="{FF2B5EF4-FFF2-40B4-BE49-F238E27FC236}">
                  <a16:creationId xmlns:a16="http://schemas.microsoft.com/office/drawing/2014/main" id="{BEC1B4BB-0A3E-4D2E-A736-F243B9BAA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841;p22">
              <a:extLst>
                <a:ext uri="{FF2B5EF4-FFF2-40B4-BE49-F238E27FC236}">
                  <a16:creationId xmlns:a16="http://schemas.microsoft.com/office/drawing/2014/main" id="{0F81626B-580F-44CB-8FE1-2B217B271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" name="Google Shape;842;p22">
              <a:extLst>
                <a:ext uri="{FF2B5EF4-FFF2-40B4-BE49-F238E27FC236}">
                  <a16:creationId xmlns:a16="http://schemas.microsoft.com/office/drawing/2014/main" id="{EEC62632-B684-47E6-B2B0-54B232B19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5" name="Google Shape;843;p22">
            <a:extLst>
              <a:ext uri="{FF2B5EF4-FFF2-40B4-BE49-F238E27FC236}">
                <a16:creationId xmlns:a16="http://schemas.microsoft.com/office/drawing/2014/main" id="{DBA9BB00-652A-4865-8029-014F71B0E673}"/>
              </a:ext>
            </a:extLst>
          </p:cNvPr>
          <p:cNvSpPr>
            <a:spLocks/>
          </p:cNvSpPr>
          <p:nvPr/>
        </p:nvSpPr>
        <p:spPr bwMode="auto">
          <a:xfrm>
            <a:off x="1069975" y="36354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6" name="Google Shape;844;p22">
            <a:extLst>
              <a:ext uri="{FF2B5EF4-FFF2-40B4-BE49-F238E27FC236}">
                <a16:creationId xmlns:a16="http://schemas.microsoft.com/office/drawing/2014/main" id="{D4398688-0E28-4460-829A-236107B1564C}"/>
              </a:ext>
            </a:extLst>
          </p:cNvPr>
          <p:cNvSpPr>
            <a:spLocks/>
          </p:cNvSpPr>
          <p:nvPr/>
        </p:nvSpPr>
        <p:spPr bwMode="auto">
          <a:xfrm>
            <a:off x="242888" y="1611314"/>
            <a:ext cx="161925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7" name="Google Shape;845;p22">
            <a:extLst>
              <a:ext uri="{FF2B5EF4-FFF2-40B4-BE49-F238E27FC236}">
                <a16:creationId xmlns:a16="http://schemas.microsoft.com/office/drawing/2014/main" id="{59A1A7E6-DC3D-49FE-AE41-C24CE3B538E2}"/>
              </a:ext>
            </a:extLst>
          </p:cNvPr>
          <p:cNvSpPr>
            <a:spLocks/>
          </p:cNvSpPr>
          <p:nvPr/>
        </p:nvSpPr>
        <p:spPr bwMode="auto">
          <a:xfrm>
            <a:off x="8640764" y="4959350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8" name="Google Shape;846;p22">
            <a:extLst>
              <a:ext uri="{FF2B5EF4-FFF2-40B4-BE49-F238E27FC236}">
                <a16:creationId xmlns:a16="http://schemas.microsoft.com/office/drawing/2014/main" id="{4701A1B3-B873-415C-A59F-F6556B7CA084}"/>
              </a:ext>
            </a:extLst>
          </p:cNvPr>
          <p:cNvSpPr/>
          <p:nvPr/>
        </p:nvSpPr>
        <p:spPr>
          <a:xfrm>
            <a:off x="285751" y="6303965"/>
            <a:ext cx="149225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9" name="Google Shape;847;p22">
            <a:extLst>
              <a:ext uri="{FF2B5EF4-FFF2-40B4-BE49-F238E27FC236}">
                <a16:creationId xmlns:a16="http://schemas.microsoft.com/office/drawing/2014/main" id="{CE99D7F4-D1AB-454F-940C-145E0DA747E2}"/>
              </a:ext>
            </a:extLst>
          </p:cNvPr>
          <p:cNvSpPr>
            <a:spLocks/>
          </p:cNvSpPr>
          <p:nvPr/>
        </p:nvSpPr>
        <p:spPr bwMode="auto">
          <a:xfrm>
            <a:off x="83502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0" name="Google Shape;848;p22">
            <a:extLst>
              <a:ext uri="{FF2B5EF4-FFF2-40B4-BE49-F238E27FC236}">
                <a16:creationId xmlns:a16="http://schemas.microsoft.com/office/drawing/2014/main" id="{37EFD9F8-F325-4E73-A1D8-0D811C62B6D2}"/>
              </a:ext>
            </a:extLst>
          </p:cNvPr>
          <p:cNvSpPr>
            <a:spLocks/>
          </p:cNvSpPr>
          <p:nvPr/>
        </p:nvSpPr>
        <p:spPr bwMode="auto">
          <a:xfrm>
            <a:off x="7993064" y="5530850"/>
            <a:ext cx="16192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1" name="Google Shape;849;p22">
            <a:extLst>
              <a:ext uri="{FF2B5EF4-FFF2-40B4-BE49-F238E27FC236}">
                <a16:creationId xmlns:a16="http://schemas.microsoft.com/office/drawing/2014/main" id="{3894F84E-F193-4B06-A274-15EFACBA1A87}"/>
              </a:ext>
            </a:extLst>
          </p:cNvPr>
          <p:cNvSpPr>
            <a:spLocks/>
          </p:cNvSpPr>
          <p:nvPr/>
        </p:nvSpPr>
        <p:spPr bwMode="auto">
          <a:xfrm flipH="1">
            <a:off x="7497764" y="1604965"/>
            <a:ext cx="161925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2" name="Google Shape;850;p22">
            <a:extLst>
              <a:ext uri="{FF2B5EF4-FFF2-40B4-BE49-F238E27FC236}">
                <a16:creationId xmlns:a16="http://schemas.microsoft.com/office/drawing/2014/main" id="{D3E5C614-35EF-42EF-B573-353EFC02FB05}"/>
              </a:ext>
            </a:extLst>
          </p:cNvPr>
          <p:cNvSpPr>
            <a:spLocks/>
          </p:cNvSpPr>
          <p:nvPr/>
        </p:nvSpPr>
        <p:spPr bwMode="auto">
          <a:xfrm rot="2209237">
            <a:off x="8239125" y="482602"/>
            <a:ext cx="160338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3" name="Google Shape;851;p22">
            <a:extLst>
              <a:ext uri="{FF2B5EF4-FFF2-40B4-BE49-F238E27FC236}">
                <a16:creationId xmlns:a16="http://schemas.microsoft.com/office/drawing/2014/main" id="{E68F22DA-9DA6-484E-8A4F-4988BD4C8A12}"/>
              </a:ext>
            </a:extLst>
          </p:cNvPr>
          <p:cNvSpPr>
            <a:spLocks/>
          </p:cNvSpPr>
          <p:nvPr/>
        </p:nvSpPr>
        <p:spPr bwMode="auto">
          <a:xfrm rot="2089191" flipH="1">
            <a:off x="8053389" y="5421315"/>
            <a:ext cx="738187" cy="896937"/>
          </a:xfrm>
          <a:custGeom>
            <a:avLst/>
            <a:gdLst>
              <a:gd name="T0" fmla="*/ 2147483646 w 12626"/>
              <a:gd name="T1" fmla="*/ 2147483646 h 12209"/>
              <a:gd name="T2" fmla="*/ 2147483646 w 12626"/>
              <a:gd name="T3" fmla="*/ 2147483646 h 12209"/>
              <a:gd name="T4" fmla="*/ 2147483646 w 12626"/>
              <a:gd name="T5" fmla="*/ 2147483646 h 12209"/>
              <a:gd name="T6" fmla="*/ 2147483646 w 12626"/>
              <a:gd name="T7" fmla="*/ 2147483646 h 12209"/>
              <a:gd name="T8" fmla="*/ 2147483646 w 12626"/>
              <a:gd name="T9" fmla="*/ 2147483646 h 12209"/>
              <a:gd name="T10" fmla="*/ 2147483646 w 12626"/>
              <a:gd name="T11" fmla="*/ 2147483646 h 12209"/>
              <a:gd name="T12" fmla="*/ 2147483646 w 12626"/>
              <a:gd name="T13" fmla="*/ 2147483646 h 12209"/>
              <a:gd name="T14" fmla="*/ 2147483646 w 12626"/>
              <a:gd name="T15" fmla="*/ 2147483646 h 12209"/>
              <a:gd name="T16" fmla="*/ 2147483646 w 12626"/>
              <a:gd name="T17" fmla="*/ 2147483646 h 12209"/>
              <a:gd name="T18" fmla="*/ 2147483646 w 12626"/>
              <a:gd name="T19" fmla="*/ 2147483646 h 12209"/>
              <a:gd name="T20" fmla="*/ 2147483646 w 12626"/>
              <a:gd name="T21" fmla="*/ 2147483646 h 12209"/>
              <a:gd name="T22" fmla="*/ 2147483646 w 12626"/>
              <a:gd name="T23" fmla="*/ 2147483646 h 12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4" name="Google Shape;852;p22">
            <a:extLst>
              <a:ext uri="{FF2B5EF4-FFF2-40B4-BE49-F238E27FC236}">
                <a16:creationId xmlns:a16="http://schemas.microsoft.com/office/drawing/2014/main" id="{65FD76B2-2D60-4C85-88EB-D70880529083}"/>
              </a:ext>
            </a:extLst>
          </p:cNvPr>
          <p:cNvSpPr/>
          <p:nvPr/>
        </p:nvSpPr>
        <p:spPr>
          <a:xfrm flipH="1">
            <a:off x="7397750" y="658815"/>
            <a:ext cx="171450" cy="249237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5" name="Google Shape;853;p22">
            <a:extLst>
              <a:ext uri="{FF2B5EF4-FFF2-40B4-BE49-F238E27FC236}">
                <a16:creationId xmlns:a16="http://schemas.microsoft.com/office/drawing/2014/main" id="{1AD86AA4-F8FD-435E-8FB5-EEFFD687358D}"/>
              </a:ext>
            </a:extLst>
          </p:cNvPr>
          <p:cNvSpPr/>
          <p:nvPr/>
        </p:nvSpPr>
        <p:spPr>
          <a:xfrm flipH="1">
            <a:off x="7650164" y="876300"/>
            <a:ext cx="107950" cy="160338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854" name="Google Shape;854;p22"/>
          <p:cNvSpPr txBox="1">
            <a:spLocks noGrp="1"/>
          </p:cNvSpPr>
          <p:nvPr>
            <p:ph type="title"/>
          </p:nvPr>
        </p:nvSpPr>
        <p:spPr>
          <a:xfrm>
            <a:off x="1069850" y="2262300"/>
            <a:ext cx="2880300" cy="128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22"/>
          <p:cNvSpPr txBox="1">
            <a:spLocks noGrp="1"/>
          </p:cNvSpPr>
          <p:nvPr>
            <p:ph type="subTitle" idx="1"/>
          </p:nvPr>
        </p:nvSpPr>
        <p:spPr>
          <a:xfrm>
            <a:off x="1069850" y="3762633"/>
            <a:ext cx="2880300" cy="146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320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7;p23">
            <a:extLst>
              <a:ext uri="{FF2B5EF4-FFF2-40B4-BE49-F238E27FC236}">
                <a16:creationId xmlns:a16="http://schemas.microsoft.com/office/drawing/2014/main" id="{8037CF28-3EFF-445E-87E6-E861975492DD}"/>
              </a:ext>
            </a:extLst>
          </p:cNvPr>
          <p:cNvSpPr/>
          <p:nvPr/>
        </p:nvSpPr>
        <p:spPr>
          <a:xfrm flipH="1">
            <a:off x="8382000" y="476250"/>
            <a:ext cx="762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" name="Google Shape;858;p23">
            <a:extLst>
              <a:ext uri="{FF2B5EF4-FFF2-40B4-BE49-F238E27FC236}">
                <a16:creationId xmlns:a16="http://schemas.microsoft.com/office/drawing/2014/main" id="{F30C61A3-CD93-428C-9749-7B67BCC6FBB0}"/>
              </a:ext>
            </a:extLst>
          </p:cNvPr>
          <p:cNvSpPr/>
          <p:nvPr/>
        </p:nvSpPr>
        <p:spPr>
          <a:xfrm rot="10800000" flipH="1">
            <a:off x="-4762" y="5414963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6" name="Google Shape;859;p23">
            <a:extLst>
              <a:ext uri="{FF2B5EF4-FFF2-40B4-BE49-F238E27FC236}">
                <a16:creationId xmlns:a16="http://schemas.microsoft.com/office/drawing/2014/main" id="{CC09F24F-6916-4BDC-868D-821040833886}"/>
              </a:ext>
            </a:extLst>
          </p:cNvPr>
          <p:cNvSpPr>
            <a:spLocks/>
          </p:cNvSpPr>
          <p:nvPr/>
        </p:nvSpPr>
        <p:spPr bwMode="auto">
          <a:xfrm flipH="1">
            <a:off x="8686801" y="247651"/>
            <a:ext cx="296863" cy="3921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" name="Google Shape;860;p23">
            <a:extLst>
              <a:ext uri="{FF2B5EF4-FFF2-40B4-BE49-F238E27FC236}">
                <a16:creationId xmlns:a16="http://schemas.microsoft.com/office/drawing/2014/main" id="{EDA146A5-AB40-47DD-9C22-225F92FE2E0E}"/>
              </a:ext>
            </a:extLst>
          </p:cNvPr>
          <p:cNvSpPr>
            <a:spLocks/>
          </p:cNvSpPr>
          <p:nvPr/>
        </p:nvSpPr>
        <p:spPr bwMode="auto">
          <a:xfrm flipH="1">
            <a:off x="8143875" y="1357315"/>
            <a:ext cx="190500" cy="2508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" name="Google Shape;861;p23">
            <a:extLst>
              <a:ext uri="{FF2B5EF4-FFF2-40B4-BE49-F238E27FC236}">
                <a16:creationId xmlns:a16="http://schemas.microsoft.com/office/drawing/2014/main" id="{AACE9B96-16CA-46B1-8660-B19E3A689E50}"/>
              </a:ext>
            </a:extLst>
          </p:cNvPr>
          <p:cNvSpPr>
            <a:spLocks/>
          </p:cNvSpPr>
          <p:nvPr/>
        </p:nvSpPr>
        <p:spPr bwMode="auto">
          <a:xfrm flipH="1">
            <a:off x="8658225" y="1866902"/>
            <a:ext cx="190500" cy="2524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9" name="Google Shape;862;p23">
            <a:extLst>
              <a:ext uri="{FF2B5EF4-FFF2-40B4-BE49-F238E27FC236}">
                <a16:creationId xmlns:a16="http://schemas.microsoft.com/office/drawing/2014/main" id="{AFCDE887-97CF-4752-AFD4-E3D3779B2921}"/>
              </a:ext>
            </a:extLst>
          </p:cNvPr>
          <p:cNvSpPr>
            <a:spLocks/>
          </p:cNvSpPr>
          <p:nvPr/>
        </p:nvSpPr>
        <p:spPr bwMode="auto">
          <a:xfrm flipH="1">
            <a:off x="384176" y="5086352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0" name="Google Shape;863;p23">
            <a:extLst>
              <a:ext uri="{FF2B5EF4-FFF2-40B4-BE49-F238E27FC236}">
                <a16:creationId xmlns:a16="http://schemas.microsoft.com/office/drawing/2014/main" id="{7F0C82F6-7C4B-4DDE-80FE-85B5F3CC285E}"/>
              </a:ext>
            </a:extLst>
          </p:cNvPr>
          <p:cNvSpPr/>
          <p:nvPr/>
        </p:nvSpPr>
        <p:spPr>
          <a:xfrm flipH="1">
            <a:off x="8704264" y="6303965"/>
            <a:ext cx="150812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11" name="Google Shape;864;p23">
            <a:extLst>
              <a:ext uri="{FF2B5EF4-FFF2-40B4-BE49-F238E27FC236}">
                <a16:creationId xmlns:a16="http://schemas.microsoft.com/office/drawing/2014/main" id="{DB3154CC-179F-4500-A421-96057BE0010A}"/>
              </a:ext>
            </a:extLst>
          </p:cNvPr>
          <p:cNvGrpSpPr>
            <a:grpSpLocks/>
          </p:cNvGrpSpPr>
          <p:nvPr/>
        </p:nvGrpSpPr>
        <p:grpSpPr bwMode="auto">
          <a:xfrm rot="20667497">
            <a:off x="7539039" y="493713"/>
            <a:ext cx="1147762" cy="927100"/>
            <a:chOff x="478326" y="2825649"/>
            <a:chExt cx="1012293" cy="613511"/>
          </a:xfrm>
        </p:grpSpPr>
        <p:sp>
          <p:nvSpPr>
            <p:cNvPr id="12" name="Google Shape;865;p23">
              <a:extLst>
                <a:ext uri="{FF2B5EF4-FFF2-40B4-BE49-F238E27FC236}">
                  <a16:creationId xmlns:a16="http://schemas.microsoft.com/office/drawing/2014/main" id="{9F0A41B6-AD74-40D9-A79B-0313A1C4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866;p23">
              <a:extLst>
                <a:ext uri="{FF2B5EF4-FFF2-40B4-BE49-F238E27FC236}">
                  <a16:creationId xmlns:a16="http://schemas.microsoft.com/office/drawing/2014/main" id="{91703956-D7A4-4B70-9189-D78A5D7D897F}"/>
                </a:ext>
              </a:extLst>
            </p:cNvPr>
            <p:cNvSpPr/>
            <p:nvPr/>
          </p:nvSpPr>
          <p:spPr>
            <a:xfrm>
              <a:off x="478182" y="2822960"/>
              <a:ext cx="1012293" cy="58829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4" name="Google Shape;867;p23">
              <a:extLst>
                <a:ext uri="{FF2B5EF4-FFF2-40B4-BE49-F238E27FC236}">
                  <a16:creationId xmlns:a16="http://schemas.microsoft.com/office/drawing/2014/main" id="{F0E3D7F8-9F25-496E-90F4-0C67D4B6B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" name="Google Shape;868;p23">
              <a:extLst>
                <a:ext uri="{FF2B5EF4-FFF2-40B4-BE49-F238E27FC236}">
                  <a16:creationId xmlns:a16="http://schemas.microsoft.com/office/drawing/2014/main" id="{5F75BC75-98E1-4453-B0EE-3B7B1A715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" name="Google Shape;869;p23">
              <a:extLst>
                <a:ext uri="{FF2B5EF4-FFF2-40B4-BE49-F238E27FC236}">
                  <a16:creationId xmlns:a16="http://schemas.microsoft.com/office/drawing/2014/main" id="{90309943-5EEC-479F-9965-06CC81B8E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7" name="Google Shape;870;p23">
            <a:extLst>
              <a:ext uri="{FF2B5EF4-FFF2-40B4-BE49-F238E27FC236}">
                <a16:creationId xmlns:a16="http://schemas.microsoft.com/office/drawing/2014/main" id="{63ADF5CC-456D-431E-BAFD-B63EC62529BD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8" name="Google Shape;871;p23">
            <a:extLst>
              <a:ext uri="{FF2B5EF4-FFF2-40B4-BE49-F238E27FC236}">
                <a16:creationId xmlns:a16="http://schemas.microsoft.com/office/drawing/2014/main" id="{0272BC1C-9CE4-4B73-82BD-83BBEF21C904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5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9" name="Google Shape;872;p23">
            <a:extLst>
              <a:ext uri="{FF2B5EF4-FFF2-40B4-BE49-F238E27FC236}">
                <a16:creationId xmlns:a16="http://schemas.microsoft.com/office/drawing/2014/main" id="{5409FFCF-C979-4059-B6C2-BB47E8C5466D}"/>
              </a:ext>
            </a:extLst>
          </p:cNvPr>
          <p:cNvSpPr>
            <a:spLocks/>
          </p:cNvSpPr>
          <p:nvPr/>
        </p:nvSpPr>
        <p:spPr bwMode="auto">
          <a:xfrm flipH="1">
            <a:off x="784225" y="30639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0" name="Google Shape;873;p23">
            <a:extLst>
              <a:ext uri="{FF2B5EF4-FFF2-40B4-BE49-F238E27FC236}">
                <a16:creationId xmlns:a16="http://schemas.microsoft.com/office/drawing/2014/main" id="{0A230BD8-3291-4D27-8965-ACFDF3E91596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06375" y="762002"/>
            <a:ext cx="160338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21" name="Google Shape;874;p23">
            <a:extLst>
              <a:ext uri="{FF2B5EF4-FFF2-40B4-BE49-F238E27FC236}">
                <a16:creationId xmlns:a16="http://schemas.microsoft.com/office/drawing/2014/main" id="{765CBC74-E16A-4C71-BD81-C503F73F50C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7539" y="977902"/>
            <a:ext cx="904875" cy="1008063"/>
            <a:chOff x="-304950" y="1799125"/>
            <a:chExt cx="1469422" cy="1228432"/>
          </a:xfrm>
        </p:grpSpPr>
        <p:sp>
          <p:nvSpPr>
            <p:cNvPr id="22" name="Google Shape;875;p23">
              <a:extLst>
                <a:ext uri="{FF2B5EF4-FFF2-40B4-BE49-F238E27FC236}">
                  <a16:creationId xmlns:a16="http://schemas.microsoft.com/office/drawing/2014/main" id="{C52E596C-A5A4-4AC6-9E0A-A3B14E835A49}"/>
                </a:ext>
              </a:extLst>
            </p:cNvPr>
            <p:cNvSpPr/>
            <p:nvPr/>
          </p:nvSpPr>
          <p:spPr>
            <a:xfrm>
              <a:off x="-304950" y="2354338"/>
              <a:ext cx="1180693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3" name="Google Shape;876;p23">
              <a:extLst>
                <a:ext uri="{FF2B5EF4-FFF2-40B4-BE49-F238E27FC236}">
                  <a16:creationId xmlns:a16="http://schemas.microsoft.com/office/drawing/2014/main" id="{33CE4300-4129-4FC3-A9F6-AE2E20F043F3}"/>
                </a:ext>
              </a:extLst>
            </p:cNvPr>
            <p:cNvSpPr/>
            <p:nvPr/>
          </p:nvSpPr>
          <p:spPr>
            <a:xfrm>
              <a:off x="-21377" y="2114455"/>
              <a:ext cx="51559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4" name="Google Shape;877;p23">
              <a:extLst>
                <a:ext uri="{FF2B5EF4-FFF2-40B4-BE49-F238E27FC236}">
                  <a16:creationId xmlns:a16="http://schemas.microsoft.com/office/drawing/2014/main" id="{06EE87CF-5BD0-4AAC-A337-3333407A7AD2}"/>
                </a:ext>
              </a:extLst>
            </p:cNvPr>
            <p:cNvSpPr/>
            <p:nvPr/>
          </p:nvSpPr>
          <p:spPr>
            <a:xfrm>
              <a:off x="422027" y="2288564"/>
              <a:ext cx="51559" cy="27084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5" name="Google Shape;878;p23">
              <a:extLst>
                <a:ext uri="{FF2B5EF4-FFF2-40B4-BE49-F238E27FC236}">
                  <a16:creationId xmlns:a16="http://schemas.microsoft.com/office/drawing/2014/main" id="{B002D3C6-F15F-4F8D-822B-2D6D7E290C68}"/>
                </a:ext>
              </a:extLst>
            </p:cNvPr>
            <p:cNvSpPr/>
            <p:nvPr/>
          </p:nvSpPr>
          <p:spPr>
            <a:xfrm>
              <a:off x="839652" y="2338862"/>
              <a:ext cx="64449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6" name="Google Shape;879;p23">
              <a:extLst>
                <a:ext uri="{FF2B5EF4-FFF2-40B4-BE49-F238E27FC236}">
                  <a16:creationId xmlns:a16="http://schemas.microsoft.com/office/drawing/2014/main" id="{5B3194EB-BDFE-49E8-8332-314A91D0B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880;p23">
              <a:extLst>
                <a:ext uri="{FF2B5EF4-FFF2-40B4-BE49-F238E27FC236}">
                  <a16:creationId xmlns:a16="http://schemas.microsoft.com/office/drawing/2014/main" id="{E0C3335F-E569-4C28-80CA-6D70EE88E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8" name="Google Shape;881;p23">
              <a:extLst>
                <a:ext uri="{FF2B5EF4-FFF2-40B4-BE49-F238E27FC236}">
                  <a16:creationId xmlns:a16="http://schemas.microsoft.com/office/drawing/2014/main" id="{1AD263AA-4600-4271-801F-DABD384D2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9" name="Google Shape;882;p23">
              <a:extLst>
                <a:ext uri="{FF2B5EF4-FFF2-40B4-BE49-F238E27FC236}">
                  <a16:creationId xmlns:a16="http://schemas.microsoft.com/office/drawing/2014/main" id="{20302433-83DF-41DF-B81C-C942A3BFD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0" name="Google Shape;883;p23">
              <a:extLst>
                <a:ext uri="{FF2B5EF4-FFF2-40B4-BE49-F238E27FC236}">
                  <a16:creationId xmlns:a16="http://schemas.microsoft.com/office/drawing/2014/main" id="{3948BB54-0E5B-4B7D-89CD-1AEA75B06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1" name="Google Shape;884;p23">
              <a:extLst>
                <a:ext uri="{FF2B5EF4-FFF2-40B4-BE49-F238E27FC236}">
                  <a16:creationId xmlns:a16="http://schemas.microsoft.com/office/drawing/2014/main" id="{18609768-41AD-4315-A1B9-B4A64E2FA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2" name="Google Shape;885;p23">
              <a:extLst>
                <a:ext uri="{FF2B5EF4-FFF2-40B4-BE49-F238E27FC236}">
                  <a16:creationId xmlns:a16="http://schemas.microsoft.com/office/drawing/2014/main" id="{C9E2E1C1-E0A4-4A9A-BA39-771525978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3" name="Google Shape;886;p23">
              <a:extLst>
                <a:ext uri="{FF2B5EF4-FFF2-40B4-BE49-F238E27FC236}">
                  <a16:creationId xmlns:a16="http://schemas.microsoft.com/office/drawing/2014/main" id="{124E76E7-6CD1-4A68-A9D1-6D21A299F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4" name="Google Shape;887;p23">
              <a:extLst>
                <a:ext uri="{FF2B5EF4-FFF2-40B4-BE49-F238E27FC236}">
                  <a16:creationId xmlns:a16="http://schemas.microsoft.com/office/drawing/2014/main" id="{BA05BD60-7F13-46C9-8F2A-ABA8DF40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5" name="Google Shape;888;p23">
              <a:extLst>
                <a:ext uri="{FF2B5EF4-FFF2-40B4-BE49-F238E27FC236}">
                  <a16:creationId xmlns:a16="http://schemas.microsoft.com/office/drawing/2014/main" id="{FB99273E-5607-44CD-AE77-07F67DB69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36" name="Google Shape;889;p23">
            <a:extLst>
              <a:ext uri="{FF2B5EF4-FFF2-40B4-BE49-F238E27FC236}">
                <a16:creationId xmlns:a16="http://schemas.microsoft.com/office/drawing/2014/main" id="{AB809CF9-4B99-432B-A4D0-5E216F93CF07}"/>
              </a:ext>
            </a:extLst>
          </p:cNvPr>
          <p:cNvGrpSpPr>
            <a:grpSpLocks/>
          </p:cNvGrpSpPr>
          <p:nvPr/>
        </p:nvGrpSpPr>
        <p:grpSpPr bwMode="auto">
          <a:xfrm>
            <a:off x="712789" y="5021265"/>
            <a:ext cx="977900" cy="815975"/>
            <a:chOff x="6925510" y="205316"/>
            <a:chExt cx="905688" cy="530354"/>
          </a:xfrm>
        </p:grpSpPr>
        <p:sp>
          <p:nvSpPr>
            <p:cNvPr id="37" name="Google Shape;890;p23">
              <a:extLst>
                <a:ext uri="{FF2B5EF4-FFF2-40B4-BE49-F238E27FC236}">
                  <a16:creationId xmlns:a16="http://schemas.microsoft.com/office/drawing/2014/main" id="{04B55CBE-B1DF-41B9-BA99-CE63843BD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8" name="Google Shape;891;p23">
              <a:extLst>
                <a:ext uri="{FF2B5EF4-FFF2-40B4-BE49-F238E27FC236}">
                  <a16:creationId xmlns:a16="http://schemas.microsoft.com/office/drawing/2014/main" id="{B7EECD11-B490-49B8-83C0-D9B2DD0F5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9" name="Google Shape;892;p23">
              <a:extLst>
                <a:ext uri="{FF2B5EF4-FFF2-40B4-BE49-F238E27FC236}">
                  <a16:creationId xmlns:a16="http://schemas.microsoft.com/office/drawing/2014/main" id="{FBC9EE2D-3086-4A18-A6BD-6BE3C6E78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0" name="Google Shape;893;p23">
              <a:extLst>
                <a:ext uri="{FF2B5EF4-FFF2-40B4-BE49-F238E27FC236}">
                  <a16:creationId xmlns:a16="http://schemas.microsoft.com/office/drawing/2014/main" id="{BE9758A6-0B4C-4DEA-B9C7-8AFB81B0E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1" name="Google Shape;894;p23">
              <a:extLst>
                <a:ext uri="{FF2B5EF4-FFF2-40B4-BE49-F238E27FC236}">
                  <a16:creationId xmlns:a16="http://schemas.microsoft.com/office/drawing/2014/main" id="{B2E53C39-C171-4F2B-9A71-0F9DC906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2" name="Google Shape;895;p23">
              <a:extLst>
                <a:ext uri="{FF2B5EF4-FFF2-40B4-BE49-F238E27FC236}">
                  <a16:creationId xmlns:a16="http://schemas.microsoft.com/office/drawing/2014/main" id="{A38E721A-2A12-4DFF-A245-96085D01D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896" name="Google Shape;896;p23"/>
          <p:cNvSpPr txBox="1">
            <a:spLocks noGrp="1"/>
          </p:cNvSpPr>
          <p:nvPr>
            <p:ph type="title"/>
          </p:nvPr>
        </p:nvSpPr>
        <p:spPr>
          <a:xfrm>
            <a:off x="2642550" y="4734833"/>
            <a:ext cx="3858900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88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88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88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88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88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88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88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88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88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23"/>
          <p:cNvSpPr txBox="1">
            <a:spLocks noGrp="1"/>
          </p:cNvSpPr>
          <p:nvPr>
            <p:ph type="subTitle" idx="1"/>
          </p:nvPr>
        </p:nvSpPr>
        <p:spPr>
          <a:xfrm>
            <a:off x="1515600" y="2164267"/>
            <a:ext cx="6116400" cy="199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5181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1;p24">
            <a:extLst>
              <a:ext uri="{FF2B5EF4-FFF2-40B4-BE49-F238E27FC236}">
                <a16:creationId xmlns:a16="http://schemas.microsoft.com/office/drawing/2014/main" id="{77C3ACC2-7B64-4444-A230-5C6F1DFBE2F5}"/>
              </a:ext>
            </a:extLst>
          </p:cNvPr>
          <p:cNvSpPr>
            <a:spLocks/>
          </p:cNvSpPr>
          <p:nvPr/>
        </p:nvSpPr>
        <p:spPr bwMode="auto">
          <a:xfrm flipH="1">
            <a:off x="784225" y="30639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" name="Google Shape;902;p24">
            <a:extLst>
              <a:ext uri="{FF2B5EF4-FFF2-40B4-BE49-F238E27FC236}">
                <a16:creationId xmlns:a16="http://schemas.microsoft.com/office/drawing/2014/main" id="{3E45E86E-1EBB-42D7-815C-2FFDF1A7A9B3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06375" y="762002"/>
            <a:ext cx="160338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6" name="Google Shape;903;p24">
            <a:extLst>
              <a:ext uri="{FF2B5EF4-FFF2-40B4-BE49-F238E27FC236}">
                <a16:creationId xmlns:a16="http://schemas.microsoft.com/office/drawing/2014/main" id="{FD9EA9DF-94C5-4334-8FB6-4C96B1022EE6}"/>
              </a:ext>
            </a:extLst>
          </p:cNvPr>
          <p:cNvSpPr>
            <a:spLocks/>
          </p:cNvSpPr>
          <p:nvPr/>
        </p:nvSpPr>
        <p:spPr bwMode="auto">
          <a:xfrm>
            <a:off x="512763" y="704851"/>
            <a:ext cx="271462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" name="Google Shape;904;p24">
            <a:extLst>
              <a:ext uri="{FF2B5EF4-FFF2-40B4-BE49-F238E27FC236}">
                <a16:creationId xmlns:a16="http://schemas.microsoft.com/office/drawing/2014/main" id="{C4F09769-467B-431A-A216-BC57A0EF5438}"/>
              </a:ext>
            </a:extLst>
          </p:cNvPr>
          <p:cNvSpPr>
            <a:spLocks/>
          </p:cNvSpPr>
          <p:nvPr/>
        </p:nvSpPr>
        <p:spPr bwMode="auto">
          <a:xfrm>
            <a:off x="7878764" y="322264"/>
            <a:ext cx="261937" cy="300037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" name="Google Shape;905;p24">
            <a:extLst>
              <a:ext uri="{FF2B5EF4-FFF2-40B4-BE49-F238E27FC236}">
                <a16:creationId xmlns:a16="http://schemas.microsoft.com/office/drawing/2014/main" id="{B1134356-756E-4777-9011-7497C0535388}"/>
              </a:ext>
            </a:extLst>
          </p:cNvPr>
          <p:cNvSpPr>
            <a:spLocks/>
          </p:cNvSpPr>
          <p:nvPr/>
        </p:nvSpPr>
        <p:spPr bwMode="auto">
          <a:xfrm>
            <a:off x="8058151" y="5962652"/>
            <a:ext cx="271463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9" name="Google Shape;906;p24">
            <a:extLst>
              <a:ext uri="{FF2B5EF4-FFF2-40B4-BE49-F238E27FC236}">
                <a16:creationId xmlns:a16="http://schemas.microsoft.com/office/drawing/2014/main" id="{1FC77EC1-BBE0-4734-B5B8-3EF3D29F57F3}"/>
              </a:ext>
            </a:extLst>
          </p:cNvPr>
          <p:cNvSpPr>
            <a:spLocks/>
          </p:cNvSpPr>
          <p:nvPr/>
        </p:nvSpPr>
        <p:spPr bwMode="auto">
          <a:xfrm>
            <a:off x="8375651" y="5332413"/>
            <a:ext cx="317500" cy="36195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0" name="Google Shape;907;p24">
            <a:extLst>
              <a:ext uri="{FF2B5EF4-FFF2-40B4-BE49-F238E27FC236}">
                <a16:creationId xmlns:a16="http://schemas.microsoft.com/office/drawing/2014/main" id="{2129D72C-02B1-4340-B4D3-4FCEAD0815B2}"/>
              </a:ext>
            </a:extLst>
          </p:cNvPr>
          <p:cNvSpPr/>
          <p:nvPr/>
        </p:nvSpPr>
        <p:spPr>
          <a:xfrm>
            <a:off x="8510589" y="1147765"/>
            <a:ext cx="292100" cy="301625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1" name="Google Shape;908;p24">
            <a:extLst>
              <a:ext uri="{FF2B5EF4-FFF2-40B4-BE49-F238E27FC236}">
                <a16:creationId xmlns:a16="http://schemas.microsoft.com/office/drawing/2014/main" id="{82A3A40A-FF32-4EE3-9EE9-7FC8C142D096}"/>
              </a:ext>
            </a:extLst>
          </p:cNvPr>
          <p:cNvSpPr>
            <a:spLocks/>
          </p:cNvSpPr>
          <p:nvPr/>
        </p:nvSpPr>
        <p:spPr bwMode="auto">
          <a:xfrm>
            <a:off x="8621714" y="2189165"/>
            <a:ext cx="390525" cy="73342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713225" y="4255800"/>
            <a:ext cx="2817900" cy="117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713225" y="1417200"/>
            <a:ext cx="3059700" cy="2763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1411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12;p25">
            <a:extLst>
              <a:ext uri="{FF2B5EF4-FFF2-40B4-BE49-F238E27FC236}">
                <a16:creationId xmlns:a16="http://schemas.microsoft.com/office/drawing/2014/main" id="{645A41C4-0D97-4738-8352-010B832CE771}"/>
              </a:ext>
            </a:extLst>
          </p:cNvPr>
          <p:cNvGrpSpPr>
            <a:grpSpLocks/>
          </p:cNvGrpSpPr>
          <p:nvPr/>
        </p:nvGrpSpPr>
        <p:grpSpPr bwMode="auto">
          <a:xfrm>
            <a:off x="7661275" y="630240"/>
            <a:ext cx="547688" cy="688975"/>
            <a:chOff x="7833271" y="445037"/>
            <a:chExt cx="481756" cy="454273"/>
          </a:xfrm>
        </p:grpSpPr>
        <p:sp>
          <p:nvSpPr>
            <p:cNvPr id="6" name="Google Shape;913;p25">
              <a:extLst>
                <a:ext uri="{FF2B5EF4-FFF2-40B4-BE49-F238E27FC236}">
                  <a16:creationId xmlns:a16="http://schemas.microsoft.com/office/drawing/2014/main" id="{EFA61264-B1C3-4C06-BDC1-9C11469B4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96" y="535289"/>
              <a:ext cx="329394" cy="357394"/>
            </a:xfrm>
            <a:custGeom>
              <a:avLst/>
              <a:gdLst>
                <a:gd name="T0" fmla="*/ 2147483646 w 7315"/>
                <a:gd name="T1" fmla="*/ 0 h 8162"/>
                <a:gd name="T2" fmla="*/ 2147483646 w 7315"/>
                <a:gd name="T3" fmla="*/ 2147483646 h 8162"/>
                <a:gd name="T4" fmla="*/ 2147483646 w 7315"/>
                <a:gd name="T5" fmla="*/ 2147483646 h 8162"/>
                <a:gd name="T6" fmla="*/ 2147483646 w 7315"/>
                <a:gd name="T7" fmla="*/ 2147483646 h 8162"/>
                <a:gd name="T8" fmla="*/ 2147483646 w 7315"/>
                <a:gd name="T9" fmla="*/ 2147483646 h 8162"/>
                <a:gd name="T10" fmla="*/ 2147483646 w 7315"/>
                <a:gd name="T11" fmla="*/ 0 h 8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" name="Google Shape;914;p25">
              <a:extLst>
                <a:ext uri="{FF2B5EF4-FFF2-40B4-BE49-F238E27FC236}">
                  <a16:creationId xmlns:a16="http://schemas.microsoft.com/office/drawing/2014/main" id="{56C2D136-787E-46E4-B5C7-E20C7329A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114" y="530209"/>
              <a:ext cx="177778" cy="59726"/>
            </a:xfrm>
            <a:custGeom>
              <a:avLst/>
              <a:gdLst>
                <a:gd name="T0" fmla="*/ 2147483646 w 3948"/>
                <a:gd name="T1" fmla="*/ 0 h 1364"/>
                <a:gd name="T2" fmla="*/ 2147483646 w 3948"/>
                <a:gd name="T3" fmla="*/ 0 h 1364"/>
                <a:gd name="T4" fmla="*/ 2147483646 w 3948"/>
                <a:gd name="T5" fmla="*/ 2147483646 h 1364"/>
                <a:gd name="T6" fmla="*/ 2147483646 w 3948"/>
                <a:gd name="T7" fmla="*/ 2147483646 h 1364"/>
                <a:gd name="T8" fmla="*/ 2147483646 w 3948"/>
                <a:gd name="T9" fmla="*/ 2147483646 h 1364"/>
                <a:gd name="T10" fmla="*/ 2147483646 w 3948"/>
                <a:gd name="T11" fmla="*/ 2147483646 h 1364"/>
                <a:gd name="T12" fmla="*/ 2147483646 w 3948"/>
                <a:gd name="T13" fmla="*/ 2147483646 h 1364"/>
                <a:gd name="T14" fmla="*/ 2147483646 w 3948"/>
                <a:gd name="T15" fmla="*/ 2147483646 h 1364"/>
                <a:gd name="T16" fmla="*/ 2147483646 w 3948"/>
                <a:gd name="T17" fmla="*/ 2147483646 h 1364"/>
                <a:gd name="T18" fmla="*/ 2147483646 w 3948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" name="Google Shape;915;p25">
              <a:extLst>
                <a:ext uri="{FF2B5EF4-FFF2-40B4-BE49-F238E27FC236}">
                  <a16:creationId xmlns:a16="http://schemas.microsoft.com/office/drawing/2014/main" id="{AC741142-6C73-4DA1-8769-1583FEF8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718" y="530297"/>
              <a:ext cx="151526" cy="108681"/>
            </a:xfrm>
            <a:custGeom>
              <a:avLst/>
              <a:gdLst>
                <a:gd name="T0" fmla="*/ 2147483646 w 3365"/>
                <a:gd name="T1" fmla="*/ 2147483646 h 2482"/>
                <a:gd name="T2" fmla="*/ 2147483646 w 3365"/>
                <a:gd name="T3" fmla="*/ 2147483646 h 2482"/>
                <a:gd name="T4" fmla="*/ 2147483646 w 3365"/>
                <a:gd name="T5" fmla="*/ 2147483646 h 2482"/>
                <a:gd name="T6" fmla="*/ 2147483646 w 3365"/>
                <a:gd name="T7" fmla="*/ 2147483646 h 2482"/>
                <a:gd name="T8" fmla="*/ 2147483646 w 3365"/>
                <a:gd name="T9" fmla="*/ 2147483646 h 2482"/>
                <a:gd name="T10" fmla="*/ 2147483646 w 3365"/>
                <a:gd name="T11" fmla="*/ 2147483646 h 2482"/>
                <a:gd name="T12" fmla="*/ 2147483646 w 3365"/>
                <a:gd name="T13" fmla="*/ 2147483646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" name="Google Shape;916;p25">
              <a:extLst>
                <a:ext uri="{FF2B5EF4-FFF2-40B4-BE49-F238E27FC236}">
                  <a16:creationId xmlns:a16="http://schemas.microsoft.com/office/drawing/2014/main" id="{78311628-4EAE-4127-B985-69DD6CE82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140" y="582189"/>
              <a:ext cx="43544" cy="155752"/>
            </a:xfrm>
            <a:custGeom>
              <a:avLst/>
              <a:gdLst>
                <a:gd name="T0" fmla="*/ 2147483646 w 967"/>
                <a:gd name="T1" fmla="*/ 0 h 3557"/>
                <a:gd name="T2" fmla="*/ 2147483646 w 967"/>
                <a:gd name="T3" fmla="*/ 2147483646 h 3557"/>
                <a:gd name="T4" fmla="*/ 2147483646 w 967"/>
                <a:gd name="T5" fmla="*/ 2147483646 h 3557"/>
                <a:gd name="T6" fmla="*/ 2147483646 w 967"/>
                <a:gd name="T7" fmla="*/ 2147483646 h 3557"/>
                <a:gd name="T8" fmla="*/ 2147483646 w 967"/>
                <a:gd name="T9" fmla="*/ 2147483646 h 3557"/>
                <a:gd name="T10" fmla="*/ 2147483646 w 967"/>
                <a:gd name="T11" fmla="*/ 2147483646 h 3557"/>
                <a:gd name="T12" fmla="*/ 2147483646 w 967"/>
                <a:gd name="T13" fmla="*/ 2147483646 h 3557"/>
                <a:gd name="T14" fmla="*/ 2147483646 w 967"/>
                <a:gd name="T15" fmla="*/ 0 h 3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" name="Google Shape;917;p25">
              <a:extLst>
                <a:ext uri="{FF2B5EF4-FFF2-40B4-BE49-F238E27FC236}">
                  <a16:creationId xmlns:a16="http://schemas.microsoft.com/office/drawing/2014/main" id="{76701979-71E8-425F-B99C-5ED26AD73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896" y="547726"/>
              <a:ext cx="99381" cy="100799"/>
            </a:xfrm>
            <a:custGeom>
              <a:avLst/>
              <a:gdLst>
                <a:gd name="T0" fmla="*/ 2147483646 w 2207"/>
                <a:gd name="T1" fmla="*/ 0 h 2302"/>
                <a:gd name="T2" fmla="*/ 2147483646 w 2207"/>
                <a:gd name="T3" fmla="*/ 2147483646 h 2302"/>
                <a:gd name="T4" fmla="*/ 2147483646 w 2207"/>
                <a:gd name="T5" fmla="*/ 2147483646 h 2302"/>
                <a:gd name="T6" fmla="*/ 2147483646 w 2207"/>
                <a:gd name="T7" fmla="*/ 2147483646 h 2302"/>
                <a:gd name="T8" fmla="*/ 2147483646 w 2207"/>
                <a:gd name="T9" fmla="*/ 2147483646 h 2302"/>
                <a:gd name="T10" fmla="*/ 2147483646 w 2207"/>
                <a:gd name="T11" fmla="*/ 2147483646 h 2302"/>
                <a:gd name="T12" fmla="*/ 2147483646 w 2207"/>
                <a:gd name="T13" fmla="*/ 2147483646 h 2302"/>
                <a:gd name="T14" fmla="*/ 2147483646 w 2207"/>
                <a:gd name="T15" fmla="*/ 2147483646 h 2302"/>
                <a:gd name="T16" fmla="*/ 2147483646 w 2207"/>
                <a:gd name="T17" fmla="*/ 0 h 2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918;p25">
              <a:extLst>
                <a:ext uri="{FF2B5EF4-FFF2-40B4-BE49-F238E27FC236}">
                  <a16:creationId xmlns:a16="http://schemas.microsoft.com/office/drawing/2014/main" id="{3449AA65-F56F-4BFA-9773-C4CE99C77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224" y="563534"/>
              <a:ext cx="29450" cy="119102"/>
            </a:xfrm>
            <a:custGeom>
              <a:avLst/>
              <a:gdLst>
                <a:gd name="T0" fmla="*/ 2147483646 w 654"/>
                <a:gd name="T1" fmla="*/ 2147483646 h 2720"/>
                <a:gd name="T2" fmla="*/ 2147483646 w 654"/>
                <a:gd name="T3" fmla="*/ 2147483646 h 2720"/>
                <a:gd name="T4" fmla="*/ 2147483646 w 654"/>
                <a:gd name="T5" fmla="*/ 2147483646 h 2720"/>
                <a:gd name="T6" fmla="*/ 2147483646 w 654"/>
                <a:gd name="T7" fmla="*/ 2147483646 h 2720"/>
                <a:gd name="T8" fmla="*/ 2147483646 w 654"/>
                <a:gd name="T9" fmla="*/ 2147483646 h 2720"/>
                <a:gd name="T10" fmla="*/ 2147483646 w 654"/>
                <a:gd name="T11" fmla="*/ 2147483646 h 2720"/>
                <a:gd name="T12" fmla="*/ 2147483646 w 654"/>
                <a:gd name="T13" fmla="*/ 2147483646 h 2720"/>
                <a:gd name="T14" fmla="*/ 2147483646 w 654"/>
                <a:gd name="T15" fmla="*/ 2147483646 h 2720"/>
                <a:gd name="T16" fmla="*/ 2147483646 w 654"/>
                <a:gd name="T17" fmla="*/ 2147483646 h 2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" name="Google Shape;919;p25">
              <a:extLst>
                <a:ext uri="{FF2B5EF4-FFF2-40B4-BE49-F238E27FC236}">
                  <a16:creationId xmlns:a16="http://schemas.microsoft.com/office/drawing/2014/main" id="{3D5C191C-3D96-4874-95C0-9C03E16C3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969" y="631935"/>
              <a:ext cx="99156" cy="266578"/>
            </a:xfrm>
            <a:custGeom>
              <a:avLst/>
              <a:gdLst>
                <a:gd name="T0" fmla="*/ 2147483646 w 2202"/>
                <a:gd name="T1" fmla="*/ 0 h 6088"/>
                <a:gd name="T2" fmla="*/ 2147483646 w 2202"/>
                <a:gd name="T3" fmla="*/ 2147483646 h 6088"/>
                <a:gd name="T4" fmla="*/ 2147483646 w 2202"/>
                <a:gd name="T5" fmla="*/ 2147483646 h 6088"/>
                <a:gd name="T6" fmla="*/ 2147483646 w 2202"/>
                <a:gd name="T7" fmla="*/ 2147483646 h 6088"/>
                <a:gd name="T8" fmla="*/ 2147483646 w 2202"/>
                <a:gd name="T9" fmla="*/ 2147483646 h 6088"/>
                <a:gd name="T10" fmla="*/ 2147483646 w 2202"/>
                <a:gd name="T11" fmla="*/ 2147483646 h 6088"/>
                <a:gd name="T12" fmla="*/ 2147483646 w 2202"/>
                <a:gd name="T13" fmla="*/ 2147483646 h 6088"/>
                <a:gd name="T14" fmla="*/ 2147483646 w 2202"/>
                <a:gd name="T15" fmla="*/ 2147483646 h 6088"/>
                <a:gd name="T16" fmla="*/ 2147483646 w 2202"/>
                <a:gd name="T17" fmla="*/ 0 h 60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920;p25">
              <a:extLst>
                <a:ext uri="{FF2B5EF4-FFF2-40B4-BE49-F238E27FC236}">
                  <a16:creationId xmlns:a16="http://schemas.microsoft.com/office/drawing/2014/main" id="{4F8B3FD3-FDDF-4FF8-8887-545ACCBAD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424" y="731909"/>
              <a:ext cx="255455" cy="167400"/>
            </a:xfrm>
            <a:custGeom>
              <a:avLst/>
              <a:gdLst>
                <a:gd name="T0" fmla="*/ 2147483646 w 5673"/>
                <a:gd name="T1" fmla="*/ 0 h 3823"/>
                <a:gd name="T2" fmla="*/ 2147483646 w 5673"/>
                <a:gd name="T3" fmla="*/ 2147483646 h 3823"/>
                <a:gd name="T4" fmla="*/ 2147483646 w 5673"/>
                <a:gd name="T5" fmla="*/ 2147483646 h 3823"/>
                <a:gd name="T6" fmla="*/ 2147483646 w 5673"/>
                <a:gd name="T7" fmla="*/ 2147483646 h 3823"/>
                <a:gd name="T8" fmla="*/ 2147483646 w 5673"/>
                <a:gd name="T9" fmla="*/ 2147483646 h 3823"/>
                <a:gd name="T10" fmla="*/ 2147483646 w 5673"/>
                <a:gd name="T11" fmla="*/ 2147483646 h 3823"/>
                <a:gd name="T12" fmla="*/ 2147483646 w 5673"/>
                <a:gd name="T13" fmla="*/ 2147483646 h 3823"/>
                <a:gd name="T14" fmla="*/ 2147483646 w 5673"/>
                <a:gd name="T15" fmla="*/ 2147483646 h 3823"/>
                <a:gd name="T16" fmla="*/ 2147483646 w 5673"/>
                <a:gd name="T17" fmla="*/ 0 h 38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" name="Google Shape;921;p25">
              <a:extLst>
                <a:ext uri="{FF2B5EF4-FFF2-40B4-BE49-F238E27FC236}">
                  <a16:creationId xmlns:a16="http://schemas.microsoft.com/office/drawing/2014/main" id="{D80388A2-B7F3-43D4-B8B0-7C13E9541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904" y="636358"/>
              <a:ext cx="127390" cy="44838"/>
            </a:xfrm>
            <a:custGeom>
              <a:avLst/>
              <a:gdLst>
                <a:gd name="T0" fmla="*/ 2147483646 w 2829"/>
                <a:gd name="T1" fmla="*/ 2147483646 h 1024"/>
                <a:gd name="T2" fmla="*/ 2147483646 w 2829"/>
                <a:gd name="T3" fmla="*/ 2147483646 h 1024"/>
                <a:gd name="T4" fmla="*/ 2147483646 w 2829"/>
                <a:gd name="T5" fmla="*/ 2147483646 h 1024"/>
                <a:gd name="T6" fmla="*/ 2147483646 w 2829"/>
                <a:gd name="T7" fmla="*/ 2147483646 h 1024"/>
                <a:gd name="T8" fmla="*/ 2147483646 w 2829"/>
                <a:gd name="T9" fmla="*/ 2147483646 h 1024"/>
                <a:gd name="T10" fmla="*/ 2147483646 w 2829"/>
                <a:gd name="T11" fmla="*/ 2147483646 h 1024"/>
                <a:gd name="T12" fmla="*/ 2147483646 w 2829"/>
                <a:gd name="T13" fmla="*/ 2147483646 h 1024"/>
                <a:gd name="T14" fmla="*/ 2147483646 w 2829"/>
                <a:gd name="T15" fmla="*/ 2147483646 h 1024"/>
                <a:gd name="T16" fmla="*/ 2147483646 w 2829"/>
                <a:gd name="T17" fmla="*/ 2147483646 h 1024"/>
                <a:gd name="T18" fmla="*/ 2147483646 w 2829"/>
                <a:gd name="T19" fmla="*/ 2147483646 h 1024"/>
                <a:gd name="T20" fmla="*/ 2147483646 w 2829"/>
                <a:gd name="T21" fmla="*/ 2147483646 h 1024"/>
                <a:gd name="T22" fmla="*/ 2147483646 w 2829"/>
                <a:gd name="T23" fmla="*/ 2147483646 h 1024"/>
                <a:gd name="T24" fmla="*/ 2147483646 w 2829"/>
                <a:gd name="T25" fmla="*/ 2147483646 h 10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" name="Google Shape;922;p25">
              <a:extLst>
                <a:ext uri="{FF2B5EF4-FFF2-40B4-BE49-F238E27FC236}">
                  <a16:creationId xmlns:a16="http://schemas.microsoft.com/office/drawing/2014/main" id="{537D9BC1-D50F-4362-8F09-1C88D8458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746" y="669070"/>
              <a:ext cx="108928" cy="74395"/>
            </a:xfrm>
            <a:custGeom>
              <a:avLst/>
              <a:gdLst>
                <a:gd name="T0" fmla="*/ 2147483646 w 2419"/>
                <a:gd name="T1" fmla="*/ 0 h 1699"/>
                <a:gd name="T2" fmla="*/ 2147483646 w 2419"/>
                <a:gd name="T3" fmla="*/ 2147483646 h 1699"/>
                <a:gd name="T4" fmla="*/ 2147483646 w 2419"/>
                <a:gd name="T5" fmla="*/ 2147483646 h 1699"/>
                <a:gd name="T6" fmla="*/ 2147483646 w 2419"/>
                <a:gd name="T7" fmla="*/ 2147483646 h 1699"/>
                <a:gd name="T8" fmla="*/ 2147483646 w 2419"/>
                <a:gd name="T9" fmla="*/ 2147483646 h 1699"/>
                <a:gd name="T10" fmla="*/ 2147483646 w 2419"/>
                <a:gd name="T11" fmla="*/ 2147483646 h 1699"/>
                <a:gd name="T12" fmla="*/ 2147483646 w 2419"/>
                <a:gd name="T13" fmla="*/ 2147483646 h 1699"/>
                <a:gd name="T14" fmla="*/ 2147483646 w 2419"/>
                <a:gd name="T15" fmla="*/ 2147483646 h 1699"/>
                <a:gd name="T16" fmla="*/ 2147483646 w 2419"/>
                <a:gd name="T17" fmla="*/ 2147483646 h 1699"/>
                <a:gd name="T18" fmla="*/ 2147483646 w 2419"/>
                <a:gd name="T19" fmla="*/ 0 h 1699"/>
                <a:gd name="T20" fmla="*/ 2147483646 w 2419"/>
                <a:gd name="T21" fmla="*/ 0 h 16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" name="Google Shape;923;p25">
              <a:extLst>
                <a:ext uri="{FF2B5EF4-FFF2-40B4-BE49-F238E27FC236}">
                  <a16:creationId xmlns:a16="http://schemas.microsoft.com/office/drawing/2014/main" id="{3DD0C982-2336-4D01-B6BE-60FAE0FB3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123" y="630490"/>
              <a:ext cx="125949" cy="17997"/>
            </a:xfrm>
            <a:custGeom>
              <a:avLst/>
              <a:gdLst>
                <a:gd name="T0" fmla="*/ 2147483646 w 2797"/>
                <a:gd name="T1" fmla="*/ 0 h 411"/>
                <a:gd name="T2" fmla="*/ 2147483646 w 2797"/>
                <a:gd name="T3" fmla="*/ 2147483646 h 411"/>
                <a:gd name="T4" fmla="*/ 2147483646 w 2797"/>
                <a:gd name="T5" fmla="*/ 2147483646 h 411"/>
                <a:gd name="T6" fmla="*/ 2147483646 w 2797"/>
                <a:gd name="T7" fmla="*/ 2147483646 h 411"/>
                <a:gd name="T8" fmla="*/ 2147483646 w 2797"/>
                <a:gd name="T9" fmla="*/ 2147483646 h 411"/>
                <a:gd name="T10" fmla="*/ 2147483646 w 2797"/>
                <a:gd name="T11" fmla="*/ 2147483646 h 411"/>
                <a:gd name="T12" fmla="*/ 2147483646 w 2797"/>
                <a:gd name="T13" fmla="*/ 2147483646 h 411"/>
                <a:gd name="T14" fmla="*/ 2147483646 w 2797"/>
                <a:gd name="T15" fmla="*/ 2147483646 h 411"/>
                <a:gd name="T16" fmla="*/ 2147483646 w 2797"/>
                <a:gd name="T17" fmla="*/ 2147483646 h 411"/>
                <a:gd name="T18" fmla="*/ 2147483646 w 2797"/>
                <a:gd name="T19" fmla="*/ 2147483646 h 411"/>
                <a:gd name="T20" fmla="*/ 2147483646 w 2797"/>
                <a:gd name="T21" fmla="*/ 0 h 4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" name="Google Shape;924;p25">
              <a:extLst>
                <a:ext uri="{FF2B5EF4-FFF2-40B4-BE49-F238E27FC236}">
                  <a16:creationId xmlns:a16="http://schemas.microsoft.com/office/drawing/2014/main" id="{E6DDEE49-2A03-47E4-8F67-166BC5C97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297" y="634431"/>
              <a:ext cx="35934" cy="255675"/>
            </a:xfrm>
            <a:custGeom>
              <a:avLst/>
              <a:gdLst>
                <a:gd name="T0" fmla="*/ 2147483646 w 798"/>
                <a:gd name="T1" fmla="*/ 0 h 5839"/>
                <a:gd name="T2" fmla="*/ 2147483646 w 798"/>
                <a:gd name="T3" fmla="*/ 2147483646 h 5839"/>
                <a:gd name="T4" fmla="*/ 2147483646 w 798"/>
                <a:gd name="T5" fmla="*/ 2147483646 h 5839"/>
                <a:gd name="T6" fmla="*/ 2147483646 w 798"/>
                <a:gd name="T7" fmla="*/ 2147483646 h 5839"/>
                <a:gd name="T8" fmla="*/ 2147483646 w 798"/>
                <a:gd name="T9" fmla="*/ 2147483646 h 5839"/>
                <a:gd name="T10" fmla="*/ 2147483646 w 798"/>
                <a:gd name="T11" fmla="*/ 2147483646 h 5839"/>
                <a:gd name="T12" fmla="*/ 2147483646 w 798"/>
                <a:gd name="T13" fmla="*/ 2147483646 h 5839"/>
                <a:gd name="T14" fmla="*/ 2147483646 w 798"/>
                <a:gd name="T15" fmla="*/ 2147483646 h 5839"/>
                <a:gd name="T16" fmla="*/ 2147483646 w 798"/>
                <a:gd name="T17" fmla="*/ 2147483646 h 5839"/>
                <a:gd name="T18" fmla="*/ 2147483646 w 798"/>
                <a:gd name="T19" fmla="*/ 0 h 58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" name="Google Shape;925;p25">
              <a:extLst>
                <a:ext uri="{FF2B5EF4-FFF2-40B4-BE49-F238E27FC236}">
                  <a16:creationId xmlns:a16="http://schemas.microsoft.com/office/drawing/2014/main" id="{1C85CDC9-6DB0-49A7-8901-D8507AE8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131" y="675463"/>
              <a:ext cx="128245" cy="212632"/>
            </a:xfrm>
            <a:custGeom>
              <a:avLst/>
              <a:gdLst>
                <a:gd name="T0" fmla="*/ 2147483646 w 2848"/>
                <a:gd name="T1" fmla="*/ 2147483646 h 4856"/>
                <a:gd name="T2" fmla="*/ 2147483646 w 2848"/>
                <a:gd name="T3" fmla="*/ 2147483646 h 4856"/>
                <a:gd name="T4" fmla="*/ 2147483646 w 2848"/>
                <a:gd name="T5" fmla="*/ 2147483646 h 4856"/>
                <a:gd name="T6" fmla="*/ 2147483646 w 2848"/>
                <a:gd name="T7" fmla="*/ 2147483646 h 4856"/>
                <a:gd name="T8" fmla="*/ 2147483646 w 2848"/>
                <a:gd name="T9" fmla="*/ 2147483646 h 4856"/>
                <a:gd name="T10" fmla="*/ 2147483646 w 2848"/>
                <a:gd name="T11" fmla="*/ 2147483646 h 4856"/>
                <a:gd name="T12" fmla="*/ 2147483646 w 2848"/>
                <a:gd name="T13" fmla="*/ 2147483646 h 48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" name="Google Shape;926;p25">
              <a:extLst>
                <a:ext uri="{FF2B5EF4-FFF2-40B4-BE49-F238E27FC236}">
                  <a16:creationId xmlns:a16="http://schemas.microsoft.com/office/drawing/2014/main" id="{FA7A04D8-A299-429D-AC33-8B81443AE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271" y="508183"/>
              <a:ext cx="42148" cy="44182"/>
            </a:xfrm>
            <a:custGeom>
              <a:avLst/>
              <a:gdLst>
                <a:gd name="T0" fmla="*/ 2147483646 w 936"/>
                <a:gd name="T1" fmla="*/ 0 h 1009"/>
                <a:gd name="T2" fmla="*/ 2147483646 w 936"/>
                <a:gd name="T3" fmla="*/ 2147483646 h 1009"/>
                <a:gd name="T4" fmla="*/ 2147483646 w 936"/>
                <a:gd name="T5" fmla="*/ 2147483646 h 1009"/>
                <a:gd name="T6" fmla="*/ 2147483646 w 936"/>
                <a:gd name="T7" fmla="*/ 2147483646 h 1009"/>
                <a:gd name="T8" fmla="*/ 2147483646 w 936"/>
                <a:gd name="T9" fmla="*/ 2147483646 h 1009"/>
                <a:gd name="T10" fmla="*/ 2147483646 w 936"/>
                <a:gd name="T11" fmla="*/ 2147483646 h 1009"/>
                <a:gd name="T12" fmla="*/ 2147483646 w 936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0" name="Google Shape;927;p25">
              <a:extLst>
                <a:ext uri="{FF2B5EF4-FFF2-40B4-BE49-F238E27FC236}">
                  <a16:creationId xmlns:a16="http://schemas.microsoft.com/office/drawing/2014/main" id="{B63C085A-89F3-45D1-ABC2-93782D42C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1135" y="475909"/>
              <a:ext cx="33637" cy="44225"/>
            </a:xfrm>
            <a:custGeom>
              <a:avLst/>
              <a:gdLst>
                <a:gd name="T0" fmla="*/ 2147483646 w 747"/>
                <a:gd name="T1" fmla="*/ 0 h 1010"/>
                <a:gd name="T2" fmla="*/ 2147483646 w 747"/>
                <a:gd name="T3" fmla="*/ 2147483646 h 1010"/>
                <a:gd name="T4" fmla="*/ 2147483646 w 747"/>
                <a:gd name="T5" fmla="*/ 2147483646 h 1010"/>
                <a:gd name="T6" fmla="*/ 2147483646 w 747"/>
                <a:gd name="T7" fmla="*/ 2147483646 h 1010"/>
                <a:gd name="T8" fmla="*/ 2147483646 w 747"/>
                <a:gd name="T9" fmla="*/ 2147483646 h 1010"/>
                <a:gd name="T10" fmla="*/ 2147483646 w 747"/>
                <a:gd name="T11" fmla="*/ 2147483646 h 1010"/>
                <a:gd name="T12" fmla="*/ 2147483646 w 747"/>
                <a:gd name="T13" fmla="*/ 2147483646 h 1010"/>
                <a:gd name="T14" fmla="*/ 2147483646 w 747"/>
                <a:gd name="T15" fmla="*/ 2147483646 h 1010"/>
                <a:gd name="T16" fmla="*/ 2147483646 w 747"/>
                <a:gd name="T17" fmla="*/ 0 h 10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1" name="Google Shape;928;p25">
              <a:extLst>
                <a:ext uri="{FF2B5EF4-FFF2-40B4-BE49-F238E27FC236}">
                  <a16:creationId xmlns:a16="http://schemas.microsoft.com/office/drawing/2014/main" id="{39F6EF90-2F9E-4B10-BB8B-1F3AD78E5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182" y="445037"/>
              <a:ext cx="26838" cy="57624"/>
            </a:xfrm>
            <a:custGeom>
              <a:avLst/>
              <a:gdLst>
                <a:gd name="T0" fmla="*/ 2147483646 w 596"/>
                <a:gd name="T1" fmla="*/ 2147483646 h 1316"/>
                <a:gd name="T2" fmla="*/ 2147483646 w 596"/>
                <a:gd name="T3" fmla="*/ 2147483646 h 1316"/>
                <a:gd name="T4" fmla="*/ 2147483646 w 596"/>
                <a:gd name="T5" fmla="*/ 2147483646 h 1316"/>
                <a:gd name="T6" fmla="*/ 2147483646 w 596"/>
                <a:gd name="T7" fmla="*/ 2147483646 h 1316"/>
                <a:gd name="T8" fmla="*/ 2147483646 w 596"/>
                <a:gd name="T9" fmla="*/ 2147483646 h 1316"/>
                <a:gd name="T10" fmla="*/ 2147483646 w 596"/>
                <a:gd name="T11" fmla="*/ 2147483646 h 1316"/>
                <a:gd name="T12" fmla="*/ 2147483646 w 596"/>
                <a:gd name="T13" fmla="*/ 2147483646 h 1316"/>
                <a:gd name="T14" fmla="*/ 2147483646 w 596"/>
                <a:gd name="T15" fmla="*/ 2147483646 h 1316"/>
                <a:gd name="T16" fmla="*/ 2147483646 w 596"/>
                <a:gd name="T17" fmla="*/ 2147483646 h 1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2" name="Google Shape;929;p25">
              <a:extLst>
                <a:ext uri="{FF2B5EF4-FFF2-40B4-BE49-F238E27FC236}">
                  <a16:creationId xmlns:a16="http://schemas.microsoft.com/office/drawing/2014/main" id="{6F859A17-E79E-411B-908A-751793CD6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522" y="465399"/>
              <a:ext cx="27468" cy="48254"/>
            </a:xfrm>
            <a:custGeom>
              <a:avLst/>
              <a:gdLst>
                <a:gd name="T0" fmla="*/ 2147483646 w 610"/>
                <a:gd name="T1" fmla="*/ 2147483646 h 1102"/>
                <a:gd name="T2" fmla="*/ 2147483646 w 610"/>
                <a:gd name="T3" fmla="*/ 2147483646 h 1102"/>
                <a:gd name="T4" fmla="*/ 2147483646 w 610"/>
                <a:gd name="T5" fmla="*/ 2147483646 h 1102"/>
                <a:gd name="T6" fmla="*/ 2147483646 w 610"/>
                <a:gd name="T7" fmla="*/ 2147483646 h 1102"/>
                <a:gd name="T8" fmla="*/ 2147483646 w 610"/>
                <a:gd name="T9" fmla="*/ 2147483646 h 1102"/>
                <a:gd name="T10" fmla="*/ 2147483646 w 610"/>
                <a:gd name="T11" fmla="*/ 2147483646 h 1102"/>
                <a:gd name="T12" fmla="*/ 2147483646 w 610"/>
                <a:gd name="T13" fmla="*/ 2147483646 h 1102"/>
                <a:gd name="T14" fmla="*/ 2147483646 w 610"/>
                <a:gd name="T15" fmla="*/ 2147483646 h 1102"/>
                <a:gd name="T16" fmla="*/ 2147483646 w 610"/>
                <a:gd name="T17" fmla="*/ 2147483646 h 1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3" name="Google Shape;930;p25">
              <a:extLst>
                <a:ext uri="{FF2B5EF4-FFF2-40B4-BE49-F238E27FC236}">
                  <a16:creationId xmlns:a16="http://schemas.microsoft.com/office/drawing/2014/main" id="{0DB746EF-04B7-489C-9D43-EB828C396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30" y="609471"/>
              <a:ext cx="58674" cy="18391"/>
            </a:xfrm>
            <a:custGeom>
              <a:avLst/>
              <a:gdLst>
                <a:gd name="T0" fmla="*/ 2147483646 w 1303"/>
                <a:gd name="T1" fmla="*/ 2147483646 h 420"/>
                <a:gd name="T2" fmla="*/ 2147483646 w 1303"/>
                <a:gd name="T3" fmla="*/ 2147483646 h 420"/>
                <a:gd name="T4" fmla="*/ 2147483646 w 1303"/>
                <a:gd name="T5" fmla="*/ 2147483646 h 420"/>
                <a:gd name="T6" fmla="*/ 2147483646 w 1303"/>
                <a:gd name="T7" fmla="*/ 2147483646 h 420"/>
                <a:gd name="T8" fmla="*/ 2147483646 w 1303"/>
                <a:gd name="T9" fmla="*/ 2147483646 h 420"/>
                <a:gd name="T10" fmla="*/ 2147483646 w 1303"/>
                <a:gd name="T11" fmla="*/ 2147483646 h 420"/>
                <a:gd name="T12" fmla="*/ 2147483646 w 1303"/>
                <a:gd name="T13" fmla="*/ 2147483646 h 420"/>
                <a:gd name="T14" fmla="*/ 2147483646 w 1303"/>
                <a:gd name="T15" fmla="*/ 214748364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4" name="Google Shape;931;p25">
              <a:extLst>
                <a:ext uri="{FF2B5EF4-FFF2-40B4-BE49-F238E27FC236}">
                  <a16:creationId xmlns:a16="http://schemas.microsoft.com/office/drawing/2014/main" id="{1DEFDF84-ED62-4DA7-AA18-A7F3821A2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488" y="655013"/>
              <a:ext cx="58539" cy="16377"/>
            </a:xfrm>
            <a:custGeom>
              <a:avLst/>
              <a:gdLst>
                <a:gd name="T0" fmla="*/ 2147483646 w 1300"/>
                <a:gd name="T1" fmla="*/ 2147483646 h 374"/>
                <a:gd name="T2" fmla="*/ 2147483646 w 1300"/>
                <a:gd name="T3" fmla="*/ 2147483646 h 374"/>
                <a:gd name="T4" fmla="*/ 2147483646 w 1300"/>
                <a:gd name="T5" fmla="*/ 2147483646 h 374"/>
                <a:gd name="T6" fmla="*/ 2147483646 w 1300"/>
                <a:gd name="T7" fmla="*/ 2147483646 h 374"/>
                <a:gd name="T8" fmla="*/ 2147483646 w 1300"/>
                <a:gd name="T9" fmla="*/ 2147483646 h 374"/>
                <a:gd name="T10" fmla="*/ 2147483646 w 1300"/>
                <a:gd name="T11" fmla="*/ 2147483646 h 374"/>
                <a:gd name="T12" fmla="*/ 2147483646 w 1300"/>
                <a:gd name="T13" fmla="*/ 2147483646 h 374"/>
                <a:gd name="T14" fmla="*/ 2147483646 w 1300"/>
                <a:gd name="T15" fmla="*/ 2147483646 h 374"/>
                <a:gd name="T16" fmla="*/ 2147483646 w 1300"/>
                <a:gd name="T17" fmla="*/ 2147483646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932;p25">
            <a:extLst>
              <a:ext uri="{FF2B5EF4-FFF2-40B4-BE49-F238E27FC236}">
                <a16:creationId xmlns:a16="http://schemas.microsoft.com/office/drawing/2014/main" id="{BD95BA10-697B-46CE-B9AE-956C3E86E592}"/>
              </a:ext>
            </a:extLst>
          </p:cNvPr>
          <p:cNvSpPr>
            <a:spLocks/>
          </p:cNvSpPr>
          <p:nvPr/>
        </p:nvSpPr>
        <p:spPr bwMode="auto">
          <a:xfrm>
            <a:off x="7402514" y="998538"/>
            <a:ext cx="157162" cy="20796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6" name="Google Shape;934;p25">
            <a:extLst>
              <a:ext uri="{FF2B5EF4-FFF2-40B4-BE49-F238E27FC236}">
                <a16:creationId xmlns:a16="http://schemas.microsoft.com/office/drawing/2014/main" id="{F3FEF828-BF13-409F-A00B-17962D2C9E33}"/>
              </a:ext>
            </a:extLst>
          </p:cNvPr>
          <p:cNvSpPr>
            <a:spLocks/>
          </p:cNvSpPr>
          <p:nvPr/>
        </p:nvSpPr>
        <p:spPr bwMode="auto">
          <a:xfrm>
            <a:off x="112714" y="5741990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7" name="Google Shape;935;p25">
            <a:extLst>
              <a:ext uri="{FF2B5EF4-FFF2-40B4-BE49-F238E27FC236}">
                <a16:creationId xmlns:a16="http://schemas.microsoft.com/office/drawing/2014/main" id="{43338D20-2576-4278-A5CC-1A83550617DC}"/>
              </a:ext>
            </a:extLst>
          </p:cNvPr>
          <p:cNvSpPr>
            <a:spLocks/>
          </p:cNvSpPr>
          <p:nvPr/>
        </p:nvSpPr>
        <p:spPr bwMode="auto">
          <a:xfrm rot="2209237">
            <a:off x="690563" y="6199190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8" name="Google Shape;936;p25">
            <a:extLst>
              <a:ext uri="{FF2B5EF4-FFF2-40B4-BE49-F238E27FC236}">
                <a16:creationId xmlns:a16="http://schemas.microsoft.com/office/drawing/2014/main" id="{F6CAE60E-B035-4D70-9618-9B119CEAB3A8}"/>
              </a:ext>
            </a:extLst>
          </p:cNvPr>
          <p:cNvSpPr>
            <a:spLocks/>
          </p:cNvSpPr>
          <p:nvPr/>
        </p:nvSpPr>
        <p:spPr bwMode="auto">
          <a:xfrm flipH="1">
            <a:off x="274638" y="6142040"/>
            <a:ext cx="271462" cy="523875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910" name="Google Shape;910;p25"/>
          <p:cNvSpPr txBox="1">
            <a:spLocks noGrp="1"/>
          </p:cNvSpPr>
          <p:nvPr>
            <p:ph type="subTitle" idx="1"/>
          </p:nvPr>
        </p:nvSpPr>
        <p:spPr>
          <a:xfrm>
            <a:off x="726625" y="1898867"/>
            <a:ext cx="3749400" cy="39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5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25"/>
          <p:cNvSpPr txBox="1">
            <a:spLocks noGrp="1"/>
          </p:cNvSpPr>
          <p:nvPr>
            <p:ph type="subTitle" idx="2"/>
          </p:nvPr>
        </p:nvSpPr>
        <p:spPr>
          <a:xfrm>
            <a:off x="4681375" y="1898867"/>
            <a:ext cx="3749400" cy="39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222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39;p26">
            <a:extLst>
              <a:ext uri="{FF2B5EF4-FFF2-40B4-BE49-F238E27FC236}">
                <a16:creationId xmlns:a16="http://schemas.microsoft.com/office/drawing/2014/main" id="{4A6F4EFF-15D0-4867-A2C7-D41DF85D0905}"/>
              </a:ext>
            </a:extLst>
          </p:cNvPr>
          <p:cNvGrpSpPr>
            <a:grpSpLocks/>
          </p:cNvGrpSpPr>
          <p:nvPr/>
        </p:nvGrpSpPr>
        <p:grpSpPr bwMode="auto">
          <a:xfrm>
            <a:off x="7842251" y="719138"/>
            <a:ext cx="860425" cy="1174750"/>
            <a:chOff x="918850" y="1629150"/>
            <a:chExt cx="442250" cy="453124"/>
          </a:xfrm>
        </p:grpSpPr>
        <p:sp>
          <p:nvSpPr>
            <p:cNvPr id="4" name="Google Shape;940;p26">
              <a:extLst>
                <a:ext uri="{FF2B5EF4-FFF2-40B4-BE49-F238E27FC236}">
                  <a16:creationId xmlns:a16="http://schemas.microsoft.com/office/drawing/2014/main" id="{87E6B1CD-3134-4F4D-A0B0-1D56B59A5FBA}"/>
                </a:ext>
              </a:extLst>
            </p:cNvPr>
            <p:cNvSpPr/>
            <p:nvPr/>
          </p:nvSpPr>
          <p:spPr>
            <a:xfrm>
              <a:off x="1015949" y="1741819"/>
              <a:ext cx="267635" cy="245544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" name="Google Shape;941;p26">
              <a:extLst>
                <a:ext uri="{FF2B5EF4-FFF2-40B4-BE49-F238E27FC236}">
                  <a16:creationId xmlns:a16="http://schemas.microsoft.com/office/drawing/2014/main" id="{C6734B45-32A0-4F66-8E18-634D8AF66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6" name="Google Shape;942;p26">
              <a:extLst>
                <a:ext uri="{FF2B5EF4-FFF2-40B4-BE49-F238E27FC236}">
                  <a16:creationId xmlns:a16="http://schemas.microsoft.com/office/drawing/2014/main" id="{7BF6A14B-FC1A-4CAA-A215-9F93E775D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" name="Google Shape;943;p26">
              <a:extLst>
                <a:ext uri="{FF2B5EF4-FFF2-40B4-BE49-F238E27FC236}">
                  <a16:creationId xmlns:a16="http://schemas.microsoft.com/office/drawing/2014/main" id="{130F7E4C-0705-4B41-A880-A6A85702D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" name="Google Shape;944;p26">
              <a:extLst>
                <a:ext uri="{FF2B5EF4-FFF2-40B4-BE49-F238E27FC236}">
                  <a16:creationId xmlns:a16="http://schemas.microsoft.com/office/drawing/2014/main" id="{2D1E45B7-DCDD-4E3E-9CA4-833A3CB2B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" name="Google Shape;945;p26">
              <a:extLst>
                <a:ext uri="{FF2B5EF4-FFF2-40B4-BE49-F238E27FC236}">
                  <a16:creationId xmlns:a16="http://schemas.microsoft.com/office/drawing/2014/main" id="{D6DA345D-A870-46E9-95E5-B5DB408ED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" name="Google Shape;946;p26">
              <a:extLst>
                <a:ext uri="{FF2B5EF4-FFF2-40B4-BE49-F238E27FC236}">
                  <a16:creationId xmlns:a16="http://schemas.microsoft.com/office/drawing/2014/main" id="{D328E7C5-2B20-4FAD-B72C-AB412C47E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947;p26">
              <a:extLst>
                <a:ext uri="{FF2B5EF4-FFF2-40B4-BE49-F238E27FC236}">
                  <a16:creationId xmlns:a16="http://schemas.microsoft.com/office/drawing/2014/main" id="{67DFAC53-3410-40F1-9D74-621536BED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" name="Google Shape;948;p26">
              <a:extLst>
                <a:ext uri="{FF2B5EF4-FFF2-40B4-BE49-F238E27FC236}">
                  <a16:creationId xmlns:a16="http://schemas.microsoft.com/office/drawing/2014/main" id="{91C5687E-C9D5-4A08-9A2C-C8AAA91AF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949;p26">
              <a:extLst>
                <a:ext uri="{FF2B5EF4-FFF2-40B4-BE49-F238E27FC236}">
                  <a16:creationId xmlns:a16="http://schemas.microsoft.com/office/drawing/2014/main" id="{D2BA4B53-C79A-411C-B030-2128D4303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" name="Google Shape;950;p26">
              <a:extLst>
                <a:ext uri="{FF2B5EF4-FFF2-40B4-BE49-F238E27FC236}">
                  <a16:creationId xmlns:a16="http://schemas.microsoft.com/office/drawing/2014/main" id="{B647C8F8-DB53-49CE-B294-91462CAFD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" name="Google Shape;951;p26">
              <a:extLst>
                <a:ext uri="{FF2B5EF4-FFF2-40B4-BE49-F238E27FC236}">
                  <a16:creationId xmlns:a16="http://schemas.microsoft.com/office/drawing/2014/main" id="{555394B8-E8D6-47A2-94E2-AF4C32C8E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6" name="Google Shape;952;p26">
            <a:extLst>
              <a:ext uri="{FF2B5EF4-FFF2-40B4-BE49-F238E27FC236}">
                <a16:creationId xmlns:a16="http://schemas.microsoft.com/office/drawing/2014/main" id="{2FDD24C1-2121-49D3-9BAF-EDD975E08609}"/>
              </a:ext>
            </a:extLst>
          </p:cNvPr>
          <p:cNvSpPr>
            <a:spLocks/>
          </p:cNvSpPr>
          <p:nvPr/>
        </p:nvSpPr>
        <p:spPr bwMode="auto">
          <a:xfrm>
            <a:off x="8194675" y="30639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7" name="Google Shape;953;p26">
            <a:extLst>
              <a:ext uri="{FF2B5EF4-FFF2-40B4-BE49-F238E27FC236}">
                <a16:creationId xmlns:a16="http://schemas.microsoft.com/office/drawing/2014/main" id="{0EF8C5A6-8108-49DF-B89E-B1341EAAC797}"/>
              </a:ext>
            </a:extLst>
          </p:cNvPr>
          <p:cNvSpPr>
            <a:spLocks/>
          </p:cNvSpPr>
          <p:nvPr/>
        </p:nvSpPr>
        <p:spPr bwMode="auto">
          <a:xfrm rot="2209237">
            <a:off x="8772526" y="762002"/>
            <a:ext cx="161925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8" name="Google Shape;954;p26">
            <a:extLst>
              <a:ext uri="{FF2B5EF4-FFF2-40B4-BE49-F238E27FC236}">
                <a16:creationId xmlns:a16="http://schemas.microsoft.com/office/drawing/2014/main" id="{34F9AF03-2833-49DF-B5F1-ADF91A2D82E3}"/>
              </a:ext>
            </a:extLst>
          </p:cNvPr>
          <p:cNvSpPr>
            <a:spLocks/>
          </p:cNvSpPr>
          <p:nvPr/>
        </p:nvSpPr>
        <p:spPr bwMode="auto">
          <a:xfrm rot="2209237">
            <a:off x="7500939" y="1398590"/>
            <a:ext cx="160337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9" name="Google Shape;955;p26">
            <a:extLst>
              <a:ext uri="{FF2B5EF4-FFF2-40B4-BE49-F238E27FC236}">
                <a16:creationId xmlns:a16="http://schemas.microsoft.com/office/drawing/2014/main" id="{3A0EEAC5-FB6C-45D0-B89B-5653684317E3}"/>
              </a:ext>
            </a:extLst>
          </p:cNvPr>
          <p:cNvSpPr/>
          <p:nvPr/>
        </p:nvSpPr>
        <p:spPr>
          <a:xfrm>
            <a:off x="7535864" y="588963"/>
            <a:ext cx="268287" cy="26035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0" name="Google Shape;956;p26">
            <a:extLst>
              <a:ext uri="{FF2B5EF4-FFF2-40B4-BE49-F238E27FC236}">
                <a16:creationId xmlns:a16="http://schemas.microsoft.com/office/drawing/2014/main" id="{F2D2F0E3-6DFF-4616-AEB9-B1C2392BAC25}"/>
              </a:ext>
            </a:extLst>
          </p:cNvPr>
          <p:cNvSpPr/>
          <p:nvPr/>
        </p:nvSpPr>
        <p:spPr>
          <a:xfrm rot="10800000" flipH="1">
            <a:off x="-4762" y="5414963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1" name="Google Shape;957;p26">
            <a:extLst>
              <a:ext uri="{FF2B5EF4-FFF2-40B4-BE49-F238E27FC236}">
                <a16:creationId xmlns:a16="http://schemas.microsoft.com/office/drawing/2014/main" id="{7E41921A-199D-4552-9862-9A8FFA785F32}"/>
              </a:ext>
            </a:extLst>
          </p:cNvPr>
          <p:cNvSpPr>
            <a:spLocks/>
          </p:cNvSpPr>
          <p:nvPr/>
        </p:nvSpPr>
        <p:spPr bwMode="auto">
          <a:xfrm flipH="1">
            <a:off x="384176" y="5086352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2" name="Google Shape;958;p26">
            <a:extLst>
              <a:ext uri="{FF2B5EF4-FFF2-40B4-BE49-F238E27FC236}">
                <a16:creationId xmlns:a16="http://schemas.microsoft.com/office/drawing/2014/main" id="{9A42D4D6-364D-459E-B79F-21DD2D283B9C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3" name="Google Shape;959;p26">
            <a:extLst>
              <a:ext uri="{FF2B5EF4-FFF2-40B4-BE49-F238E27FC236}">
                <a16:creationId xmlns:a16="http://schemas.microsoft.com/office/drawing/2014/main" id="{79EC7D53-CA5F-4BE3-9A77-943D7D69F045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5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4" name="Google Shape;960;p26">
            <a:extLst>
              <a:ext uri="{FF2B5EF4-FFF2-40B4-BE49-F238E27FC236}">
                <a16:creationId xmlns:a16="http://schemas.microsoft.com/office/drawing/2014/main" id="{72D506D5-6AD3-4CA2-9CEB-4B06F39EF14A}"/>
              </a:ext>
            </a:extLst>
          </p:cNvPr>
          <p:cNvSpPr>
            <a:spLocks/>
          </p:cNvSpPr>
          <p:nvPr/>
        </p:nvSpPr>
        <p:spPr bwMode="auto">
          <a:xfrm flipH="1">
            <a:off x="384176" y="388938"/>
            <a:ext cx="249238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5" name="Google Shape;961;p26">
            <a:extLst>
              <a:ext uri="{FF2B5EF4-FFF2-40B4-BE49-F238E27FC236}">
                <a16:creationId xmlns:a16="http://schemas.microsoft.com/office/drawing/2014/main" id="{958A6B9A-9ED5-4877-A78C-55292DA64B01}"/>
              </a:ext>
            </a:extLst>
          </p:cNvPr>
          <p:cNvSpPr>
            <a:spLocks/>
          </p:cNvSpPr>
          <p:nvPr/>
        </p:nvSpPr>
        <p:spPr bwMode="auto">
          <a:xfrm flipH="1">
            <a:off x="8772526" y="6132515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6946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28">
            <a:extLst>
              <a:ext uri="{FF2B5EF4-FFF2-40B4-BE49-F238E27FC236}">
                <a16:creationId xmlns:a16="http://schemas.microsoft.com/office/drawing/2014/main" id="{968F1F0E-461A-40F4-9C84-A79947921E50}"/>
              </a:ext>
            </a:extLst>
          </p:cNvPr>
          <p:cNvSpPr/>
          <p:nvPr/>
        </p:nvSpPr>
        <p:spPr>
          <a:xfrm>
            <a:off x="8448676" y="1606550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" name="Google Shape;988;p28">
            <a:extLst>
              <a:ext uri="{FF2B5EF4-FFF2-40B4-BE49-F238E27FC236}">
                <a16:creationId xmlns:a16="http://schemas.microsoft.com/office/drawing/2014/main" id="{C6526606-FDD3-4CE4-805B-57E4DEC3E5B1}"/>
              </a:ext>
            </a:extLst>
          </p:cNvPr>
          <p:cNvSpPr/>
          <p:nvPr/>
        </p:nvSpPr>
        <p:spPr>
          <a:xfrm>
            <a:off x="2530476" y="725488"/>
            <a:ext cx="249238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4" name="Google Shape;989;p28">
            <a:extLst>
              <a:ext uri="{FF2B5EF4-FFF2-40B4-BE49-F238E27FC236}">
                <a16:creationId xmlns:a16="http://schemas.microsoft.com/office/drawing/2014/main" id="{7BCFCECF-CF19-41E0-BE05-C0098C31BA23}"/>
              </a:ext>
            </a:extLst>
          </p:cNvPr>
          <p:cNvSpPr/>
          <p:nvPr/>
        </p:nvSpPr>
        <p:spPr>
          <a:xfrm>
            <a:off x="225426" y="309563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5" name="Google Shape;990;p28">
            <a:extLst>
              <a:ext uri="{FF2B5EF4-FFF2-40B4-BE49-F238E27FC236}">
                <a16:creationId xmlns:a16="http://schemas.microsoft.com/office/drawing/2014/main" id="{CA872BBF-8E0F-47D8-8B5A-D4E3C972BF89}"/>
              </a:ext>
            </a:extLst>
          </p:cNvPr>
          <p:cNvSpPr/>
          <p:nvPr/>
        </p:nvSpPr>
        <p:spPr>
          <a:xfrm>
            <a:off x="0" y="1893890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6" name="Google Shape;991;p28">
            <a:extLst>
              <a:ext uri="{FF2B5EF4-FFF2-40B4-BE49-F238E27FC236}">
                <a16:creationId xmlns:a16="http://schemas.microsoft.com/office/drawing/2014/main" id="{F845A1E4-D4B4-40DE-A3E5-5EA396278CDB}"/>
              </a:ext>
            </a:extLst>
          </p:cNvPr>
          <p:cNvSpPr/>
          <p:nvPr/>
        </p:nvSpPr>
        <p:spPr>
          <a:xfrm rot="10800000">
            <a:off x="5688014" y="0"/>
            <a:ext cx="1509712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7" name="Google Shape;992;p28">
            <a:extLst>
              <a:ext uri="{FF2B5EF4-FFF2-40B4-BE49-F238E27FC236}">
                <a16:creationId xmlns:a16="http://schemas.microsoft.com/office/drawing/2014/main" id="{260B6956-A3EB-420F-BBA1-99595F37A4DB}"/>
              </a:ext>
            </a:extLst>
          </p:cNvPr>
          <p:cNvGrpSpPr>
            <a:grpSpLocks/>
          </p:cNvGrpSpPr>
          <p:nvPr/>
        </p:nvGrpSpPr>
        <p:grpSpPr bwMode="auto">
          <a:xfrm>
            <a:off x="184151" y="5424488"/>
            <a:ext cx="582613" cy="1244600"/>
            <a:chOff x="304350" y="3911000"/>
            <a:chExt cx="581394" cy="933655"/>
          </a:xfrm>
        </p:grpSpPr>
        <p:sp>
          <p:nvSpPr>
            <p:cNvPr id="8" name="Google Shape;993;p28">
              <a:extLst>
                <a:ext uri="{FF2B5EF4-FFF2-40B4-BE49-F238E27FC236}">
                  <a16:creationId xmlns:a16="http://schemas.microsoft.com/office/drawing/2014/main" id="{F63253A1-89A5-4073-BD8E-F68A89046260}"/>
                </a:ext>
              </a:extLst>
            </p:cNvPr>
            <p:cNvSpPr/>
            <p:nvPr/>
          </p:nvSpPr>
          <p:spPr>
            <a:xfrm>
              <a:off x="317023" y="4002698"/>
              <a:ext cx="91882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9" name="Google Shape;994;p28">
              <a:extLst>
                <a:ext uri="{FF2B5EF4-FFF2-40B4-BE49-F238E27FC236}">
                  <a16:creationId xmlns:a16="http://schemas.microsoft.com/office/drawing/2014/main" id="{F7E9E333-7455-4E7A-A713-0C5C308DB979}"/>
                </a:ext>
              </a:extLst>
            </p:cNvPr>
            <p:cNvSpPr/>
            <p:nvPr/>
          </p:nvSpPr>
          <p:spPr>
            <a:xfrm>
              <a:off x="440589" y="4043188"/>
              <a:ext cx="96635" cy="15481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0" name="Google Shape;995;p28">
              <a:extLst>
                <a:ext uri="{FF2B5EF4-FFF2-40B4-BE49-F238E27FC236}">
                  <a16:creationId xmlns:a16="http://schemas.microsoft.com/office/drawing/2014/main" id="{980D1B00-0432-4F14-9EBF-C66C3D6CBB52}"/>
                </a:ext>
              </a:extLst>
            </p:cNvPr>
            <p:cNvSpPr/>
            <p:nvPr/>
          </p:nvSpPr>
          <p:spPr>
            <a:xfrm>
              <a:off x="304350" y="4190858"/>
              <a:ext cx="144161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1" name="Google Shape;996;p28">
              <a:extLst>
                <a:ext uri="{FF2B5EF4-FFF2-40B4-BE49-F238E27FC236}">
                  <a16:creationId xmlns:a16="http://schemas.microsoft.com/office/drawing/2014/main" id="{2E575F15-B918-4E94-95F9-C404D985BB53}"/>
                </a:ext>
              </a:extLst>
            </p:cNvPr>
            <p:cNvSpPr/>
            <p:nvPr/>
          </p:nvSpPr>
          <p:spPr>
            <a:xfrm>
              <a:off x="507125" y="4205149"/>
              <a:ext cx="112477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2" name="Google Shape;997;p28">
              <a:extLst>
                <a:ext uri="{FF2B5EF4-FFF2-40B4-BE49-F238E27FC236}">
                  <a16:creationId xmlns:a16="http://schemas.microsoft.com/office/drawing/2014/main" id="{FE125D01-BE50-47BE-9601-449B3E73DD83}"/>
                </a:ext>
              </a:extLst>
            </p:cNvPr>
            <p:cNvSpPr/>
            <p:nvPr/>
          </p:nvSpPr>
          <p:spPr>
            <a:xfrm>
              <a:off x="317023" y="4392118"/>
              <a:ext cx="234458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3" name="Google Shape;998;p28">
              <a:extLst>
                <a:ext uri="{FF2B5EF4-FFF2-40B4-BE49-F238E27FC236}">
                  <a16:creationId xmlns:a16="http://schemas.microsoft.com/office/drawing/2014/main" id="{5AC505DD-CDD4-4176-BF9D-ED125B5CE517}"/>
                </a:ext>
              </a:extLst>
            </p:cNvPr>
            <p:cNvSpPr/>
            <p:nvPr/>
          </p:nvSpPr>
          <p:spPr>
            <a:xfrm>
              <a:off x="608512" y="4336146"/>
              <a:ext cx="115646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4" name="Google Shape;999;p28">
              <a:extLst>
                <a:ext uri="{FF2B5EF4-FFF2-40B4-BE49-F238E27FC236}">
                  <a16:creationId xmlns:a16="http://schemas.microsoft.com/office/drawing/2014/main" id="{20A2D5B7-D96A-400C-90A9-8F40AE5BAA8F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5" name="Google Shape;1000;p28">
              <a:extLst>
                <a:ext uri="{FF2B5EF4-FFF2-40B4-BE49-F238E27FC236}">
                  <a16:creationId xmlns:a16="http://schemas.microsoft.com/office/drawing/2014/main" id="{2643A16E-9D98-4366-BC09-E455DFA817E2}"/>
                </a:ext>
              </a:extLst>
            </p:cNvPr>
            <p:cNvSpPr/>
            <p:nvPr/>
          </p:nvSpPr>
          <p:spPr>
            <a:xfrm>
              <a:off x="733663" y="4511207"/>
              <a:ext cx="128318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6" name="Google Shape;1001;p28">
              <a:extLst>
                <a:ext uri="{FF2B5EF4-FFF2-40B4-BE49-F238E27FC236}">
                  <a16:creationId xmlns:a16="http://schemas.microsoft.com/office/drawing/2014/main" id="{9A546D0B-187C-489F-AA7E-EC03850D5D8A}"/>
                </a:ext>
              </a:extLst>
            </p:cNvPr>
            <p:cNvSpPr/>
            <p:nvPr/>
          </p:nvSpPr>
          <p:spPr>
            <a:xfrm>
              <a:off x="435837" y="4691030"/>
              <a:ext cx="329509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7" name="Google Shape;1002;p28">
              <a:extLst>
                <a:ext uri="{FF2B5EF4-FFF2-40B4-BE49-F238E27FC236}">
                  <a16:creationId xmlns:a16="http://schemas.microsoft.com/office/drawing/2014/main" id="{22BEF4C9-9BE3-4CA7-8344-39792666E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8" name="Google Shape;1003;p28">
            <a:extLst>
              <a:ext uri="{FF2B5EF4-FFF2-40B4-BE49-F238E27FC236}">
                <a16:creationId xmlns:a16="http://schemas.microsoft.com/office/drawing/2014/main" id="{53EB4054-6393-48C6-A780-C95E4AD2ED41}"/>
              </a:ext>
            </a:extLst>
          </p:cNvPr>
          <p:cNvGrpSpPr>
            <a:grpSpLocks/>
          </p:cNvGrpSpPr>
          <p:nvPr/>
        </p:nvGrpSpPr>
        <p:grpSpPr bwMode="auto">
          <a:xfrm>
            <a:off x="8424864" y="6132515"/>
            <a:ext cx="442912" cy="604837"/>
            <a:chOff x="918850" y="1629150"/>
            <a:chExt cx="442250" cy="453124"/>
          </a:xfrm>
        </p:grpSpPr>
        <p:sp>
          <p:nvSpPr>
            <p:cNvPr id="19" name="Google Shape;1004;p28">
              <a:extLst>
                <a:ext uri="{FF2B5EF4-FFF2-40B4-BE49-F238E27FC236}">
                  <a16:creationId xmlns:a16="http://schemas.microsoft.com/office/drawing/2014/main" id="{F41869E3-AB2C-4D8F-9D8D-E6C9030D3920}"/>
                </a:ext>
              </a:extLst>
            </p:cNvPr>
            <p:cNvSpPr/>
            <p:nvPr/>
          </p:nvSpPr>
          <p:spPr>
            <a:xfrm>
              <a:off x="1015542" y="1742133"/>
              <a:ext cx="267887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0" name="Google Shape;1005;p28">
              <a:extLst>
                <a:ext uri="{FF2B5EF4-FFF2-40B4-BE49-F238E27FC236}">
                  <a16:creationId xmlns:a16="http://schemas.microsoft.com/office/drawing/2014/main" id="{B0111641-2A89-4205-A788-E0B6E3363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1" name="Google Shape;1006;p28">
              <a:extLst>
                <a:ext uri="{FF2B5EF4-FFF2-40B4-BE49-F238E27FC236}">
                  <a16:creationId xmlns:a16="http://schemas.microsoft.com/office/drawing/2014/main" id="{0857D8FF-EB6B-4751-BE35-557CF5E7C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2" name="Google Shape;1007;p28">
              <a:extLst>
                <a:ext uri="{FF2B5EF4-FFF2-40B4-BE49-F238E27FC236}">
                  <a16:creationId xmlns:a16="http://schemas.microsoft.com/office/drawing/2014/main" id="{B1546A00-965C-45B8-95F8-D2329E7B3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3" name="Google Shape;1008;p28">
              <a:extLst>
                <a:ext uri="{FF2B5EF4-FFF2-40B4-BE49-F238E27FC236}">
                  <a16:creationId xmlns:a16="http://schemas.microsoft.com/office/drawing/2014/main" id="{8ECAA7E5-8666-401F-96FD-4055FD306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4" name="Google Shape;1009;p28">
              <a:extLst>
                <a:ext uri="{FF2B5EF4-FFF2-40B4-BE49-F238E27FC236}">
                  <a16:creationId xmlns:a16="http://schemas.microsoft.com/office/drawing/2014/main" id="{C869C31C-06EE-4A06-ADB3-AA618F2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1010;p28">
              <a:extLst>
                <a:ext uri="{FF2B5EF4-FFF2-40B4-BE49-F238E27FC236}">
                  <a16:creationId xmlns:a16="http://schemas.microsoft.com/office/drawing/2014/main" id="{49946ECC-488D-4A22-9139-A817A73BB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6" name="Google Shape;1011;p28">
              <a:extLst>
                <a:ext uri="{FF2B5EF4-FFF2-40B4-BE49-F238E27FC236}">
                  <a16:creationId xmlns:a16="http://schemas.microsoft.com/office/drawing/2014/main" id="{8A8227B7-6481-4276-AE4E-CA94B5D1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1012;p28">
              <a:extLst>
                <a:ext uri="{FF2B5EF4-FFF2-40B4-BE49-F238E27FC236}">
                  <a16:creationId xmlns:a16="http://schemas.microsoft.com/office/drawing/2014/main" id="{CA97119F-77A0-4F84-B3EF-69F767633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8" name="Google Shape;1013;p28">
              <a:extLst>
                <a:ext uri="{FF2B5EF4-FFF2-40B4-BE49-F238E27FC236}">
                  <a16:creationId xmlns:a16="http://schemas.microsoft.com/office/drawing/2014/main" id="{C2EDB0FC-0231-4B64-A10A-342C474E9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9" name="Google Shape;1014;p28">
              <a:extLst>
                <a:ext uri="{FF2B5EF4-FFF2-40B4-BE49-F238E27FC236}">
                  <a16:creationId xmlns:a16="http://schemas.microsoft.com/office/drawing/2014/main" id="{886AFECE-A667-4D17-B94A-D4EFE30E8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0" name="Google Shape;1015;p28">
              <a:extLst>
                <a:ext uri="{FF2B5EF4-FFF2-40B4-BE49-F238E27FC236}">
                  <a16:creationId xmlns:a16="http://schemas.microsoft.com/office/drawing/2014/main" id="{C915DE8C-9B17-4EC3-9A4C-273CD63F7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31" name="Google Shape;1016;p28">
            <a:extLst>
              <a:ext uri="{FF2B5EF4-FFF2-40B4-BE49-F238E27FC236}">
                <a16:creationId xmlns:a16="http://schemas.microsoft.com/office/drawing/2014/main" id="{65E0C291-EBBB-4C43-8E18-B1F7AFA53E29}"/>
              </a:ext>
            </a:extLst>
          </p:cNvPr>
          <p:cNvSpPr>
            <a:spLocks/>
          </p:cNvSpPr>
          <p:nvPr/>
        </p:nvSpPr>
        <p:spPr bwMode="auto">
          <a:xfrm rot="4884482">
            <a:off x="1431132" y="502446"/>
            <a:ext cx="411163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32" name="Google Shape;1017;p28">
            <a:extLst>
              <a:ext uri="{FF2B5EF4-FFF2-40B4-BE49-F238E27FC236}">
                <a16:creationId xmlns:a16="http://schemas.microsoft.com/office/drawing/2014/main" id="{947AD098-AD9A-4702-96F6-AFD1BBC090BA}"/>
              </a:ext>
            </a:extLst>
          </p:cNvPr>
          <p:cNvSpPr/>
          <p:nvPr/>
        </p:nvSpPr>
        <p:spPr>
          <a:xfrm>
            <a:off x="579438" y="4516438"/>
            <a:ext cx="266700" cy="322262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3" name="Google Shape;1018;p28">
            <a:extLst>
              <a:ext uri="{FF2B5EF4-FFF2-40B4-BE49-F238E27FC236}">
                <a16:creationId xmlns:a16="http://schemas.microsoft.com/office/drawing/2014/main" id="{163F650E-8BF7-4D27-85F5-BE6EFF12E0D3}"/>
              </a:ext>
            </a:extLst>
          </p:cNvPr>
          <p:cNvSpPr/>
          <p:nvPr/>
        </p:nvSpPr>
        <p:spPr>
          <a:xfrm rot="10800000">
            <a:off x="8666164" y="4525965"/>
            <a:ext cx="477837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34" name="Google Shape;1019;p28">
            <a:extLst>
              <a:ext uri="{FF2B5EF4-FFF2-40B4-BE49-F238E27FC236}">
                <a16:creationId xmlns:a16="http://schemas.microsoft.com/office/drawing/2014/main" id="{F19CBCB0-BFE1-4BA5-B0BC-5D226D4FC4C7}"/>
              </a:ext>
            </a:extLst>
          </p:cNvPr>
          <p:cNvGrpSpPr>
            <a:grpSpLocks/>
          </p:cNvGrpSpPr>
          <p:nvPr/>
        </p:nvGrpSpPr>
        <p:grpSpPr bwMode="auto">
          <a:xfrm>
            <a:off x="835026" y="3128965"/>
            <a:ext cx="468313" cy="593725"/>
            <a:chOff x="984375" y="2346230"/>
            <a:chExt cx="468336" cy="446495"/>
          </a:xfrm>
        </p:grpSpPr>
        <p:sp>
          <p:nvSpPr>
            <p:cNvPr id="35" name="Google Shape;1020;p28">
              <a:extLst>
                <a:ext uri="{FF2B5EF4-FFF2-40B4-BE49-F238E27FC236}">
                  <a16:creationId xmlns:a16="http://schemas.microsoft.com/office/drawing/2014/main" id="{F1148BB5-FBCC-41C6-8F71-52D04F67D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6" name="Google Shape;1021;p28">
              <a:extLst>
                <a:ext uri="{FF2B5EF4-FFF2-40B4-BE49-F238E27FC236}">
                  <a16:creationId xmlns:a16="http://schemas.microsoft.com/office/drawing/2014/main" id="{F677D48D-74EC-4D8D-9762-EF1043EC4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7" name="Google Shape;1022;p28">
              <a:extLst>
                <a:ext uri="{FF2B5EF4-FFF2-40B4-BE49-F238E27FC236}">
                  <a16:creationId xmlns:a16="http://schemas.microsoft.com/office/drawing/2014/main" id="{CA8EADBC-DFC7-4010-A9CD-2C940976B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8" name="Google Shape;1023;p28">
              <a:extLst>
                <a:ext uri="{FF2B5EF4-FFF2-40B4-BE49-F238E27FC236}">
                  <a16:creationId xmlns:a16="http://schemas.microsoft.com/office/drawing/2014/main" id="{217AAFA2-4005-4CBD-94D6-ACD1A8D66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39" name="Google Shape;1024;p28">
            <a:extLst>
              <a:ext uri="{FF2B5EF4-FFF2-40B4-BE49-F238E27FC236}">
                <a16:creationId xmlns:a16="http://schemas.microsoft.com/office/drawing/2014/main" id="{C1FB7FD2-A86F-4E62-BC87-8E54E969114E}"/>
              </a:ext>
            </a:extLst>
          </p:cNvPr>
          <p:cNvSpPr/>
          <p:nvPr/>
        </p:nvSpPr>
        <p:spPr>
          <a:xfrm>
            <a:off x="1789114" y="6208715"/>
            <a:ext cx="1508125" cy="649287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40" name="Google Shape;1025;p28">
            <a:extLst>
              <a:ext uri="{FF2B5EF4-FFF2-40B4-BE49-F238E27FC236}">
                <a16:creationId xmlns:a16="http://schemas.microsoft.com/office/drawing/2014/main" id="{59C907CD-F2E5-46D9-A124-7AB71A3D1175}"/>
              </a:ext>
            </a:extLst>
          </p:cNvPr>
          <p:cNvSpPr>
            <a:spLocks/>
          </p:cNvSpPr>
          <p:nvPr/>
        </p:nvSpPr>
        <p:spPr bwMode="auto">
          <a:xfrm>
            <a:off x="8623301" y="3389315"/>
            <a:ext cx="393700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41" name="Google Shape;1026;p28">
            <a:extLst>
              <a:ext uri="{FF2B5EF4-FFF2-40B4-BE49-F238E27FC236}">
                <a16:creationId xmlns:a16="http://schemas.microsoft.com/office/drawing/2014/main" id="{7D1B7907-739C-4D80-9776-10286A46B263}"/>
              </a:ext>
            </a:extLst>
          </p:cNvPr>
          <p:cNvGrpSpPr>
            <a:grpSpLocks/>
          </p:cNvGrpSpPr>
          <p:nvPr/>
        </p:nvGrpSpPr>
        <p:grpSpPr bwMode="auto">
          <a:xfrm rot="8999956">
            <a:off x="8178800" y="96838"/>
            <a:ext cx="581025" cy="1244600"/>
            <a:chOff x="304350" y="3911000"/>
            <a:chExt cx="581394" cy="933655"/>
          </a:xfrm>
        </p:grpSpPr>
        <p:sp>
          <p:nvSpPr>
            <p:cNvPr id="42" name="Google Shape;1027;p28">
              <a:extLst>
                <a:ext uri="{FF2B5EF4-FFF2-40B4-BE49-F238E27FC236}">
                  <a16:creationId xmlns:a16="http://schemas.microsoft.com/office/drawing/2014/main" id="{65133DE1-B3FA-49D5-8EA5-96AE0D145411}"/>
                </a:ext>
              </a:extLst>
            </p:cNvPr>
            <p:cNvSpPr/>
            <p:nvPr/>
          </p:nvSpPr>
          <p:spPr>
            <a:xfrm>
              <a:off x="318330" y="4010435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3" name="Google Shape;1028;p28">
              <a:extLst>
                <a:ext uri="{FF2B5EF4-FFF2-40B4-BE49-F238E27FC236}">
                  <a16:creationId xmlns:a16="http://schemas.microsoft.com/office/drawing/2014/main" id="{662B403C-68D0-4BF6-BF78-E36E2FCE8D81}"/>
                </a:ext>
              </a:extLst>
            </p:cNvPr>
            <p:cNvSpPr/>
            <p:nvPr/>
          </p:nvSpPr>
          <p:spPr>
            <a:xfrm>
              <a:off x="453167" y="4057927"/>
              <a:ext cx="96898" cy="156007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4" name="Google Shape;1029;p28">
              <a:extLst>
                <a:ext uri="{FF2B5EF4-FFF2-40B4-BE49-F238E27FC236}">
                  <a16:creationId xmlns:a16="http://schemas.microsoft.com/office/drawing/2014/main" id="{6470C722-1424-421B-AA58-42ED2B62A9E9}"/>
                </a:ext>
              </a:extLst>
            </p:cNvPr>
            <p:cNvSpPr/>
            <p:nvPr/>
          </p:nvSpPr>
          <p:spPr>
            <a:xfrm>
              <a:off x="317490" y="4202565"/>
              <a:ext cx="144555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5" name="Google Shape;1030;p28">
              <a:extLst>
                <a:ext uri="{FF2B5EF4-FFF2-40B4-BE49-F238E27FC236}">
                  <a16:creationId xmlns:a16="http://schemas.microsoft.com/office/drawing/2014/main" id="{0EFD41A3-78B2-4BA6-8166-B7A2E476A7A6}"/>
                </a:ext>
              </a:extLst>
            </p:cNvPr>
            <p:cNvSpPr/>
            <p:nvPr/>
          </p:nvSpPr>
          <p:spPr>
            <a:xfrm>
              <a:off x="507754" y="4212366"/>
              <a:ext cx="111196" cy="189351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6" name="Google Shape;1031;p28">
              <a:extLst>
                <a:ext uri="{FF2B5EF4-FFF2-40B4-BE49-F238E27FC236}">
                  <a16:creationId xmlns:a16="http://schemas.microsoft.com/office/drawing/2014/main" id="{A41019B6-E597-4736-A6B0-AF79F031CB7D}"/>
                </a:ext>
              </a:extLst>
            </p:cNvPr>
            <p:cNvSpPr/>
            <p:nvPr/>
          </p:nvSpPr>
          <p:spPr>
            <a:xfrm>
              <a:off x="327321" y="4408326"/>
              <a:ext cx="233511" cy="119089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7" name="Google Shape;1032;p28">
              <a:extLst>
                <a:ext uri="{FF2B5EF4-FFF2-40B4-BE49-F238E27FC236}">
                  <a16:creationId xmlns:a16="http://schemas.microsoft.com/office/drawing/2014/main" id="{E8D26DBC-85C8-4ABF-826B-8534E32252E5}"/>
                </a:ext>
              </a:extLst>
            </p:cNvPr>
            <p:cNvSpPr/>
            <p:nvPr/>
          </p:nvSpPr>
          <p:spPr>
            <a:xfrm>
              <a:off x="609167" y="4337634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8" name="Google Shape;1033;p28">
              <a:extLst>
                <a:ext uri="{FF2B5EF4-FFF2-40B4-BE49-F238E27FC236}">
                  <a16:creationId xmlns:a16="http://schemas.microsoft.com/office/drawing/2014/main" id="{7DFA805A-7693-4436-A391-FE276C12932E}"/>
                </a:ext>
              </a:extLst>
            </p:cNvPr>
            <p:cNvSpPr/>
            <p:nvPr/>
          </p:nvSpPr>
          <p:spPr>
            <a:xfrm>
              <a:off x="366883" y="4546731"/>
              <a:ext cx="297052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49" name="Google Shape;1034;p28">
              <a:extLst>
                <a:ext uri="{FF2B5EF4-FFF2-40B4-BE49-F238E27FC236}">
                  <a16:creationId xmlns:a16="http://schemas.microsoft.com/office/drawing/2014/main" id="{1FD9CE48-D0DD-4714-A59E-2BFEE8F8A55F}"/>
                </a:ext>
              </a:extLst>
            </p:cNvPr>
            <p:cNvSpPr/>
            <p:nvPr/>
          </p:nvSpPr>
          <p:spPr>
            <a:xfrm>
              <a:off x="731993" y="4527753"/>
              <a:ext cx="127081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0" name="Google Shape;1035;p28">
              <a:extLst>
                <a:ext uri="{FF2B5EF4-FFF2-40B4-BE49-F238E27FC236}">
                  <a16:creationId xmlns:a16="http://schemas.microsoft.com/office/drawing/2014/main" id="{3623D2BA-D96E-455F-A4AE-B6121F9CBBD1}"/>
                </a:ext>
              </a:extLst>
            </p:cNvPr>
            <p:cNvSpPr/>
            <p:nvPr/>
          </p:nvSpPr>
          <p:spPr>
            <a:xfrm>
              <a:off x="434576" y="4697380"/>
              <a:ext cx="330410" cy="86935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51" name="Google Shape;1036;p28">
              <a:extLst>
                <a:ext uri="{FF2B5EF4-FFF2-40B4-BE49-F238E27FC236}">
                  <a16:creationId xmlns:a16="http://schemas.microsoft.com/office/drawing/2014/main" id="{53425B89-57EF-44C6-9D00-E4134BA4A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52" name="Google Shape;1037;p28">
            <a:extLst>
              <a:ext uri="{FF2B5EF4-FFF2-40B4-BE49-F238E27FC236}">
                <a16:creationId xmlns:a16="http://schemas.microsoft.com/office/drawing/2014/main" id="{9A0FC9E7-D319-4510-B6EB-0DF7AF424AA5}"/>
              </a:ext>
            </a:extLst>
          </p:cNvPr>
          <p:cNvSpPr>
            <a:spLocks/>
          </p:cNvSpPr>
          <p:nvPr/>
        </p:nvSpPr>
        <p:spPr bwMode="auto">
          <a:xfrm>
            <a:off x="6888163" y="938215"/>
            <a:ext cx="266700" cy="320675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3" name="Google Shape;1038;p28">
            <a:extLst>
              <a:ext uri="{FF2B5EF4-FFF2-40B4-BE49-F238E27FC236}">
                <a16:creationId xmlns:a16="http://schemas.microsoft.com/office/drawing/2014/main" id="{92B705C3-7666-4ACF-AF3C-910C19F72492}"/>
              </a:ext>
            </a:extLst>
          </p:cNvPr>
          <p:cNvSpPr>
            <a:spLocks/>
          </p:cNvSpPr>
          <p:nvPr/>
        </p:nvSpPr>
        <p:spPr bwMode="auto">
          <a:xfrm>
            <a:off x="4256089" y="722313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38422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0;p29">
            <a:extLst>
              <a:ext uri="{FF2B5EF4-FFF2-40B4-BE49-F238E27FC236}">
                <a16:creationId xmlns:a16="http://schemas.microsoft.com/office/drawing/2014/main" id="{6AFA4D0C-D6F3-4EE6-9858-20EFA5B0244F}"/>
              </a:ext>
            </a:extLst>
          </p:cNvPr>
          <p:cNvSpPr/>
          <p:nvPr/>
        </p:nvSpPr>
        <p:spPr>
          <a:xfrm flipH="1">
            <a:off x="8382000" y="476250"/>
            <a:ext cx="762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3" name="Google Shape;1041;p29">
            <a:extLst>
              <a:ext uri="{FF2B5EF4-FFF2-40B4-BE49-F238E27FC236}">
                <a16:creationId xmlns:a16="http://schemas.microsoft.com/office/drawing/2014/main" id="{447D701C-19C1-472D-A517-8F5072AB4E2D}"/>
              </a:ext>
            </a:extLst>
          </p:cNvPr>
          <p:cNvSpPr/>
          <p:nvPr/>
        </p:nvSpPr>
        <p:spPr>
          <a:xfrm rot="10800000" flipH="1">
            <a:off x="-4762" y="5414963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4" name="Google Shape;1042;p29">
            <a:extLst>
              <a:ext uri="{FF2B5EF4-FFF2-40B4-BE49-F238E27FC236}">
                <a16:creationId xmlns:a16="http://schemas.microsoft.com/office/drawing/2014/main" id="{11CC8C15-765C-43E2-907A-8178493D0D3E}"/>
              </a:ext>
            </a:extLst>
          </p:cNvPr>
          <p:cNvSpPr>
            <a:spLocks/>
          </p:cNvSpPr>
          <p:nvPr/>
        </p:nvSpPr>
        <p:spPr bwMode="auto">
          <a:xfrm flipH="1">
            <a:off x="8686801" y="247651"/>
            <a:ext cx="296863" cy="3921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5" name="Google Shape;1043;p29">
            <a:extLst>
              <a:ext uri="{FF2B5EF4-FFF2-40B4-BE49-F238E27FC236}">
                <a16:creationId xmlns:a16="http://schemas.microsoft.com/office/drawing/2014/main" id="{7EFB2D1D-0256-41BE-AF60-D3B2C02FD1F2}"/>
              </a:ext>
            </a:extLst>
          </p:cNvPr>
          <p:cNvSpPr>
            <a:spLocks/>
          </p:cNvSpPr>
          <p:nvPr/>
        </p:nvSpPr>
        <p:spPr bwMode="auto">
          <a:xfrm flipH="1">
            <a:off x="8143875" y="1357315"/>
            <a:ext cx="190500" cy="2508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6" name="Google Shape;1044;p29">
            <a:extLst>
              <a:ext uri="{FF2B5EF4-FFF2-40B4-BE49-F238E27FC236}">
                <a16:creationId xmlns:a16="http://schemas.microsoft.com/office/drawing/2014/main" id="{78CBDEDE-5FA9-45B7-A421-0790C93200B1}"/>
              </a:ext>
            </a:extLst>
          </p:cNvPr>
          <p:cNvSpPr>
            <a:spLocks/>
          </p:cNvSpPr>
          <p:nvPr/>
        </p:nvSpPr>
        <p:spPr bwMode="auto">
          <a:xfrm flipH="1">
            <a:off x="8658225" y="1866902"/>
            <a:ext cx="190500" cy="2524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7" name="Google Shape;1045;p29">
            <a:extLst>
              <a:ext uri="{FF2B5EF4-FFF2-40B4-BE49-F238E27FC236}">
                <a16:creationId xmlns:a16="http://schemas.microsoft.com/office/drawing/2014/main" id="{C525B3D5-34FE-4453-8E43-404E5FB8B74C}"/>
              </a:ext>
            </a:extLst>
          </p:cNvPr>
          <p:cNvSpPr>
            <a:spLocks/>
          </p:cNvSpPr>
          <p:nvPr/>
        </p:nvSpPr>
        <p:spPr bwMode="auto">
          <a:xfrm flipH="1">
            <a:off x="384176" y="5086352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8" name="Google Shape;1046;p29">
            <a:extLst>
              <a:ext uri="{FF2B5EF4-FFF2-40B4-BE49-F238E27FC236}">
                <a16:creationId xmlns:a16="http://schemas.microsoft.com/office/drawing/2014/main" id="{F1C461C5-4F4B-4F70-AFAC-FB5DA6730AE0}"/>
              </a:ext>
            </a:extLst>
          </p:cNvPr>
          <p:cNvSpPr/>
          <p:nvPr/>
        </p:nvSpPr>
        <p:spPr>
          <a:xfrm flipH="1">
            <a:off x="8704264" y="6303965"/>
            <a:ext cx="150812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grpSp>
        <p:nvGrpSpPr>
          <p:cNvPr id="9" name="Google Shape;1047;p29">
            <a:extLst>
              <a:ext uri="{FF2B5EF4-FFF2-40B4-BE49-F238E27FC236}">
                <a16:creationId xmlns:a16="http://schemas.microsoft.com/office/drawing/2014/main" id="{6ED8B5B1-E400-4B3E-B1F9-69051E2904EF}"/>
              </a:ext>
            </a:extLst>
          </p:cNvPr>
          <p:cNvGrpSpPr>
            <a:grpSpLocks/>
          </p:cNvGrpSpPr>
          <p:nvPr/>
        </p:nvGrpSpPr>
        <p:grpSpPr bwMode="auto">
          <a:xfrm rot="20667497">
            <a:off x="7539039" y="493713"/>
            <a:ext cx="1147762" cy="927100"/>
            <a:chOff x="478326" y="2825649"/>
            <a:chExt cx="1012293" cy="613511"/>
          </a:xfrm>
        </p:grpSpPr>
        <p:sp>
          <p:nvSpPr>
            <p:cNvPr id="10" name="Google Shape;1048;p29">
              <a:extLst>
                <a:ext uri="{FF2B5EF4-FFF2-40B4-BE49-F238E27FC236}">
                  <a16:creationId xmlns:a16="http://schemas.microsoft.com/office/drawing/2014/main" id="{CBB97689-DB1C-413F-9F99-CD0AB3A4F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" name="Google Shape;1049;p29">
              <a:extLst>
                <a:ext uri="{FF2B5EF4-FFF2-40B4-BE49-F238E27FC236}">
                  <a16:creationId xmlns:a16="http://schemas.microsoft.com/office/drawing/2014/main" id="{4C734573-8D02-4A2C-8A75-7AA4C20F21A2}"/>
                </a:ext>
              </a:extLst>
            </p:cNvPr>
            <p:cNvSpPr/>
            <p:nvPr/>
          </p:nvSpPr>
          <p:spPr>
            <a:xfrm>
              <a:off x="478182" y="2822960"/>
              <a:ext cx="1012293" cy="58829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12" name="Google Shape;1050;p29">
              <a:extLst>
                <a:ext uri="{FF2B5EF4-FFF2-40B4-BE49-F238E27FC236}">
                  <a16:creationId xmlns:a16="http://schemas.microsoft.com/office/drawing/2014/main" id="{4D619690-A2F0-47FB-A539-CA8D8CF1B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" name="Google Shape;1051;p29">
              <a:extLst>
                <a:ext uri="{FF2B5EF4-FFF2-40B4-BE49-F238E27FC236}">
                  <a16:creationId xmlns:a16="http://schemas.microsoft.com/office/drawing/2014/main" id="{4265DF8D-17F7-479C-986A-201D3ECD9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" name="Google Shape;1052;p29">
              <a:extLst>
                <a:ext uri="{FF2B5EF4-FFF2-40B4-BE49-F238E27FC236}">
                  <a16:creationId xmlns:a16="http://schemas.microsoft.com/office/drawing/2014/main" id="{32E5260B-9ABD-446E-9A33-9DDB0F83B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15" name="Google Shape;1053;p29">
            <a:extLst>
              <a:ext uri="{FF2B5EF4-FFF2-40B4-BE49-F238E27FC236}">
                <a16:creationId xmlns:a16="http://schemas.microsoft.com/office/drawing/2014/main" id="{3113476E-D23D-4220-8D07-E0E0FCC4F0A2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6" name="Google Shape;1054;p29">
            <a:extLst>
              <a:ext uri="{FF2B5EF4-FFF2-40B4-BE49-F238E27FC236}">
                <a16:creationId xmlns:a16="http://schemas.microsoft.com/office/drawing/2014/main" id="{1831FC01-7C25-41E7-A8F0-8932CEC78A90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5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7" name="Google Shape;1055;p29">
            <a:extLst>
              <a:ext uri="{FF2B5EF4-FFF2-40B4-BE49-F238E27FC236}">
                <a16:creationId xmlns:a16="http://schemas.microsoft.com/office/drawing/2014/main" id="{7D1340FA-714F-4994-883A-88576970E07D}"/>
              </a:ext>
            </a:extLst>
          </p:cNvPr>
          <p:cNvSpPr>
            <a:spLocks/>
          </p:cNvSpPr>
          <p:nvPr/>
        </p:nvSpPr>
        <p:spPr bwMode="auto">
          <a:xfrm flipH="1">
            <a:off x="784225" y="30639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8" name="Google Shape;1056;p29">
            <a:extLst>
              <a:ext uri="{FF2B5EF4-FFF2-40B4-BE49-F238E27FC236}">
                <a16:creationId xmlns:a16="http://schemas.microsoft.com/office/drawing/2014/main" id="{01186FCC-0ADB-4135-AA52-B46CF30CFCCB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06375" y="762002"/>
            <a:ext cx="160338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19" name="Google Shape;1057;p29">
            <a:extLst>
              <a:ext uri="{FF2B5EF4-FFF2-40B4-BE49-F238E27FC236}">
                <a16:creationId xmlns:a16="http://schemas.microsoft.com/office/drawing/2014/main" id="{361F30C0-360F-4E23-AF31-152A56282AE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7539" y="977902"/>
            <a:ext cx="904875" cy="1008063"/>
            <a:chOff x="-304950" y="1799125"/>
            <a:chExt cx="1469422" cy="1228432"/>
          </a:xfrm>
        </p:grpSpPr>
        <p:sp>
          <p:nvSpPr>
            <p:cNvPr id="20" name="Google Shape;1058;p29">
              <a:extLst>
                <a:ext uri="{FF2B5EF4-FFF2-40B4-BE49-F238E27FC236}">
                  <a16:creationId xmlns:a16="http://schemas.microsoft.com/office/drawing/2014/main" id="{8546634D-45A6-4780-9385-98358F6D516D}"/>
                </a:ext>
              </a:extLst>
            </p:cNvPr>
            <p:cNvSpPr/>
            <p:nvPr/>
          </p:nvSpPr>
          <p:spPr>
            <a:xfrm>
              <a:off x="-304950" y="2354338"/>
              <a:ext cx="1180693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1" name="Google Shape;1059;p29">
              <a:extLst>
                <a:ext uri="{FF2B5EF4-FFF2-40B4-BE49-F238E27FC236}">
                  <a16:creationId xmlns:a16="http://schemas.microsoft.com/office/drawing/2014/main" id="{E7B5019A-01B7-4453-A4AA-B3CE31585C63}"/>
                </a:ext>
              </a:extLst>
            </p:cNvPr>
            <p:cNvSpPr/>
            <p:nvPr/>
          </p:nvSpPr>
          <p:spPr>
            <a:xfrm>
              <a:off x="-21377" y="2114455"/>
              <a:ext cx="51559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2" name="Google Shape;1060;p29">
              <a:extLst>
                <a:ext uri="{FF2B5EF4-FFF2-40B4-BE49-F238E27FC236}">
                  <a16:creationId xmlns:a16="http://schemas.microsoft.com/office/drawing/2014/main" id="{CE9C653B-C7B4-4505-A595-12260CA2FC8C}"/>
                </a:ext>
              </a:extLst>
            </p:cNvPr>
            <p:cNvSpPr/>
            <p:nvPr/>
          </p:nvSpPr>
          <p:spPr>
            <a:xfrm>
              <a:off x="422027" y="2288564"/>
              <a:ext cx="51559" cy="27084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3" name="Google Shape;1061;p29">
              <a:extLst>
                <a:ext uri="{FF2B5EF4-FFF2-40B4-BE49-F238E27FC236}">
                  <a16:creationId xmlns:a16="http://schemas.microsoft.com/office/drawing/2014/main" id="{6F82FDC2-DBDE-46D4-8973-DB2D31896D94}"/>
                </a:ext>
              </a:extLst>
            </p:cNvPr>
            <p:cNvSpPr/>
            <p:nvPr/>
          </p:nvSpPr>
          <p:spPr>
            <a:xfrm>
              <a:off x="839652" y="2338862"/>
              <a:ext cx="64449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4" name="Google Shape;1062;p29">
              <a:extLst>
                <a:ext uri="{FF2B5EF4-FFF2-40B4-BE49-F238E27FC236}">
                  <a16:creationId xmlns:a16="http://schemas.microsoft.com/office/drawing/2014/main" id="{3156316F-4BE4-4E72-8ACF-09A1FA1F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1063;p29">
              <a:extLst>
                <a:ext uri="{FF2B5EF4-FFF2-40B4-BE49-F238E27FC236}">
                  <a16:creationId xmlns:a16="http://schemas.microsoft.com/office/drawing/2014/main" id="{3F5B8B73-0E13-4F9F-A53D-2EABD55ED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6" name="Google Shape;1064;p29">
              <a:extLst>
                <a:ext uri="{FF2B5EF4-FFF2-40B4-BE49-F238E27FC236}">
                  <a16:creationId xmlns:a16="http://schemas.microsoft.com/office/drawing/2014/main" id="{7D3972B2-6AD8-4336-954E-2B395A4F4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1065;p29">
              <a:extLst>
                <a:ext uri="{FF2B5EF4-FFF2-40B4-BE49-F238E27FC236}">
                  <a16:creationId xmlns:a16="http://schemas.microsoft.com/office/drawing/2014/main" id="{D00BE95B-D6C4-4515-A179-FCE7AD826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8" name="Google Shape;1066;p29">
              <a:extLst>
                <a:ext uri="{FF2B5EF4-FFF2-40B4-BE49-F238E27FC236}">
                  <a16:creationId xmlns:a16="http://schemas.microsoft.com/office/drawing/2014/main" id="{C409AC21-09A8-4EF4-A85D-0E2E51981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9" name="Google Shape;1067;p29">
              <a:extLst>
                <a:ext uri="{FF2B5EF4-FFF2-40B4-BE49-F238E27FC236}">
                  <a16:creationId xmlns:a16="http://schemas.microsoft.com/office/drawing/2014/main" id="{A5AF1ED9-D32B-4DE7-9FBF-41857401D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0" name="Google Shape;1068;p29">
              <a:extLst>
                <a:ext uri="{FF2B5EF4-FFF2-40B4-BE49-F238E27FC236}">
                  <a16:creationId xmlns:a16="http://schemas.microsoft.com/office/drawing/2014/main" id="{6856E98C-9107-48AA-99C9-85122A37E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1" name="Google Shape;1069;p29">
              <a:extLst>
                <a:ext uri="{FF2B5EF4-FFF2-40B4-BE49-F238E27FC236}">
                  <a16:creationId xmlns:a16="http://schemas.microsoft.com/office/drawing/2014/main" id="{938A13CD-FDF5-477C-B02D-3A8177A6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2" name="Google Shape;1070;p29">
              <a:extLst>
                <a:ext uri="{FF2B5EF4-FFF2-40B4-BE49-F238E27FC236}">
                  <a16:creationId xmlns:a16="http://schemas.microsoft.com/office/drawing/2014/main" id="{00DF0595-5750-4915-B0DB-7A3CB3523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3" name="Google Shape;1071;p29">
              <a:extLst>
                <a:ext uri="{FF2B5EF4-FFF2-40B4-BE49-F238E27FC236}">
                  <a16:creationId xmlns:a16="http://schemas.microsoft.com/office/drawing/2014/main" id="{DC0A2303-49E2-4AE0-A474-EC6CFE8E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34" name="Google Shape;1072;p29">
            <a:extLst>
              <a:ext uri="{FF2B5EF4-FFF2-40B4-BE49-F238E27FC236}">
                <a16:creationId xmlns:a16="http://schemas.microsoft.com/office/drawing/2014/main" id="{8075EE58-7994-4A88-B4DF-39FC6BFC2A11}"/>
              </a:ext>
            </a:extLst>
          </p:cNvPr>
          <p:cNvGrpSpPr>
            <a:grpSpLocks/>
          </p:cNvGrpSpPr>
          <p:nvPr/>
        </p:nvGrpSpPr>
        <p:grpSpPr bwMode="auto">
          <a:xfrm>
            <a:off x="712789" y="5021265"/>
            <a:ext cx="977900" cy="815975"/>
            <a:chOff x="6925510" y="205316"/>
            <a:chExt cx="905688" cy="530354"/>
          </a:xfrm>
        </p:grpSpPr>
        <p:sp>
          <p:nvSpPr>
            <p:cNvPr id="35" name="Google Shape;1073;p29">
              <a:extLst>
                <a:ext uri="{FF2B5EF4-FFF2-40B4-BE49-F238E27FC236}">
                  <a16:creationId xmlns:a16="http://schemas.microsoft.com/office/drawing/2014/main" id="{999E14CB-6261-4D05-A396-C3E7FCE76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6" name="Google Shape;1074;p29">
              <a:extLst>
                <a:ext uri="{FF2B5EF4-FFF2-40B4-BE49-F238E27FC236}">
                  <a16:creationId xmlns:a16="http://schemas.microsoft.com/office/drawing/2014/main" id="{649547B6-858B-44D4-8B6E-09BD0BF49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7" name="Google Shape;1075;p29">
              <a:extLst>
                <a:ext uri="{FF2B5EF4-FFF2-40B4-BE49-F238E27FC236}">
                  <a16:creationId xmlns:a16="http://schemas.microsoft.com/office/drawing/2014/main" id="{4A0B33BF-0E3A-4116-A8A5-59FECBFD6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8" name="Google Shape;1076;p29">
              <a:extLst>
                <a:ext uri="{FF2B5EF4-FFF2-40B4-BE49-F238E27FC236}">
                  <a16:creationId xmlns:a16="http://schemas.microsoft.com/office/drawing/2014/main" id="{B99F4286-AF76-4D89-92A1-F253D564B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39" name="Google Shape;1077;p29">
              <a:extLst>
                <a:ext uri="{FF2B5EF4-FFF2-40B4-BE49-F238E27FC236}">
                  <a16:creationId xmlns:a16="http://schemas.microsoft.com/office/drawing/2014/main" id="{13E7BCF6-3D36-4E36-ACC1-29F84173E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0" name="Google Shape;1078;p29">
              <a:extLst>
                <a:ext uri="{FF2B5EF4-FFF2-40B4-BE49-F238E27FC236}">
                  <a16:creationId xmlns:a16="http://schemas.microsoft.com/office/drawing/2014/main" id="{4D580AF0-DEC4-4574-8C7D-E83AAACF7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845598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2;p30">
            <a:extLst>
              <a:ext uri="{FF2B5EF4-FFF2-40B4-BE49-F238E27FC236}">
                <a16:creationId xmlns:a16="http://schemas.microsoft.com/office/drawing/2014/main" id="{65B0F536-72FC-4E4D-930B-90654C7B9E54}"/>
              </a:ext>
            </a:extLst>
          </p:cNvPr>
          <p:cNvSpPr>
            <a:spLocks/>
          </p:cNvSpPr>
          <p:nvPr/>
        </p:nvSpPr>
        <p:spPr bwMode="auto">
          <a:xfrm>
            <a:off x="1404939" y="5849938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5" name="Google Shape;1083;p30">
            <a:extLst>
              <a:ext uri="{FF2B5EF4-FFF2-40B4-BE49-F238E27FC236}">
                <a16:creationId xmlns:a16="http://schemas.microsoft.com/office/drawing/2014/main" id="{B693A166-13CA-455D-A9B1-B867185D2B25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5456238"/>
            <a:ext cx="795338" cy="1117600"/>
            <a:chOff x="2553549" y="1320203"/>
            <a:chExt cx="470564" cy="580913"/>
          </a:xfrm>
        </p:grpSpPr>
        <p:sp>
          <p:nvSpPr>
            <p:cNvPr id="6" name="Google Shape;1084;p30">
              <a:extLst>
                <a:ext uri="{FF2B5EF4-FFF2-40B4-BE49-F238E27FC236}">
                  <a16:creationId xmlns:a16="http://schemas.microsoft.com/office/drawing/2014/main" id="{75806B73-303C-4B05-87D1-F7D12A810A65}"/>
                </a:ext>
              </a:extLst>
            </p:cNvPr>
            <p:cNvSpPr/>
            <p:nvPr/>
          </p:nvSpPr>
          <p:spPr>
            <a:xfrm>
              <a:off x="2562941" y="1336706"/>
              <a:ext cx="451779" cy="322638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grpSp>
          <p:nvGrpSpPr>
            <p:cNvPr id="7" name="Google Shape;1085;p30">
              <a:extLst>
                <a:ext uri="{FF2B5EF4-FFF2-40B4-BE49-F238E27FC236}">
                  <a16:creationId xmlns:a16="http://schemas.microsoft.com/office/drawing/2014/main" id="{DDE55328-EF1D-4E7B-B359-035430D0DE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8" name="Google Shape;1086;p30">
                <a:extLst>
                  <a:ext uri="{FF2B5EF4-FFF2-40B4-BE49-F238E27FC236}">
                    <a16:creationId xmlns:a16="http://schemas.microsoft.com/office/drawing/2014/main" id="{5E90D280-94F7-4D70-9608-8F5D2706F8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" name="Google Shape;1087;p30">
                  <a:extLst>
                    <a:ext uri="{FF2B5EF4-FFF2-40B4-BE49-F238E27FC236}">
                      <a16:creationId xmlns:a16="http://schemas.microsoft.com/office/drawing/2014/main" id="{B5A05359-968D-4DE5-98E9-562626F11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grpSp>
              <p:nvGrpSpPr>
                <p:cNvPr id="12" name="Google Shape;1088;p30">
                  <a:extLst>
                    <a:ext uri="{FF2B5EF4-FFF2-40B4-BE49-F238E27FC236}">
                      <a16:creationId xmlns:a16="http://schemas.microsoft.com/office/drawing/2014/main" id="{895AF6CB-0C43-4DD8-B5B8-D447068F50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3" name="Google Shape;1089;p30">
                    <a:extLst>
                      <a:ext uri="{FF2B5EF4-FFF2-40B4-BE49-F238E27FC236}">
                        <a16:creationId xmlns:a16="http://schemas.microsoft.com/office/drawing/2014/main" id="{A192785B-3201-468A-BCF7-F04300EE76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4" name="Google Shape;1090;p30">
                    <a:extLst>
                      <a:ext uri="{FF2B5EF4-FFF2-40B4-BE49-F238E27FC236}">
                        <a16:creationId xmlns:a16="http://schemas.microsoft.com/office/drawing/2014/main" id="{50A8DE68-0CB1-4832-959C-7552214165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5" name="Google Shape;1091;p30">
                    <a:extLst>
                      <a:ext uri="{FF2B5EF4-FFF2-40B4-BE49-F238E27FC236}">
                        <a16:creationId xmlns:a16="http://schemas.microsoft.com/office/drawing/2014/main" id="{F6A8527C-7E76-4F6D-AE3B-40E98EBDBB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6" name="Google Shape;1092;p30">
                    <a:extLst>
                      <a:ext uri="{FF2B5EF4-FFF2-40B4-BE49-F238E27FC236}">
                        <a16:creationId xmlns:a16="http://schemas.microsoft.com/office/drawing/2014/main" id="{F3F32367-81BE-493D-9297-F26C0FC113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7" name="Google Shape;1093;p30">
                    <a:extLst>
                      <a:ext uri="{FF2B5EF4-FFF2-40B4-BE49-F238E27FC236}">
                        <a16:creationId xmlns:a16="http://schemas.microsoft.com/office/drawing/2014/main" id="{2C8D4974-BE20-4B1A-8037-FB1FAFB9E9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350"/>
                  </a:p>
                </p:txBody>
              </p:sp>
            </p:grpSp>
          </p:grpSp>
          <p:sp>
            <p:nvSpPr>
              <p:cNvPr id="9" name="Google Shape;1094;p30">
                <a:extLst>
                  <a:ext uri="{FF2B5EF4-FFF2-40B4-BE49-F238E27FC236}">
                    <a16:creationId xmlns:a16="http://schemas.microsoft.com/office/drawing/2014/main" id="{469CF516-13B9-4CE0-AB64-942189608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0" name="Google Shape;1095;p30">
                <a:extLst>
                  <a:ext uri="{FF2B5EF4-FFF2-40B4-BE49-F238E27FC236}">
                    <a16:creationId xmlns:a16="http://schemas.microsoft.com/office/drawing/2014/main" id="{493FF448-560B-4999-A1AD-6FFE87A8D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</p:grpSp>
      <p:sp>
        <p:nvSpPr>
          <p:cNvPr id="18" name="Google Shape;1096;p30">
            <a:extLst>
              <a:ext uri="{FF2B5EF4-FFF2-40B4-BE49-F238E27FC236}">
                <a16:creationId xmlns:a16="http://schemas.microsoft.com/office/drawing/2014/main" id="{52A569E5-9693-4C37-A4CF-3721665D316D}"/>
              </a:ext>
            </a:extLst>
          </p:cNvPr>
          <p:cNvSpPr>
            <a:spLocks/>
          </p:cNvSpPr>
          <p:nvPr/>
        </p:nvSpPr>
        <p:spPr bwMode="auto">
          <a:xfrm>
            <a:off x="347664" y="4573590"/>
            <a:ext cx="169862" cy="2254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19" name="Google Shape;1097;p30">
            <a:extLst>
              <a:ext uri="{FF2B5EF4-FFF2-40B4-BE49-F238E27FC236}">
                <a16:creationId xmlns:a16="http://schemas.microsoft.com/office/drawing/2014/main" id="{97D8BBFC-7A0F-4B60-90B1-48AAFDC3BBD7}"/>
              </a:ext>
            </a:extLst>
          </p:cNvPr>
          <p:cNvSpPr/>
          <p:nvPr/>
        </p:nvSpPr>
        <p:spPr>
          <a:xfrm rot="10800000">
            <a:off x="8666164" y="2157415"/>
            <a:ext cx="477837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20" name="Google Shape;1098;p30">
            <a:extLst>
              <a:ext uri="{FF2B5EF4-FFF2-40B4-BE49-F238E27FC236}">
                <a16:creationId xmlns:a16="http://schemas.microsoft.com/office/drawing/2014/main" id="{966E70F8-8889-4058-A02E-C6E0522B6B47}"/>
              </a:ext>
            </a:extLst>
          </p:cNvPr>
          <p:cNvSpPr>
            <a:spLocks/>
          </p:cNvSpPr>
          <p:nvPr/>
        </p:nvSpPr>
        <p:spPr bwMode="auto">
          <a:xfrm>
            <a:off x="8362951" y="1771651"/>
            <a:ext cx="212725" cy="328613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sp>
        <p:nvSpPr>
          <p:cNvPr id="21" name="Google Shape;1099;p30">
            <a:extLst>
              <a:ext uri="{FF2B5EF4-FFF2-40B4-BE49-F238E27FC236}">
                <a16:creationId xmlns:a16="http://schemas.microsoft.com/office/drawing/2014/main" id="{FDD2715E-B783-4717-97F0-948C9BF96750}"/>
              </a:ext>
            </a:extLst>
          </p:cNvPr>
          <p:cNvSpPr>
            <a:spLocks/>
          </p:cNvSpPr>
          <p:nvPr/>
        </p:nvSpPr>
        <p:spPr bwMode="auto">
          <a:xfrm>
            <a:off x="8578851" y="2101852"/>
            <a:ext cx="134938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27" tIns="51427" rIns="51427" bIns="51427" anchor="ctr"/>
          <a:lstStyle/>
          <a:p>
            <a:endParaRPr lang="en-US" sz="1350"/>
          </a:p>
        </p:txBody>
      </p:sp>
      <p:grpSp>
        <p:nvGrpSpPr>
          <p:cNvPr id="22" name="Google Shape;1100;p30">
            <a:extLst>
              <a:ext uri="{FF2B5EF4-FFF2-40B4-BE49-F238E27FC236}">
                <a16:creationId xmlns:a16="http://schemas.microsoft.com/office/drawing/2014/main" id="{E2448DA2-C38E-46F9-BADB-FE86101E63B6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436565"/>
            <a:ext cx="1166812" cy="974725"/>
            <a:chOff x="6925510" y="205316"/>
            <a:chExt cx="905688" cy="530354"/>
          </a:xfrm>
        </p:grpSpPr>
        <p:sp>
          <p:nvSpPr>
            <p:cNvPr id="23" name="Google Shape;1101;p30">
              <a:extLst>
                <a:ext uri="{FF2B5EF4-FFF2-40B4-BE49-F238E27FC236}">
                  <a16:creationId xmlns:a16="http://schemas.microsoft.com/office/drawing/2014/main" id="{02C51DBE-0BC1-4DA5-85EA-218212842C80}"/>
                </a:ext>
              </a:extLst>
            </p:cNvPr>
            <p:cNvSpPr/>
            <p:nvPr/>
          </p:nvSpPr>
          <p:spPr>
            <a:xfrm>
              <a:off x="7093093" y="213090"/>
              <a:ext cx="569290" cy="515670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/>
            </a:p>
          </p:txBody>
        </p:sp>
        <p:sp>
          <p:nvSpPr>
            <p:cNvPr id="24" name="Google Shape;1102;p30">
              <a:extLst>
                <a:ext uri="{FF2B5EF4-FFF2-40B4-BE49-F238E27FC236}">
                  <a16:creationId xmlns:a16="http://schemas.microsoft.com/office/drawing/2014/main" id="{A0E3A78F-27B8-4748-8571-C28F97174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5" name="Google Shape;1103;p30">
              <a:extLst>
                <a:ext uri="{FF2B5EF4-FFF2-40B4-BE49-F238E27FC236}">
                  <a16:creationId xmlns:a16="http://schemas.microsoft.com/office/drawing/2014/main" id="{8708FE0D-4B70-47D8-B5AA-2C3981F65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6" name="Google Shape;1104;p30">
              <a:extLst>
                <a:ext uri="{FF2B5EF4-FFF2-40B4-BE49-F238E27FC236}">
                  <a16:creationId xmlns:a16="http://schemas.microsoft.com/office/drawing/2014/main" id="{2B55FA2A-65B9-4AC6-A538-E53E46735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1105;p30">
              <a:extLst>
                <a:ext uri="{FF2B5EF4-FFF2-40B4-BE49-F238E27FC236}">
                  <a16:creationId xmlns:a16="http://schemas.microsoft.com/office/drawing/2014/main" id="{15B6EF76-6A8E-48AD-9CC7-BF95C9A65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8" name="Google Shape;1106;p30">
              <a:extLst>
                <a:ext uri="{FF2B5EF4-FFF2-40B4-BE49-F238E27FC236}">
                  <a16:creationId xmlns:a16="http://schemas.microsoft.com/office/drawing/2014/main" id="{66FFAAAE-8A37-456B-AEAC-E0E5C5853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9" name="Google Shape;1107;p30">
            <a:extLst>
              <a:ext uri="{FF2B5EF4-FFF2-40B4-BE49-F238E27FC236}">
                <a16:creationId xmlns:a16="http://schemas.microsoft.com/office/drawing/2014/main" id="{D3D6D7A2-2C7C-40C0-8795-2DD5ACCB775D}"/>
              </a:ext>
            </a:extLst>
          </p:cNvPr>
          <p:cNvSpPr/>
          <p:nvPr/>
        </p:nvSpPr>
        <p:spPr>
          <a:xfrm>
            <a:off x="7167564" y="425452"/>
            <a:ext cx="393700" cy="45561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51427" tIns="51427" rIns="51427" bIns="51427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350"/>
          </a:p>
        </p:txBody>
      </p:sp>
      <p:sp>
        <p:nvSpPr>
          <p:cNvPr id="1080" name="Google Shape;1080;p30"/>
          <p:cNvSpPr txBox="1">
            <a:spLocks noGrp="1"/>
          </p:cNvSpPr>
          <p:nvPr>
            <p:ph type="subTitle" idx="1"/>
          </p:nvPr>
        </p:nvSpPr>
        <p:spPr>
          <a:xfrm>
            <a:off x="1069850" y="2950033"/>
            <a:ext cx="2721000" cy="2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30"/>
          <p:cNvSpPr txBox="1">
            <a:spLocks noGrp="1"/>
          </p:cNvSpPr>
          <p:nvPr>
            <p:ph type="title"/>
          </p:nvPr>
        </p:nvSpPr>
        <p:spPr>
          <a:xfrm>
            <a:off x="1527050" y="1937167"/>
            <a:ext cx="40329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190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6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1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3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6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15CC-FD42-4E8B-84C3-E8B80CFCFF1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3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115CC-FD42-4E8B-84C3-E8B80CFCFF1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031A4-49E1-4769-8A18-FACA76A17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6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>
            <a:extLst>
              <a:ext uri="{FF2B5EF4-FFF2-40B4-BE49-F238E27FC236}">
                <a16:creationId xmlns:a16="http://schemas.microsoft.com/office/drawing/2014/main" id="{B53BEF76-AE9C-4CC3-8357-8383EA8EADC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2789" y="595313"/>
            <a:ext cx="7718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051" name="Google Shape;7;p1">
            <a:extLst>
              <a:ext uri="{FF2B5EF4-FFF2-40B4-BE49-F238E27FC236}">
                <a16:creationId xmlns:a16="http://schemas.microsoft.com/office/drawing/2014/main" id="{1E004774-BC3E-4B0C-B6BD-EF3829FA53F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2789" y="1536700"/>
            <a:ext cx="7718425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5373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http://www.xaluan.com/images/news/Image/2017/01/02/85869ad592685d.img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xaluan.com/images/news/Image/2017/01/02/85869ad592685d.img.jpg" TargetMode="Externa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8884"/>
            <a:ext cx="8839200" cy="1353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435" y="607868"/>
            <a:ext cx="9017084" cy="76944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vi-VN" sz="4400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4400" b="1" kern="1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/>
                <a:cs typeface="Times New Roman"/>
              </a:rPr>
              <a:t>HỌC </a:t>
            </a:r>
            <a:r>
              <a:rPr lang="en-US" sz="4400" b="1" kern="1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/>
                <a:cs typeface="Times New Roman"/>
              </a:rPr>
              <a:t>VIỆT HƯNG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88605"/>
            <a:ext cx="89916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6400"/>
            <a:ext cx="3492987" cy="1066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1678379"/>
            <a:ext cx="2492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33116" y="2590800"/>
            <a:ext cx="189403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937" y="3699301"/>
            <a:ext cx="85520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 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/>
                <a:cs typeface="Times New Roman"/>
              </a:rPr>
              <a:t>TỔNG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/>
                <a:cs typeface="Times New Roman"/>
              </a:rPr>
              <a:t>NHIỀU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/>
                <a:cs typeface="Times New Roman"/>
              </a:rPr>
              <a:t>SỐ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/>
                <a:cs typeface="Times New Roman"/>
              </a:rPr>
              <a:t>THẬP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/>
                <a:cs typeface="Times New Roman"/>
              </a:rPr>
              <a:t>PHÂN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74" y="4345083"/>
            <a:ext cx="1124185" cy="251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19" y="4662843"/>
            <a:ext cx="1524000" cy="21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10" y="4604259"/>
            <a:ext cx="1524000" cy="215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02" y="4604259"/>
            <a:ext cx="1524000" cy="215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69" y="4500880"/>
            <a:ext cx="1524000" cy="225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86" y="4500880"/>
            <a:ext cx="1524000" cy="235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58" y="4468742"/>
            <a:ext cx="1524000" cy="228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36" descr="Hình ảnh có liên quan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0" y="1672026"/>
            <a:ext cx="1793310" cy="1375198"/>
          </a:xfrm>
          <a:prstGeom prst="rect">
            <a:avLst/>
          </a:prstGeom>
          <a:solidFill>
            <a:srgbClr val="CC6600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0" name="Picture 135" descr="tamtay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77" y="1672026"/>
            <a:ext cx="1631348" cy="14706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2057400" y="2784901"/>
            <a:ext cx="5615219" cy="624893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: 5</a:t>
            </a:r>
            <a:endParaRPr lang="en-US" sz="2000" b="1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4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856683" y="116072"/>
            <a:ext cx="2941831" cy="646331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82638" y="779463"/>
            <a:ext cx="1221809" cy="58477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047875" y="754063"/>
            <a:ext cx="1141659" cy="58477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73050" y="1436688"/>
            <a:ext cx="4003675" cy="1077912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lphaLcParenR"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5,27 + 14,35 +9,25 	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990600" y="2397125"/>
            <a:ext cx="2743200" cy="23098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5,27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  14,35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9,25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1752600" y="4191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486400" y="2397125"/>
            <a:ext cx="2971800" cy="23098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6,4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+ 18,36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52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5784850" y="4038600"/>
            <a:ext cx="1187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4800600" y="1444625"/>
            <a:ext cx="3841750" cy="584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 ) 6,4 + 18,36 + 52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1585913" y="4267200"/>
            <a:ext cx="1222375" cy="6461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28,87</a:t>
            </a: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5784850" y="4191000"/>
            <a:ext cx="1223963" cy="6461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76,76</a:t>
            </a:r>
          </a:p>
        </p:txBody>
      </p:sp>
      <p:sp>
        <p:nvSpPr>
          <p:cNvPr id="2" name="Rectangle 1"/>
          <p:cNvSpPr/>
          <p:nvPr/>
        </p:nvSpPr>
        <p:spPr>
          <a:xfrm>
            <a:off x="9677400" y="1066800"/>
            <a:ext cx="46038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5" grpId="0"/>
      <p:bldP spid="24586" grpId="0"/>
      <p:bldP spid="24587" grpId="0"/>
      <p:bldP spid="24588" grpId="0" animBg="1"/>
      <p:bldP spid="24589" grpId="0"/>
      <p:bldP spid="24591" grpId="0" animBg="1"/>
      <p:bldP spid="24592" grpId="0"/>
      <p:bldP spid="24593" grpId="0"/>
      <p:bldP spid="245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87363" y="1596570"/>
            <a:ext cx="7886700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>
              <a:buFont typeface="Arial" panose="020B0604020202020204" pitchFamily="34" charset="0"/>
              <a:buNone/>
            </a:pPr>
            <a:endParaRPr lang="en-US" altLang="vi-VN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vi-VN"/>
              <a:t> 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574800" y="2239963"/>
            <a:ext cx="2971800" cy="2309812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20,08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  32,91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7,15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2057400" y="40386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208213" y="4038600"/>
            <a:ext cx="1222375" cy="6461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60,14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430713" y="2308225"/>
            <a:ext cx="2971800" cy="23098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  0,09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0,8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4724400" y="41148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4981575" y="4114800"/>
            <a:ext cx="992188" cy="6461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1,64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079F32A-1B9D-420F-892D-AF884EA7E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908844"/>
            <a:ext cx="4899025" cy="58477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c) 20,08 + 32,91 + 7,15	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C4B5E936-E5AF-4B73-A05D-B0F8A71E9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036" y="908843"/>
            <a:ext cx="3841750" cy="584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 ) 0,75 + 0,09 + 0,8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6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body" sz="half" idx="1"/>
          </p:nvPr>
        </p:nvSpPr>
        <p:spPr>
          <a:xfrm>
            <a:off x="-30163" y="109538"/>
            <a:ext cx="1371601" cy="533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928" name="Group 6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6983304"/>
              </p:ext>
            </p:extLst>
          </p:nvPr>
        </p:nvGraphicFramePr>
        <p:xfrm>
          <a:off x="152400" y="1111108"/>
          <a:ext cx="8839200" cy="5594492"/>
        </p:xfrm>
        <a:graphic>
          <a:graphicData uri="http://schemas.openxmlformats.org/drawingml/2006/table">
            <a:tbl>
              <a:tblPr/>
              <a:tblGrid>
                <a:gridCol w="1036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2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6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72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(a+b) + c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(b+c)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86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86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1,34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-37532" y="542132"/>
            <a:ext cx="918153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)+c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+(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3196998" y="2041549"/>
            <a:ext cx="254793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(2,5+6,8) +1,2</a:t>
            </a: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6172200" y="20574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2,5  + (6,8+1,2)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3352800" y="2438400"/>
            <a:ext cx="2438400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9,3   +    1,2</a:t>
            </a:r>
          </a:p>
          <a:p>
            <a:r>
              <a:rPr lang="en-US" alt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10,5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6165376" y="2417365"/>
            <a:ext cx="2590800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2,5   +     8 </a:t>
            </a:r>
          </a:p>
          <a:p>
            <a:r>
              <a:rPr lang="en-US" alt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10,5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3052536" y="4504201"/>
            <a:ext cx="2590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(1,34+0,52) + 4</a:t>
            </a:r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6127940" y="4414023"/>
            <a:ext cx="2667000" cy="519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1,34 + (0,52+4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3257550" y="5017289"/>
            <a:ext cx="2514600" cy="830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1,86    +    4 </a:t>
            </a:r>
          </a:p>
          <a:p>
            <a:r>
              <a:rPr lang="en-US" alt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5,86</a:t>
            </a:r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6035675" y="4890291"/>
            <a:ext cx="2590800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1,34  +  4,52</a:t>
            </a:r>
          </a:p>
          <a:p>
            <a:r>
              <a:rPr lang="en-US" alt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5,86</a:t>
            </a:r>
          </a:p>
        </p:txBody>
      </p:sp>
      <p:sp>
        <p:nvSpPr>
          <p:cNvPr id="36910" name="Line 46"/>
          <p:cNvSpPr>
            <a:spLocks noChangeShapeType="1"/>
          </p:cNvSpPr>
          <p:nvPr/>
        </p:nvSpPr>
        <p:spPr bwMode="auto">
          <a:xfrm>
            <a:off x="152400" y="1010442"/>
            <a:ext cx="838200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4" name="Text Box 60"/>
          <p:cNvSpPr txBox="1">
            <a:spLocks noChangeArrowheads="1"/>
          </p:cNvSpPr>
          <p:nvPr/>
        </p:nvSpPr>
        <p:spPr bwMode="auto">
          <a:xfrm>
            <a:off x="160734" y="3291665"/>
            <a:ext cx="882253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ba,ta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lại.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29" name="Text Box 65" descr="Purple mesh"/>
          <p:cNvSpPr txBox="1">
            <a:spLocks noChangeArrowheads="1"/>
          </p:cNvSpPr>
          <p:nvPr/>
        </p:nvSpPr>
        <p:spPr bwMode="auto">
          <a:xfrm>
            <a:off x="1828800" y="5791200"/>
            <a:ext cx="5715000" cy="707886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+ c </a:t>
            </a: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 + </a:t>
            </a:r>
            <a:r>
              <a:rPr lang="en-US" altLang="en-US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 + c</a:t>
            </a: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Line 46">
            <a:extLst>
              <a:ext uri="{FF2B5EF4-FFF2-40B4-BE49-F238E27FC236}">
                <a16:creationId xmlns:a16="http://schemas.microsoft.com/office/drawing/2014/main" id="{3DD69985-91DC-4F17-9033-2CBAFFDECB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1010448"/>
            <a:ext cx="624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889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/>
      <p:bldP spid="36867" grpId="0"/>
      <p:bldP spid="36896" grpId="0" animBg="1" autoUpdateAnimBg="0"/>
      <p:bldP spid="36897" grpId="0" animBg="1" autoUpdateAnimBg="0"/>
      <p:bldP spid="36898" grpId="0" animBg="1" autoUpdateAnimBg="0"/>
      <p:bldP spid="36899" grpId="0" animBg="1" autoUpdateAnimBg="0"/>
      <p:bldP spid="36900" grpId="0" animBg="1" autoUpdateAnimBg="0"/>
      <p:bldP spid="36901" grpId="0" animBg="1" autoUpdateAnimBg="0"/>
      <p:bldP spid="36902" grpId="0" animBg="1" autoUpdateAnimBg="0"/>
      <p:bldP spid="36903" grpId="0" animBg="1" autoUpdateAnimBg="0"/>
      <p:bldP spid="36910" grpId="0" animBg="1"/>
      <p:bldP spid="36924" grpId="0" animBg="1"/>
      <p:bldP spid="36924" grpId="1" animBg="1"/>
      <p:bldP spid="36929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0"/>
          <p:cNvSpPr txBox="1">
            <a:spLocks noChangeArrowheads="1"/>
          </p:cNvSpPr>
          <p:nvPr/>
        </p:nvSpPr>
        <p:spPr bwMode="auto">
          <a:xfrm>
            <a:off x="3352800" y="37338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en-US" sz="2800">
              <a:solidFill>
                <a:schemeClr val="tx1"/>
              </a:solidFill>
            </a:endParaRPr>
          </a:p>
        </p:txBody>
      </p:sp>
      <p:sp>
        <p:nvSpPr>
          <p:cNvPr id="88111" name="Text Box 47"/>
          <p:cNvSpPr txBox="1">
            <a:spLocks noChangeArrowheads="1"/>
          </p:cNvSpPr>
          <p:nvPr/>
        </p:nvSpPr>
        <p:spPr bwMode="auto">
          <a:xfrm>
            <a:off x="304800" y="2267463"/>
            <a:ext cx="8610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8112" name="Text Box 48"/>
          <p:cNvSpPr txBox="1">
            <a:spLocks noChangeArrowheads="1"/>
          </p:cNvSpPr>
          <p:nvPr/>
        </p:nvSpPr>
        <p:spPr bwMode="auto">
          <a:xfrm>
            <a:off x="38100" y="443426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dirty="0">
                <a:solidFill>
                  <a:schemeClr val="tx1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8115" name="Text Box 51" descr="Purple mesh"/>
          <p:cNvSpPr txBox="1">
            <a:spLocks noChangeArrowheads="1"/>
          </p:cNvSpPr>
          <p:nvPr/>
        </p:nvSpPr>
        <p:spPr bwMode="auto">
          <a:xfrm>
            <a:off x="2324100" y="4876800"/>
            <a:ext cx="4495800" cy="7080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a+b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+c = a + (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b+c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36226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11" grpId="0"/>
      <p:bldP spid="88112" grpId="0"/>
      <p:bldP spid="881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533400" y="2362200"/>
            <a:ext cx="353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12,7 + 5,89 + 1,3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4648200" y="2362200"/>
            <a:ext cx="4376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5,75 + 7,8 + 4,25 + 1,2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228600" y="739775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5900" y="3403600"/>
            <a:ext cx="39751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+ 5,89</a:t>
            </a:r>
          </a:p>
          <a:p>
            <a:pPr eaLnBrk="1" hangingPunct="1"/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 </a:t>
            </a:r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19,89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354316" y="2351895"/>
            <a:ext cx="696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191544" y="2355850"/>
            <a:ext cx="1004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5,89 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98450" y="2849563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(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12,7 +      ) +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7988" y="2894013"/>
            <a:ext cx="4773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(5,75 +       ) + (     + 1,2)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210300" y="2362200"/>
            <a:ext cx="696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7,8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162800" y="2351895"/>
            <a:ext cx="90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4,25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4419600" y="3397250"/>
            <a:ext cx="480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/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217988" y="2362200"/>
            <a:ext cx="0" cy="211296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15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-0.12639 0.08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11893 0.0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1614 0.079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13576 0.079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8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" grpId="0"/>
      <p:bldP spid="6" grpId="0"/>
      <p:bldP spid="11" grpId="0"/>
      <p:bldP spid="7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533400" y="2362200"/>
            <a:ext cx="337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38,6 + 2,09 + 7,91</a:t>
            </a:r>
          </a:p>
        </p:txBody>
      </p: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4648200" y="2362200"/>
            <a:ext cx="4211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7,34 + 0,45 + 2,66 + 0,55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228600" y="739775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5900" y="3403600"/>
            <a:ext cx="39751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38,6 + 10</a:t>
            </a:r>
          </a:p>
          <a:p>
            <a:pPr eaLnBrk="1" hangingPunct="1"/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 </a:t>
            </a:r>
            <a:r>
              <a:rPr lang="vi-V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48,6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072430" y="2404494"/>
            <a:ext cx="813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7,91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074245" y="2367975"/>
            <a:ext cx="9156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2,09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98450" y="2849563"/>
            <a:ext cx="434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38,6 + (        +          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7988" y="2894013"/>
            <a:ext cx="4773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(7,34 +        ) + (        + 0,55)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048992" y="2357675"/>
            <a:ext cx="813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0,45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28362" y="2354262"/>
            <a:ext cx="813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2,66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4419600" y="3397250"/>
            <a:ext cx="480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2209800"/>
            <a:ext cx="26158" cy="229396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3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-0.12639 0.08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11893 0.0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1614 0.079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13576 0.079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8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" grpId="0"/>
      <p:bldP spid="6" grpId="0"/>
      <p:bldP spid="11" grpId="0"/>
      <p:bldP spid="7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28601" y="381000"/>
            <a:ext cx="7848600" cy="4699954"/>
          </a:xfrm>
          <a:prstGeom prst="rect">
            <a:avLst/>
          </a:prstGeom>
          <a:noFill/>
        </p:spPr>
        <p:txBody>
          <a:bodyPr wrap="none" lIns="91397" tIns="45699" rIns="91397" bIns="45699" fromWordArt="1">
            <a:prstTxWarp prst="textCascadeUp">
              <a:avLst>
                <a:gd name="adj" fmla="val 7556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3600" b="1" kern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aril"/>
            </a:endParaRPr>
          </a:p>
        </p:txBody>
      </p:sp>
      <p:pic>
        <p:nvPicPr>
          <p:cNvPr id="3" name="Picture 5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2009"/>
            <a:ext cx="1219200" cy="17526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1"/>
          <p:cNvSpPr>
            <a:spLocks noChangeArrowheads="1"/>
          </p:cNvSpPr>
          <p:nvPr/>
        </p:nvSpPr>
        <p:spPr bwMode="auto">
          <a:xfrm>
            <a:off x="381000" y="2286000"/>
            <a:ext cx="3429000" cy="1066800"/>
          </a:xfrm>
          <a:prstGeom prst="roundRect">
            <a:avLst>
              <a:gd name="adj" fmla="val 16667"/>
            </a:avLst>
          </a:prstGeom>
          <a:solidFill>
            <a:srgbClr val="FEA0EA">
              <a:alpha val="21176"/>
            </a:srgbClr>
          </a:soli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400"/>
              <a:t>Số điền vào chỗ chấm là:</a:t>
            </a:r>
          </a:p>
          <a:p>
            <a:pPr eaLnBrk="1" hangingPunct="1"/>
            <a:r>
              <a:rPr lang="en-US" altLang="en-US" sz="2400"/>
              <a:t>6,39 + 6,8 = 6,8 +….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2671763" y="277177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6,39</a:t>
            </a:r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4876800" y="4267200"/>
            <a:ext cx="3048000" cy="914400"/>
          </a:xfrm>
          <a:prstGeom prst="flowChartAlternateProcess">
            <a:avLst/>
          </a:prstGeom>
          <a:solidFill>
            <a:srgbClr val="BBE0E3">
              <a:alpha val="23921"/>
            </a:srgbClr>
          </a:solidFill>
          <a:ln w="9525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Muốn cộng hai số thập </a:t>
            </a:r>
          </a:p>
          <a:p>
            <a:pPr algn="ctr" eaLnBrk="1" hangingPunct="1"/>
            <a:r>
              <a:rPr lang="en-US" altLang="en-US" sz="2400"/>
              <a:t>phân ta làm thế nào?</a:t>
            </a: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3733800" y="3886200"/>
            <a:ext cx="5029200" cy="2133600"/>
          </a:xfrm>
          <a:prstGeom prst="flowChartAlternateProcess">
            <a:avLst/>
          </a:prstGeom>
          <a:solidFill>
            <a:srgbClr val="FFCCFF">
              <a:alpha val="1490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000"/>
              <a:t>Muốn cộng hai số thập phân ta làm như sau:</a:t>
            </a:r>
          </a:p>
          <a:p>
            <a:pPr eaLnBrk="1" hangingPunct="1"/>
            <a:r>
              <a:rPr lang="en-US" altLang="en-US" sz="2000"/>
              <a:t>- Viết số hạng này dưới số hạng kia sao cho các </a:t>
            </a:r>
          </a:p>
          <a:p>
            <a:pPr eaLnBrk="1" hangingPunct="1"/>
            <a:r>
              <a:rPr lang="en-US" altLang="en-US" sz="2000"/>
              <a:t>chữ số ở cùng một hàng đặt thẳng cột với nhau.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 Cộng như cộng các số tự nhiên.</a:t>
            </a:r>
          </a:p>
          <a:p>
            <a:pPr eaLnBrk="1" hangingPunct="1">
              <a:buFontTx/>
              <a:buChar char="-"/>
            </a:pPr>
            <a:r>
              <a:rPr lang="en-US" altLang="en-US" sz="2000"/>
              <a:t> Viết dấu phẩy ở tổng thẳng cột với các dấu </a:t>
            </a:r>
          </a:p>
          <a:p>
            <a:pPr eaLnBrk="1" hangingPunct="1"/>
            <a:r>
              <a:rPr lang="en-US" altLang="en-US" sz="2000"/>
              <a:t>phẩy của các số hạng.</a:t>
            </a:r>
          </a:p>
        </p:txBody>
      </p:sp>
      <p:pic>
        <p:nvPicPr>
          <p:cNvPr id="2183" name="Picture 135" descr="tamtay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505200"/>
            <a:ext cx="5410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27"/>
          <p:cNvSpPr>
            <a:spLocks noChangeArrowheads="1"/>
          </p:cNvSpPr>
          <p:nvPr/>
        </p:nvSpPr>
        <p:spPr bwMode="auto">
          <a:xfrm>
            <a:off x="5486400" y="1752600"/>
            <a:ext cx="3200400" cy="1371600"/>
          </a:xfrm>
          <a:prstGeom prst="flowChartAlternateProcess">
            <a:avLst/>
          </a:prstGeom>
          <a:solidFill>
            <a:srgbClr val="F5FE9C">
              <a:alpha val="21960"/>
            </a:srgbClr>
          </a:solidFill>
          <a:ln w="9525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200"/>
              <a:t>Tính?</a:t>
            </a:r>
          </a:p>
          <a:p>
            <a:pPr algn="ctr" eaLnBrk="1" hangingPunct="1"/>
            <a:r>
              <a:rPr lang="en-US" altLang="en-US" sz="2200"/>
              <a:t>10+ 6,39= ….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7462838" y="2386013"/>
            <a:ext cx="812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200" b="1">
                <a:solidFill>
                  <a:srgbClr val="0000FF"/>
                </a:solidFill>
              </a:rPr>
              <a:t>16,39</a:t>
            </a:r>
          </a:p>
        </p:txBody>
      </p:sp>
      <p:pic>
        <p:nvPicPr>
          <p:cNvPr id="3103" name="Picture 31" descr="hình ảnh hoa đào ngày t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47775"/>
            <a:ext cx="3352800" cy="1981200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6" descr="Hình ảnh có liên quan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15859"/>
            <a:ext cx="3657600" cy="3505200"/>
          </a:xfrm>
          <a:prstGeom prst="rect">
            <a:avLst/>
          </a:prstGeom>
          <a:solidFill>
            <a:srgbClr val="CC6600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1752600" y="152400"/>
            <a:ext cx="563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TRÒ CHƠI - BÔNG  HOA BÍ ẨN</a:t>
            </a:r>
          </a:p>
        </p:txBody>
      </p:sp>
    </p:spTree>
    <p:extLst>
      <p:ext uri="{BB962C8B-B14F-4D97-AF65-F5344CB8AC3E}">
        <p14:creationId xmlns:p14="http://schemas.microsoft.com/office/powerpoint/2010/main" val="359712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  <p:bldP spid="3096" grpId="0" animBg="1"/>
      <p:bldP spid="3097" grpId="0" animBg="1"/>
      <p:bldP spid="31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0;p65">
            <a:extLst>
              <a:ext uri="{FF2B5EF4-FFF2-40B4-BE49-F238E27FC236}">
                <a16:creationId xmlns:a16="http://schemas.microsoft.com/office/drawing/2014/main" id="{557A5382-51F7-4547-B369-F84B62203B12}"/>
              </a:ext>
            </a:extLst>
          </p:cNvPr>
          <p:cNvSpPr/>
          <p:nvPr/>
        </p:nvSpPr>
        <p:spPr>
          <a:xfrm>
            <a:off x="2133600" y="1905000"/>
            <a:ext cx="5636418" cy="2218134"/>
          </a:xfrm>
          <a:prstGeom prst="roundRect">
            <a:avLst>
              <a:gd name="adj" fmla="val 16667"/>
            </a:avLst>
          </a:prstGeom>
          <a:solidFill>
            <a:srgbClr val="FFC6B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51427" tIns="51427" rIns="51427" bIns="51427"/>
          <a:lstStyle/>
          <a:p>
            <a:pPr algn="just" defTabSz="6858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Hoàn thành VBTT: Tổng nhiều số thập phân.</a:t>
            </a:r>
          </a:p>
          <a:p>
            <a:pPr algn="just" defTabSz="6858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Chuẩn bị tiết: Luyện tập trang 52.</a:t>
            </a:r>
          </a:p>
          <a:p>
            <a:pPr marL="257175" indent="-257175" algn="just" defTabSz="6858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en-US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 bài 1,2,3,4 vào vở ô li Toán.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F37400A-C1A4-4E21-A65C-6D724F562C53}"/>
              </a:ext>
            </a:extLst>
          </p:cNvPr>
          <p:cNvSpPr/>
          <p:nvPr/>
        </p:nvSpPr>
        <p:spPr>
          <a:xfrm>
            <a:off x="3733800" y="533400"/>
            <a:ext cx="2051447" cy="958455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64" name="TextBox 5">
            <a:extLst>
              <a:ext uri="{FF2B5EF4-FFF2-40B4-BE49-F238E27FC236}">
                <a16:creationId xmlns:a16="http://schemas.microsoft.com/office/drawing/2014/main" id="{D0C3D5BA-5423-4A41-A82C-51ABA41F4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424" y="838200"/>
            <a:ext cx="3429000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25" b="1">
                <a:solidFill>
                  <a:srgbClr val="FF0000"/>
                </a:solidFill>
                <a:latin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55595F-36BF-4D23-B4AA-534FF33D48AB}"/>
              </a:ext>
            </a:extLst>
          </p:cNvPr>
          <p:cNvSpPr/>
          <p:nvPr/>
        </p:nvSpPr>
        <p:spPr>
          <a:xfrm>
            <a:off x="2459242" y="2228852"/>
            <a:ext cx="4225517" cy="55983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38" b="1">
                <a:ln w="12700">
                  <a:solidFill>
                    <a:srgbClr val="FE98B0"/>
                  </a:solidFill>
                  <a:prstDash val="solid"/>
                </a:ln>
                <a:pattFill prst="pct50">
                  <a:fgClr>
                    <a:srgbClr val="FE98B0"/>
                  </a:fgClr>
                  <a:bgClr>
                    <a:srgbClr val="FE98B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E98B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TIẾT HỌC KẾT THÚC</a:t>
            </a:r>
          </a:p>
        </p:txBody>
      </p:sp>
      <p:sp>
        <p:nvSpPr>
          <p:cNvPr id="3" name="WordArt 2">
            <a:extLst>
              <a:ext uri="{FF2B5EF4-FFF2-40B4-BE49-F238E27FC236}">
                <a16:creationId xmlns:a16="http://schemas.microsoft.com/office/drawing/2014/main" id="{49C3A9F2-F3F3-4FFF-ABFB-690CB125B3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9362" y="3043238"/>
            <a:ext cx="4243388" cy="7715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371600"/>
            <a:ext cx="8686800" cy="2590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4508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765175" y="3724589"/>
            <a:ext cx="609600" cy="5892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533400" y="5867400"/>
            <a:ext cx="18288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92" name="Oval 91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7" name="Oval 96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6" name="Oval 95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5" name="Oval 94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4" name="Oval 93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3" name="Oval 92"/>
          <p:cNvSpPr/>
          <p:nvPr/>
        </p:nvSpPr>
        <p:spPr>
          <a:xfrm>
            <a:off x="7467600" y="5344391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9" name="Oval 98"/>
          <p:cNvSpPr/>
          <p:nvPr/>
        </p:nvSpPr>
        <p:spPr>
          <a:xfrm>
            <a:off x="7467600" y="5330536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8" name="Oval 97"/>
          <p:cNvSpPr/>
          <p:nvPr/>
        </p:nvSpPr>
        <p:spPr>
          <a:xfrm>
            <a:off x="7467600" y="5344391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1" name="Oval 100"/>
          <p:cNvSpPr/>
          <p:nvPr/>
        </p:nvSpPr>
        <p:spPr>
          <a:xfrm>
            <a:off x="7467600" y="5365173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0" name="Oval 99"/>
          <p:cNvSpPr/>
          <p:nvPr/>
        </p:nvSpPr>
        <p:spPr>
          <a:xfrm>
            <a:off x="7488382" y="5365173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2" name="Oval 101"/>
          <p:cNvSpPr/>
          <p:nvPr/>
        </p:nvSpPr>
        <p:spPr>
          <a:xfrm>
            <a:off x="7335982" y="5323609"/>
            <a:ext cx="14478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hasaki.vn/media/wysiwyg/my/22_4_3_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https://tea-3.lozi.vn/v1/images/resized/nuoc-hoa-hong-giu-am-evoluderm-lotion-tonique-1476855149-859815-1476855149?w=1200&amp;type=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https://myphamnhat.info/wp-content/uploads/2016/10/nuoc-hoa-hong-Meishoku-r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just"/>
            <a:r>
              <a:rPr lang="en-US" sz="3200" b="1">
                <a:latin typeface="HP001 5H" panose="020B0603050302020204" pitchFamily="34" charset="0"/>
                <a:cs typeface="HP001 5H" panose="020B0603050302020204" pitchFamily="34" charset="0"/>
              </a:rPr>
              <a:t>Bài 1. Chọn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một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phương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án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trả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lời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đúng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nhất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cho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hỏi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sau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575" y="1447800"/>
            <a:ext cx="898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hỏi</a:t>
            </a:r>
            <a:r>
              <a:rPr lang="en-US" sz="3600" b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1: Phép cộng </a:t>
            </a:r>
            <a:r>
              <a:rPr lang="en-US" sz="3600" b="1" dirty="0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thập</a:t>
            </a:r>
            <a:r>
              <a:rPr lang="en-US" sz="3600" b="1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phân</a:t>
            </a:r>
            <a:r>
              <a:rPr lang="en-US" sz="3600" b="1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chất</a:t>
            </a:r>
            <a:r>
              <a:rPr lang="en-US" sz="3600" b="1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………….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757" y="2825324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a.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Giao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hoán</a:t>
            </a:r>
            <a:endParaRPr lang="en-US" sz="36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3662065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b.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Giao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hoán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kết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hợp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8200" y="4302406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c.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Kết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hợp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2" name="AutoShape 8" descr="Tải +999 Hình Nền Powerpoint Đơn Giản Mà Đẹp Năm 201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Tải +999 Hình Nền Powerpoint Đơn Giản Mà Đẹp Năm 201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31" grpId="0" animBg="1"/>
      <p:bldP spid="91" grpId="0" animBg="1"/>
      <p:bldP spid="92" grpId="0" animBg="1"/>
      <p:bldP spid="97" grpId="0" animBg="1"/>
      <p:bldP spid="96" grpId="0" animBg="1"/>
      <p:bldP spid="95" grpId="0" animBg="1"/>
      <p:bldP spid="94" grpId="0" animBg="1"/>
      <p:bldP spid="93" grpId="0" animBg="1"/>
      <p:bldP spid="99" grpId="0" animBg="1"/>
      <p:bldP spid="98" grpId="0" animBg="1"/>
      <p:bldP spid="101" grpId="0" animBg="1"/>
      <p:bldP spid="100" grpId="0" animBg="1"/>
      <p:bldP spid="102" grpId="0" animBg="1"/>
      <p:bldP spid="17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3429000" y="3585949"/>
            <a:ext cx="609600" cy="5892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533400" y="5867400"/>
            <a:ext cx="18288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92" name="Oval 91"/>
          <p:cNvSpPr/>
          <p:nvPr/>
        </p:nvSpPr>
        <p:spPr>
          <a:xfrm>
            <a:off x="7509164" y="56007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7" name="Oval 96"/>
          <p:cNvSpPr/>
          <p:nvPr/>
        </p:nvSpPr>
        <p:spPr>
          <a:xfrm>
            <a:off x="7509164" y="56007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6" name="Oval 95"/>
          <p:cNvSpPr/>
          <p:nvPr/>
        </p:nvSpPr>
        <p:spPr>
          <a:xfrm>
            <a:off x="7523019" y="5617742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5" name="Oval 94"/>
          <p:cNvSpPr/>
          <p:nvPr/>
        </p:nvSpPr>
        <p:spPr>
          <a:xfrm>
            <a:off x="7523019" y="56007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4" name="Oval 93"/>
          <p:cNvSpPr/>
          <p:nvPr/>
        </p:nvSpPr>
        <p:spPr>
          <a:xfrm>
            <a:off x="7509164" y="56007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3" name="Oval 92"/>
          <p:cNvSpPr/>
          <p:nvPr/>
        </p:nvSpPr>
        <p:spPr>
          <a:xfrm>
            <a:off x="7523019" y="5583382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9" name="Oval 98"/>
          <p:cNvSpPr/>
          <p:nvPr/>
        </p:nvSpPr>
        <p:spPr>
          <a:xfrm>
            <a:off x="7523019" y="5583382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8" name="Oval 97"/>
          <p:cNvSpPr/>
          <p:nvPr/>
        </p:nvSpPr>
        <p:spPr>
          <a:xfrm>
            <a:off x="7543800" y="5617742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1" name="Oval 100"/>
          <p:cNvSpPr/>
          <p:nvPr/>
        </p:nvSpPr>
        <p:spPr>
          <a:xfrm>
            <a:off x="7529946" y="5596685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0" name="Oval 99"/>
          <p:cNvSpPr/>
          <p:nvPr/>
        </p:nvSpPr>
        <p:spPr>
          <a:xfrm>
            <a:off x="7543800" y="5596685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2" name="Oval 101"/>
          <p:cNvSpPr/>
          <p:nvPr/>
        </p:nvSpPr>
        <p:spPr>
          <a:xfrm>
            <a:off x="7391400" y="5576455"/>
            <a:ext cx="14478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hasaki.vn/media/wysiwyg/my/22_4_3_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https://tea-3.lozi.vn/v1/images/resized/nuoc-hoa-hong-giu-am-evoluderm-lotion-tonique-1476855149-859815-1476855149?w=1200&amp;type=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https://myphamnhat.info/wp-content/uploads/2016/10/nuoc-hoa-hong-Meishoku-r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 2: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Tính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: 24,6 + 35,4 + 40 = 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34103" y="1600200"/>
            <a:ext cx="158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a. 90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3224" y="3557404"/>
            <a:ext cx="166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c. 100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34102" y="2660197"/>
            <a:ext cx="2028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b. 74,0</a:t>
            </a:r>
          </a:p>
        </p:txBody>
      </p:sp>
    </p:spTree>
    <p:extLst>
      <p:ext uri="{BB962C8B-B14F-4D97-AF65-F5344CB8AC3E}">
        <p14:creationId xmlns:p14="http://schemas.microsoft.com/office/powerpoint/2010/main" val="34874798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28" grpId="0" animBg="1"/>
      <p:bldP spid="91" grpId="0" animBg="1"/>
      <p:bldP spid="92" grpId="0" animBg="1"/>
      <p:bldP spid="97" grpId="0" animBg="1"/>
      <p:bldP spid="96" grpId="0" animBg="1"/>
      <p:bldP spid="95" grpId="0" animBg="1"/>
      <p:bldP spid="94" grpId="0" animBg="1"/>
      <p:bldP spid="93" grpId="0" animBg="1"/>
      <p:bldP spid="99" grpId="0" animBg="1"/>
      <p:bldP spid="98" grpId="0" animBg="1"/>
      <p:bldP spid="101" grpId="0" animBg="1"/>
      <p:bldP spid="100" grpId="0" animBg="1"/>
      <p:bldP spid="102" grpId="0" animBg="1"/>
      <p:bldP spid="17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533400" y="5867400"/>
            <a:ext cx="18288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92" name="Oval 91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7" name="Oval 96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6" name="Oval 95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5" name="Oval 94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4" name="Oval 93"/>
          <p:cNvSpPr/>
          <p:nvPr/>
        </p:nvSpPr>
        <p:spPr>
          <a:xfrm>
            <a:off x="7467600" y="5334000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3" name="Oval 92"/>
          <p:cNvSpPr/>
          <p:nvPr/>
        </p:nvSpPr>
        <p:spPr>
          <a:xfrm>
            <a:off x="7467600" y="5344391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9" name="Oval 98"/>
          <p:cNvSpPr/>
          <p:nvPr/>
        </p:nvSpPr>
        <p:spPr>
          <a:xfrm>
            <a:off x="7467600" y="5330536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8" name="Oval 97"/>
          <p:cNvSpPr/>
          <p:nvPr/>
        </p:nvSpPr>
        <p:spPr>
          <a:xfrm>
            <a:off x="7467600" y="5344391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1" name="Oval 100"/>
          <p:cNvSpPr/>
          <p:nvPr/>
        </p:nvSpPr>
        <p:spPr>
          <a:xfrm>
            <a:off x="7467600" y="5365173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0" name="Oval 99"/>
          <p:cNvSpPr/>
          <p:nvPr/>
        </p:nvSpPr>
        <p:spPr>
          <a:xfrm>
            <a:off x="7488382" y="5365173"/>
            <a:ext cx="1143000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2" name="Oval 101"/>
          <p:cNvSpPr/>
          <p:nvPr/>
        </p:nvSpPr>
        <p:spPr>
          <a:xfrm>
            <a:off x="7335982" y="5323609"/>
            <a:ext cx="14478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hasaki.vn/media/wysiwyg/my/22_4_3_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https://tea-3.lozi.vn/v1/images/resized/nuoc-hoa-hong-giu-am-evoluderm-lotion-tonique-1476855149-859815-1476855149?w=1200&amp;type=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https://myphamnhat.info/wp-content/uploads/2016/10/nuoc-hoa-hong-Meishoku-r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just"/>
            <a:r>
              <a:rPr lang="en-US" sz="3200" b="1">
                <a:latin typeface="HP001 5H" panose="020B0603050302020204" pitchFamily="34" charset="0"/>
                <a:cs typeface="HP001 5H" panose="020B0603050302020204" pitchFamily="34" charset="0"/>
              </a:rPr>
              <a:t>Bài 2.Điền từ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thích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hợp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vào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chỗ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trống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trong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sau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1218" y="1345582"/>
            <a:ext cx="7869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Khi ……………………………. trong một tổng thì tổng không thay đổi.</a:t>
            </a:r>
            <a:endParaRPr lang="en-US" sz="3200" b="1" dirty="0">
              <a:solidFill>
                <a:srgbClr val="7030A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13817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đổi chỗ hai số hạng</a:t>
            </a:r>
            <a:endParaRPr lang="en-US" sz="2800" b="1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" name="AutoShape 2" descr="Bộ Hình Nền Powerpoint Cực Đẹp Phần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98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7" grpId="0" animBg="1"/>
      <p:bldP spid="96" grpId="0" animBg="1"/>
      <p:bldP spid="95" grpId="0" animBg="1"/>
      <p:bldP spid="94" grpId="0" animBg="1"/>
      <p:bldP spid="93" grpId="0" animBg="1"/>
      <p:bldP spid="99" grpId="0" animBg="1"/>
      <p:bldP spid="98" grpId="0" animBg="1"/>
      <p:bldP spid="101" grpId="0" animBg="1"/>
      <p:bldP spid="100" grpId="0" animBg="1"/>
      <p:bldP spid="102" grpId="0" animBg="1"/>
      <p:bldP spid="23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4" action="ppaction://hlinksldjump"/>
          </p:cNvPr>
          <p:cNvSpPr/>
          <p:nvPr/>
        </p:nvSpPr>
        <p:spPr>
          <a:xfrm rot="5400000">
            <a:off x="3766378" y="2218383"/>
            <a:ext cx="1230240" cy="7558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 defTabSz="913877"/>
            <a:endParaRPr lang="vi-VN">
              <a:solidFill>
                <a:prstClr val="white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228600" y="99552"/>
            <a:ext cx="8572500" cy="1752600"/>
          </a:xfrm>
          <a:prstGeom prst="snip2DiagRect">
            <a:avLst>
              <a:gd name="adj1" fmla="val 0"/>
              <a:gd name="adj2" fmla="val 3120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4800" b="1" dirty="0">
                <a:ln/>
                <a:solidFill>
                  <a:schemeClr val="accent3"/>
                </a:solidFill>
              </a:rPr>
              <a:t> CẢM ƠN CÁC EM!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1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1927" y="6262465"/>
            <a:ext cx="469236" cy="595539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1600200" y="3505200"/>
            <a:ext cx="4495799" cy="2438400"/>
          </a:xfrm>
          <a:prstGeom prst="snip2DiagRect">
            <a:avLst>
              <a:gd name="adj1" fmla="val 0"/>
              <a:gd name="adj2" fmla="val 3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/>
            <a:r>
              <a:rPr lang="vi-VN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CÁC EM GIỎI LẮM!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1" name="Picture 5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464" y="2895600"/>
            <a:ext cx="279653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228600" y="1811383"/>
            <a:ext cx="8686800" cy="506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altLang="vi-VN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27,5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36,75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14,5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27,5 + 36,75 + 14,5 = ? (l)</a:t>
            </a:r>
          </a:p>
          <a:p>
            <a:pPr>
              <a:defRPr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38200" y="4343400"/>
            <a:ext cx="1143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27,5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36,75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14,5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450850" y="4868862"/>
            <a:ext cx="316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5913437"/>
            <a:ext cx="1143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304490" y="5913728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57150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568478" y="5913437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92181" y="5913728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70195" y="5913728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96243" y="4427662"/>
            <a:ext cx="5998363" cy="19206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210554" y="5894129"/>
            <a:ext cx="290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038" y="199378"/>
            <a:ext cx="8893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0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4" grpId="0"/>
      <p:bldP spid="25" grpId="0"/>
      <p:bldP spid="26" grpId="0"/>
      <p:bldP spid="27" grpId="0"/>
      <p:bldP spid="13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01387" y="381000"/>
            <a:ext cx="8686800" cy="210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8,7dm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6,25dm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4635111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2468340" y="3181407"/>
            <a:ext cx="8131590" cy="212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altLang="vi-VN" sz="2800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vi-VN" sz="2800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vi-VN" sz="2800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Chu vi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8,7+6,25+10 = 24,95 (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24,95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 rot="8665466">
            <a:off x="465509" y="4192501"/>
            <a:ext cx="2311400" cy="1676400"/>
          </a:xfrm>
          <a:prstGeom prst="rtTriangle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 rot="19418365">
            <a:off x="459959" y="3825344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8,7dm</a:t>
            </a:r>
            <a:endParaRPr lang="en-US" altLang="en-US" sz="24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 rot="3170035">
            <a:off x="2125509" y="4016956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6,25dm</a:t>
            </a:r>
            <a:endParaRPr lang="en-US" altLang="en-US" sz="24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944409" y="510087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10dm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334600" y="3676593"/>
            <a:ext cx="0" cy="176862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9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 animBg="1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8915400" cy="2819400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28600" y="4872251"/>
            <a:ext cx="8686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6329" y="5574471"/>
            <a:ext cx="9067800" cy="9787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05361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2" grpId="0"/>
      <p:bldP spid="58372" grpId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971</Words>
  <Application>Microsoft Office PowerPoint</Application>
  <PresentationFormat>On-screen Show (4:3)</PresentationFormat>
  <Paragraphs>198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Aaril</vt:lpstr>
      <vt:lpstr>Amatic SC</vt:lpstr>
      <vt:lpstr>Arial</vt:lpstr>
      <vt:lpstr>Calibri</vt:lpstr>
      <vt:lpstr>HP001 5H</vt:lpstr>
      <vt:lpstr>Times New Roman</vt:lpstr>
      <vt:lpstr>Wingdings</vt:lpstr>
      <vt:lpstr>Office Theme</vt:lpstr>
      <vt:lpstr>Giant Doodles Newsletter by Slidesgo</vt:lpstr>
      <vt:lpstr>PowerPoint Presentation</vt:lpstr>
      <vt:lpstr>PowerPoint Presentation</vt:lpstr>
      <vt:lpstr>Bài 1. Chọn một phương án trả lời đúng nhất cho câu hỏi sau:</vt:lpstr>
      <vt:lpstr>Câu 2: Tính: 24,6 + 35,4 + 40 = ?</vt:lpstr>
      <vt:lpstr>Bài 2.Điền từ thích hợp vào chỗ trống trong câu sau :</vt:lpstr>
      <vt:lpstr>PowerPoint Presentation</vt:lpstr>
      <vt:lpstr>PowerPoint Presentation</vt:lpstr>
      <vt:lpstr>PowerPoint Presentation</vt:lpstr>
      <vt:lpstr>Muốn tính tổng của nhiều số thập phân ta làm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oOOo</cp:lastModifiedBy>
  <cp:revision>38</cp:revision>
  <dcterms:created xsi:type="dcterms:W3CDTF">2021-11-03T03:25:25Z</dcterms:created>
  <dcterms:modified xsi:type="dcterms:W3CDTF">2022-11-21T05:05:40Z</dcterms:modified>
</cp:coreProperties>
</file>