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8" r:id="rId2"/>
    <p:sldId id="310" r:id="rId3"/>
    <p:sldId id="285" r:id="rId4"/>
    <p:sldId id="305" r:id="rId5"/>
    <p:sldId id="259" r:id="rId6"/>
    <p:sldId id="379" r:id="rId7"/>
    <p:sldId id="289" r:id="rId8"/>
    <p:sldId id="260" r:id="rId9"/>
    <p:sldId id="276" r:id="rId10"/>
    <p:sldId id="284" r:id="rId11"/>
    <p:sldId id="292" r:id="rId12"/>
    <p:sldId id="293" r:id="rId13"/>
    <p:sldId id="296" r:id="rId14"/>
    <p:sldId id="381" r:id="rId15"/>
    <p:sldId id="312" r:id="rId16"/>
    <p:sldId id="294" r:id="rId17"/>
    <p:sldId id="295" r:id="rId18"/>
    <p:sldId id="291" r:id="rId19"/>
    <p:sldId id="380" r:id="rId20"/>
    <p:sldId id="298" r:id="rId21"/>
    <p:sldId id="281" r:id="rId22"/>
    <p:sldId id="282" r:id="rId23"/>
    <p:sldId id="306" r:id="rId24"/>
    <p:sldId id="307" r:id="rId25"/>
    <p:sldId id="302" r:id="rId26"/>
    <p:sldId id="303" r:id="rId27"/>
    <p:sldId id="378"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79892" autoAdjust="0"/>
  </p:normalViewPr>
  <p:slideViewPr>
    <p:cSldViewPr snapToGrid="0">
      <p:cViewPr varScale="1">
        <p:scale>
          <a:sx n="66" d="100"/>
          <a:sy n="66" d="100"/>
        </p:scale>
        <p:origin x="38" y="53"/>
      </p:cViewPr>
      <p:guideLst>
        <p:guide orient="horz" pos="2160"/>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6F86E-1646-4A10-8261-FC0D39BA32C9}" type="datetimeFigureOut">
              <a:rPr lang="en-US" smtClean="0"/>
              <a:pPr/>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1DC66-A4D5-43E0-8289-603F896F5361}" type="slidenum">
              <a:rPr lang="en-US" smtClean="0"/>
              <a:pPr/>
              <a:t>‹#›</a:t>
            </a:fld>
            <a:endParaRPr lang="en-US"/>
          </a:p>
        </p:txBody>
      </p:sp>
    </p:spTree>
    <p:extLst>
      <p:ext uri="{BB962C8B-B14F-4D97-AF65-F5344CB8AC3E}">
        <p14:creationId xmlns:p14="http://schemas.microsoft.com/office/powerpoint/2010/main" val="342673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3</a:t>
            </a:fld>
            <a:endParaRPr lang="en-US"/>
          </a:p>
        </p:txBody>
      </p:sp>
    </p:spTree>
    <p:extLst>
      <p:ext uri="{BB962C8B-B14F-4D97-AF65-F5344CB8AC3E}">
        <p14:creationId xmlns:p14="http://schemas.microsoft.com/office/powerpoint/2010/main" val="76736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dirty="0">
                <a:sym typeface="Wingdings" panose="05000000000000000000" pitchFamily="2" charset="2"/>
              </a:rPr>
              <a:t>Hs đọc </a:t>
            </a:r>
            <a:r>
              <a:rPr lang="en-US" baseline="0" dirty="0">
                <a:sym typeface="Wingdings" panose="05000000000000000000" pitchFamily="2" charset="2"/>
              </a:rPr>
              <a:t>CH1</a:t>
            </a:r>
            <a:r>
              <a:rPr lang="vi-VN" baseline="0" dirty="0">
                <a:sym typeface="Wingdings" panose="05000000000000000000" pitchFamily="2" charset="2"/>
              </a:rPr>
              <a:t>a Giải nghĩa “tổ chức” HS trả lời câu a Giải nghĩa “đồng Đông Dương”, hình ảnh đồngf tiền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1DC66-A4D5-43E0-8289-603F896F53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34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600" dirty="0"/>
              <a:t>Slide tiếp</a:t>
            </a:r>
            <a:r>
              <a:rPr lang="vi-VN" sz="1600" baseline="0" dirty="0"/>
              <a:t> theo:  Giải nghĩa “Quỹ Độc lập”</a:t>
            </a:r>
            <a:r>
              <a:rPr lang="vi-VN" sz="1600" baseline="0" dirty="0">
                <a:sym typeface="Wingdings" panose="05000000000000000000" pitchFamily="2" charset="2"/>
              </a:rPr>
              <a:t> Câu c, câu d</a:t>
            </a:r>
            <a:endParaRPr lang="en-US" sz="1600"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16</a:t>
            </a:fld>
            <a:endParaRPr lang="en-US"/>
          </a:p>
        </p:txBody>
      </p:sp>
    </p:spTree>
    <p:extLst>
      <p:ext uri="{BB962C8B-B14F-4D97-AF65-F5344CB8AC3E}">
        <p14:creationId xmlns:p14="http://schemas.microsoft.com/office/powerpoint/2010/main" val="38973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Giải</a:t>
            </a:r>
            <a:r>
              <a:rPr lang="vi-VN" baseline="0" dirty="0"/>
              <a:t> nghĩa  “Nhà tư sản”</a:t>
            </a:r>
          </a:p>
          <a:p>
            <a:r>
              <a:rPr lang="vi-VN" sz="1200" dirty="0"/>
              <a:t>Slide tiếp</a:t>
            </a:r>
            <a:r>
              <a:rPr lang="vi-VN" sz="1200" baseline="0" dirty="0"/>
              <a:t> theo:  Câu 2, Câu 3</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17</a:t>
            </a:fld>
            <a:endParaRPr lang="en-US"/>
          </a:p>
        </p:txBody>
      </p:sp>
    </p:spTree>
    <p:extLst>
      <p:ext uri="{BB962C8B-B14F-4D97-AF65-F5344CB8AC3E}">
        <p14:creationId xmlns:p14="http://schemas.microsoft.com/office/powerpoint/2010/main" val="135440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Slide</a:t>
            </a:r>
            <a:r>
              <a:rPr lang="vi-VN" baseline="0" dirty="0"/>
              <a:t> tiếp theo: Nêu nôi dung</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18</a:t>
            </a:fld>
            <a:endParaRPr lang="en-US"/>
          </a:p>
        </p:txBody>
      </p:sp>
    </p:spTree>
    <p:extLst>
      <p:ext uri="{BB962C8B-B14F-4D97-AF65-F5344CB8AC3E}">
        <p14:creationId xmlns:p14="http://schemas.microsoft.com/office/powerpoint/2010/main" val="362572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hs</a:t>
            </a:r>
            <a:r>
              <a:rPr lang="en-US" dirty="0"/>
              <a:t> </a:t>
            </a:r>
            <a:r>
              <a:rPr lang="en-US" dirty="0" err="1"/>
              <a:t>đọc</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20</a:t>
            </a:fld>
            <a:endParaRPr lang="en-US"/>
          </a:p>
        </p:txBody>
      </p:sp>
    </p:spTree>
    <p:extLst>
      <p:ext uri="{BB962C8B-B14F-4D97-AF65-F5344CB8AC3E}">
        <p14:creationId xmlns:p14="http://schemas.microsoft.com/office/powerpoint/2010/main" val="380210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Luyện</a:t>
            </a:r>
            <a:r>
              <a:rPr lang="en-US" baseline="0" dirty="0"/>
              <a:t> </a:t>
            </a:r>
            <a:r>
              <a:rPr lang="en-US" baseline="0" dirty="0" err="1"/>
              <a:t>đọc</a:t>
            </a:r>
            <a:r>
              <a:rPr lang="en-US" baseline="0" dirty="0"/>
              <a:t> </a:t>
            </a:r>
            <a:r>
              <a:rPr lang="en-US" baseline="0" dirty="0" err="1"/>
              <a:t>diễn</a:t>
            </a:r>
            <a:r>
              <a:rPr lang="en-US" baseline="0" dirty="0"/>
              <a:t> </a:t>
            </a:r>
            <a:r>
              <a:rPr lang="en-US" baseline="0" dirty="0" err="1"/>
              <a:t>cảm</a:t>
            </a:r>
            <a:r>
              <a:rPr lang="en-US" baseline="0" dirty="0"/>
              <a:t>: </a:t>
            </a:r>
            <a:r>
              <a:rPr lang="en-US" baseline="0" dirty="0" err="1"/>
              <a:t>Giới</a:t>
            </a:r>
            <a:r>
              <a:rPr lang="en-US" baseline="0" dirty="0"/>
              <a:t> </a:t>
            </a:r>
            <a:r>
              <a:rPr lang="en-US" baseline="0" dirty="0" err="1"/>
              <a:t>thiệu</a:t>
            </a:r>
            <a:r>
              <a:rPr lang="en-US" baseline="0" dirty="0"/>
              <a:t> </a:t>
            </a:r>
            <a:r>
              <a:rPr lang="en-US" baseline="0" dirty="0" err="1"/>
              <a:t>đoạn</a:t>
            </a:r>
            <a:r>
              <a:rPr lang="en-US" baseline="0" dirty="0"/>
              <a:t> </a:t>
            </a:r>
            <a:r>
              <a:rPr lang="en-US" baseline="0" dirty="0" err="1"/>
              <a:t>đọc</a:t>
            </a:r>
            <a:r>
              <a:rPr lang="en-US" baseline="0" dirty="0"/>
              <a:t> </a:t>
            </a:r>
            <a:r>
              <a:rPr lang="en-US" baseline="0" dirty="0" err="1"/>
              <a:t>diễn</a:t>
            </a:r>
            <a:r>
              <a:rPr lang="en-US" baseline="0" dirty="0"/>
              <a:t> </a:t>
            </a:r>
            <a:r>
              <a:rPr lang="en-US" baseline="0" dirty="0" err="1"/>
              <a:t>cảm</a:t>
            </a:r>
            <a:r>
              <a:rPr lang="en-US" baseline="0" dirty="0" err="1">
                <a:sym typeface="Wingdings" panose="05000000000000000000" pitchFamily="2" charset="2"/>
              </a:rPr>
              <a:t></a:t>
            </a:r>
            <a:r>
              <a:rPr lang="en-US" baseline="0" dirty="0" err="1"/>
              <a:t>Gv</a:t>
            </a:r>
            <a:r>
              <a:rPr lang="en-US" baseline="0" dirty="0"/>
              <a:t> </a:t>
            </a:r>
            <a:r>
              <a:rPr lang="en-US" baseline="0" dirty="0" err="1"/>
              <a:t>đọc</a:t>
            </a:r>
            <a:r>
              <a:rPr lang="en-US" baseline="0" dirty="0"/>
              <a:t>, </a:t>
            </a:r>
            <a:r>
              <a:rPr lang="en-US" baseline="0" dirty="0" err="1"/>
              <a:t>hs</a:t>
            </a:r>
            <a:r>
              <a:rPr lang="en-US" baseline="0" dirty="0"/>
              <a:t> </a:t>
            </a:r>
            <a:r>
              <a:rPr lang="en-US" baseline="0" dirty="0" err="1"/>
              <a:t>phát</a:t>
            </a:r>
            <a:r>
              <a:rPr lang="en-US" baseline="0" dirty="0"/>
              <a:t> </a:t>
            </a:r>
            <a:r>
              <a:rPr lang="en-US" baseline="0" dirty="0" err="1"/>
              <a:t>hiện</a:t>
            </a:r>
            <a:r>
              <a:rPr lang="en-US" baseline="0" dirty="0"/>
              <a:t> </a:t>
            </a:r>
            <a:r>
              <a:rPr lang="en-US" baseline="0" dirty="0" err="1"/>
              <a:t>cách</a:t>
            </a:r>
            <a:r>
              <a:rPr lang="en-US" baseline="0" dirty="0"/>
              <a:t> </a:t>
            </a:r>
            <a:r>
              <a:rPr lang="en-US" baseline="0" dirty="0" err="1"/>
              <a:t>nhấn</a:t>
            </a:r>
            <a:r>
              <a:rPr lang="en-US" baseline="0" dirty="0"/>
              <a:t> </a:t>
            </a:r>
            <a:r>
              <a:rPr lang="vi-VN" baseline="0" dirty="0"/>
              <a:t>giọng</a:t>
            </a:r>
            <a:r>
              <a:rPr lang="vi-VN" baseline="0" dirty="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21</a:t>
            </a:fld>
            <a:endParaRPr lang="en-US"/>
          </a:p>
        </p:txBody>
      </p:sp>
    </p:spTree>
    <p:extLst>
      <p:ext uri="{BB962C8B-B14F-4D97-AF65-F5344CB8AC3E}">
        <p14:creationId xmlns:p14="http://schemas.microsoft.com/office/powerpoint/2010/main" val="121535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dirty="0">
                <a:sym typeface="Wingdings" panose="05000000000000000000" pitchFamily="2" charset="2"/>
              </a:rPr>
              <a:t>Hs luyện đọc theo nhóm Thi đọc diễn cảmBình chọn, tuyên dương.</a:t>
            </a:r>
          </a:p>
          <a:p>
            <a:r>
              <a:rPr lang="vi-VN" baseline="0" dirty="0">
                <a:sym typeface="Wingdings" panose="05000000000000000000" pitchFamily="2" charset="2"/>
              </a:rPr>
              <a:t>Hỏi: Nhân vật chính trong truyện là ai?  Câu hỏi trắc nghiệm củng cố</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22</a:t>
            </a:fld>
            <a:endParaRPr lang="en-US"/>
          </a:p>
        </p:txBody>
      </p:sp>
    </p:spTree>
    <p:extLst>
      <p:ext uri="{BB962C8B-B14F-4D97-AF65-F5344CB8AC3E}">
        <p14:creationId xmlns:p14="http://schemas.microsoft.com/office/powerpoint/2010/main" val="52587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24</a:t>
            </a:fld>
            <a:endParaRPr lang="en-US"/>
          </a:p>
        </p:txBody>
      </p:sp>
    </p:spTree>
    <p:extLst>
      <p:ext uri="{BB962C8B-B14F-4D97-AF65-F5344CB8AC3E}">
        <p14:creationId xmlns:p14="http://schemas.microsoft.com/office/powerpoint/2010/main" val="414869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25</a:t>
            </a:fld>
            <a:endParaRPr lang="en-US"/>
          </a:p>
        </p:txBody>
      </p:sp>
    </p:spTree>
    <p:extLst>
      <p:ext uri="{BB962C8B-B14F-4D97-AF65-F5344CB8AC3E}">
        <p14:creationId xmlns:p14="http://schemas.microsoft.com/office/powerpoint/2010/main" val="39416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26</a:t>
            </a:fld>
            <a:endParaRPr lang="en-US"/>
          </a:p>
        </p:txBody>
      </p:sp>
    </p:spTree>
    <p:extLst>
      <p:ext uri="{BB962C8B-B14F-4D97-AF65-F5344CB8AC3E}">
        <p14:creationId xmlns:p14="http://schemas.microsoft.com/office/powerpoint/2010/main" val="81707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4</a:t>
            </a:fld>
            <a:endParaRPr lang="en-US"/>
          </a:p>
        </p:txBody>
      </p:sp>
    </p:spTree>
    <p:extLst>
      <p:ext uri="{BB962C8B-B14F-4D97-AF65-F5344CB8AC3E}">
        <p14:creationId xmlns:p14="http://schemas.microsoft.com/office/powerpoint/2010/main" val="81481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1DC66-A4D5-43E0-8289-603F896F5361}" type="slidenum">
              <a:rPr lang="en-US" smtClean="0"/>
              <a:pPr/>
              <a:t>27</a:t>
            </a:fld>
            <a:endParaRPr lang="en-US"/>
          </a:p>
        </p:txBody>
      </p:sp>
    </p:spTree>
    <p:extLst>
      <p:ext uri="{BB962C8B-B14F-4D97-AF65-F5344CB8AC3E}">
        <p14:creationId xmlns:p14="http://schemas.microsoft.com/office/powerpoint/2010/main" val="240854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Giới</a:t>
            </a:r>
            <a:r>
              <a:rPr lang="en-US" baseline="0" dirty="0"/>
              <a:t> </a:t>
            </a:r>
            <a:r>
              <a:rPr lang="en-US" baseline="0" dirty="0" err="1"/>
              <a:t>thiệu</a:t>
            </a:r>
            <a:r>
              <a:rPr lang="en-US" baseline="0" dirty="0"/>
              <a:t> </a:t>
            </a:r>
            <a:r>
              <a:rPr lang="vi-VN" baseline="0" dirty="0"/>
              <a:t>Đ ĐT</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5</a:t>
            </a:fld>
            <a:endParaRPr lang="en-US"/>
          </a:p>
        </p:txBody>
      </p:sp>
    </p:spTree>
    <p:extLst>
      <p:ext uri="{BB962C8B-B14F-4D97-AF65-F5344CB8AC3E}">
        <p14:creationId xmlns:p14="http://schemas.microsoft.com/office/powerpoint/2010/main" val="25018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hs</a:t>
            </a:r>
            <a:r>
              <a:rPr lang="en-US" dirty="0"/>
              <a:t> </a:t>
            </a:r>
            <a:r>
              <a:rPr lang="en-US" dirty="0" err="1"/>
              <a:t>đọc</a:t>
            </a:r>
            <a:r>
              <a:rPr lang="en-US" dirty="0">
                <a:sym typeface="Wingdings" panose="05000000000000000000" pitchFamily="2" charset="2"/>
              </a:rPr>
              <a:t> chia </a:t>
            </a:r>
            <a:r>
              <a:rPr lang="en-US" dirty="0" err="1">
                <a:sym typeface="Wingdings" panose="05000000000000000000" pitchFamily="2" charset="2"/>
              </a:rPr>
              <a:t>đoạn</a:t>
            </a:r>
            <a:r>
              <a:rPr lang="en-US" dirty="0">
                <a:sym typeface="Wingdings" panose="05000000000000000000" pitchFamily="2" charset="2"/>
              </a:rPr>
              <a:t> </a:t>
            </a:r>
            <a:r>
              <a:rPr lang="en-US" dirty="0" err="1">
                <a:sym typeface="Wingdings" panose="05000000000000000000" pitchFamily="2" charset="2"/>
              </a:rPr>
              <a:t>đọc</a:t>
            </a:r>
            <a:r>
              <a:rPr lang="en-US" baseline="0" dirty="0">
                <a:sym typeface="Wingdings" panose="05000000000000000000" pitchFamily="2" charset="2"/>
              </a:rPr>
              <a:t> </a:t>
            </a:r>
            <a:r>
              <a:rPr lang="en-US" baseline="0" dirty="0" err="1">
                <a:sym typeface="Wingdings" panose="05000000000000000000" pitchFamily="2" charset="2"/>
              </a:rPr>
              <a:t>tiếp</a:t>
            </a:r>
            <a:r>
              <a:rPr lang="en-US" baseline="0" dirty="0">
                <a:sym typeface="Wingdings" panose="05000000000000000000" pitchFamily="2" charset="2"/>
              </a:rPr>
              <a:t> </a:t>
            </a:r>
            <a:r>
              <a:rPr lang="en-US" baseline="0" dirty="0" err="1">
                <a:sym typeface="Wingdings" panose="05000000000000000000" pitchFamily="2" charset="2"/>
              </a:rPr>
              <a:t>nối</a:t>
            </a:r>
            <a:r>
              <a:rPr lang="en-US" baseline="0" dirty="0">
                <a:sym typeface="Wingdings" panose="05000000000000000000" pitchFamily="2" charset="2"/>
              </a:rPr>
              <a:t> </a:t>
            </a:r>
            <a:r>
              <a:rPr lang="en-US" baseline="0" dirty="0" err="1">
                <a:sym typeface="Wingdings" panose="05000000000000000000" pitchFamily="2" charset="2"/>
              </a:rPr>
              <a:t>lần</a:t>
            </a:r>
            <a:r>
              <a:rPr lang="en-US" baseline="0" dirty="0">
                <a:sym typeface="Wingdings" panose="05000000000000000000" pitchFamily="2" charset="2"/>
              </a:rPr>
              <a:t> 1 Hs </a:t>
            </a:r>
            <a:r>
              <a:rPr lang="en-US" baseline="0" dirty="0" err="1">
                <a:sym typeface="Wingdings" panose="05000000000000000000" pitchFamily="2" charset="2"/>
              </a:rPr>
              <a:t>phát</a:t>
            </a:r>
            <a:r>
              <a:rPr lang="en-US" baseline="0" dirty="0">
                <a:sym typeface="Wingdings" panose="05000000000000000000" pitchFamily="2" charset="2"/>
              </a:rPr>
              <a:t> </a:t>
            </a:r>
            <a:r>
              <a:rPr lang="en-US" baseline="0" dirty="0" err="1">
                <a:sym typeface="Wingdings" panose="05000000000000000000" pitchFamily="2" charset="2"/>
              </a:rPr>
              <a:t>hiện</a:t>
            </a:r>
            <a:r>
              <a:rPr lang="en-US" baseline="0" dirty="0">
                <a:sym typeface="Wingdings" panose="05000000000000000000" pitchFamily="2" charset="2"/>
              </a:rPr>
              <a:t> </a:t>
            </a:r>
            <a:r>
              <a:rPr lang="en-US" baseline="0" dirty="0" err="1">
                <a:sym typeface="Wingdings" panose="05000000000000000000" pitchFamily="2" charset="2"/>
              </a:rPr>
              <a:t>từ</a:t>
            </a:r>
            <a:r>
              <a:rPr lang="en-US" baseline="0" dirty="0">
                <a:sym typeface="Wingdings" panose="05000000000000000000" pitchFamily="2" charset="2"/>
              </a:rPr>
              <a:t> </a:t>
            </a:r>
            <a:r>
              <a:rPr lang="en-US" baseline="0" dirty="0" err="1">
                <a:sym typeface="Wingdings" panose="05000000000000000000" pitchFamily="2" charset="2"/>
              </a:rPr>
              <a:t>khó</a:t>
            </a:r>
            <a:r>
              <a:rPr lang="vi-VN" baseline="0" dirty="0">
                <a:sym typeface="Wingdings" panose="05000000000000000000" pitchFamily="2" charset="2"/>
              </a:rPr>
              <a:t>: Gv ghi bảng lớp</a:t>
            </a:r>
            <a:r>
              <a:rPr lang="en-US" baseline="0" dirty="0">
                <a:sym typeface="Wingdings" panose="05000000000000000000" pitchFamily="2" charset="2"/>
              </a:rPr>
              <a:t> </a:t>
            </a:r>
            <a:r>
              <a:rPr lang="en-US" baseline="0" dirty="0" err="1">
                <a:sym typeface="Wingdings" panose="05000000000000000000" pitchFamily="2" charset="2"/>
              </a:rPr>
              <a:t>Luyện</a:t>
            </a:r>
            <a:r>
              <a:rPr lang="en-US" baseline="0" dirty="0">
                <a:sym typeface="Wingdings" panose="05000000000000000000" pitchFamily="2" charset="2"/>
              </a:rPr>
              <a:t> </a:t>
            </a:r>
            <a:r>
              <a:rPr lang="en-US" baseline="0" dirty="0" err="1">
                <a:sym typeface="Wingdings" panose="05000000000000000000" pitchFamily="2" charset="2"/>
              </a:rPr>
              <a:t>đọc</a:t>
            </a:r>
            <a:r>
              <a:rPr lang="en-US" baseline="0" dirty="0">
                <a:sym typeface="Wingdings" panose="05000000000000000000" pitchFamily="2" charset="2"/>
              </a:rPr>
              <a:t> </a:t>
            </a:r>
            <a:r>
              <a:rPr lang="en-US" baseline="0" dirty="0" err="1">
                <a:sym typeface="Wingdings" panose="05000000000000000000" pitchFamily="2" charset="2"/>
              </a:rPr>
              <a:t>từ</a:t>
            </a:r>
            <a:r>
              <a:rPr lang="en-US" baseline="0" dirty="0">
                <a:sym typeface="Wingdings" panose="05000000000000000000" pitchFamily="2" charset="2"/>
              </a:rPr>
              <a:t> </a:t>
            </a:r>
            <a:r>
              <a:rPr lang="en-US" baseline="0" dirty="0" err="1">
                <a:sym typeface="Wingdings" panose="05000000000000000000" pitchFamily="2" charset="2"/>
              </a:rPr>
              <a:t>khó</a:t>
            </a:r>
            <a:r>
              <a:rPr lang="en-US" baseline="0" dirty="0">
                <a:sym typeface="Wingdings" panose="05000000000000000000" pitchFamily="2" charset="2"/>
              </a:rPr>
              <a:t>  </a:t>
            </a:r>
            <a:r>
              <a:rPr lang="en-US" baseline="0" dirty="0" err="1">
                <a:sym typeface="Wingdings" panose="05000000000000000000" pitchFamily="2" charset="2"/>
              </a:rPr>
              <a:t>Đọc</a:t>
            </a:r>
            <a:r>
              <a:rPr lang="en-US" baseline="0" dirty="0">
                <a:sym typeface="Wingdings" panose="05000000000000000000" pitchFamily="2" charset="2"/>
              </a:rPr>
              <a:t> </a:t>
            </a:r>
            <a:r>
              <a:rPr lang="en-US" baseline="0" dirty="0" err="1">
                <a:sym typeface="Wingdings" panose="05000000000000000000" pitchFamily="2" charset="2"/>
              </a:rPr>
              <a:t>tiếp</a:t>
            </a:r>
            <a:r>
              <a:rPr lang="en-US" baseline="0" dirty="0">
                <a:sym typeface="Wingdings" panose="05000000000000000000" pitchFamily="2" charset="2"/>
              </a:rPr>
              <a:t> </a:t>
            </a:r>
            <a:r>
              <a:rPr lang="en-US" baseline="0" dirty="0" err="1">
                <a:sym typeface="Wingdings" panose="05000000000000000000" pitchFamily="2" charset="2"/>
              </a:rPr>
              <a:t>nối</a:t>
            </a:r>
            <a:r>
              <a:rPr lang="en-US" baseline="0" dirty="0">
                <a:sym typeface="Wingdings" panose="05000000000000000000" pitchFamily="2" charset="2"/>
              </a:rPr>
              <a:t> </a:t>
            </a:r>
            <a:r>
              <a:rPr lang="en-US" baseline="0" dirty="0" err="1">
                <a:sym typeface="Wingdings" panose="05000000000000000000" pitchFamily="2" charset="2"/>
              </a:rPr>
              <a:t>lần</a:t>
            </a:r>
            <a:r>
              <a:rPr lang="en-US" baseline="0" dirty="0">
                <a:sym typeface="Wingdings" panose="05000000000000000000" pitchFamily="2" charset="2"/>
              </a:rPr>
              <a:t> 2</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6</a:t>
            </a:fld>
            <a:endParaRPr lang="en-US"/>
          </a:p>
        </p:txBody>
      </p:sp>
    </p:spTree>
    <p:extLst>
      <p:ext uri="{BB962C8B-B14F-4D97-AF65-F5344CB8AC3E}">
        <p14:creationId xmlns:p14="http://schemas.microsoft.com/office/powerpoint/2010/main" val="86943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275C3B-2F7D-4D11-9951-5695C53EBAF7}" type="slidenum">
              <a:rPr lang="en-US" smtClean="0"/>
              <a:t>8</a:t>
            </a:fld>
            <a:endParaRPr lang="en-US"/>
          </a:p>
        </p:txBody>
      </p:sp>
    </p:spTree>
    <p:extLst>
      <p:ext uri="{BB962C8B-B14F-4D97-AF65-F5344CB8AC3E}">
        <p14:creationId xmlns:p14="http://schemas.microsoft.com/office/powerpoint/2010/main" val="322591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Luyện</a:t>
            </a:r>
            <a:r>
              <a:rPr lang="en-US" baseline="0" dirty="0"/>
              <a:t> </a:t>
            </a:r>
            <a:r>
              <a:rPr lang="en-US" baseline="0" dirty="0" err="1"/>
              <a:t>đọc</a:t>
            </a:r>
            <a:r>
              <a:rPr lang="en-US" baseline="0" dirty="0"/>
              <a:t> </a:t>
            </a:r>
            <a:r>
              <a:rPr lang="en-US" baseline="0" dirty="0" err="1"/>
              <a:t>câu</a:t>
            </a:r>
            <a:r>
              <a:rPr lang="en-US" baseline="0" dirty="0"/>
              <a:t> </a:t>
            </a:r>
            <a:r>
              <a:rPr lang="en-US" baseline="0" dirty="0" err="1"/>
              <a:t>khó</a:t>
            </a:r>
            <a:r>
              <a:rPr lang="en-US" baseline="0" dirty="0">
                <a:sym typeface="Wingdings" panose="05000000000000000000" pitchFamily="2" charset="2"/>
              </a:rPr>
              <a:t> </a:t>
            </a:r>
            <a:r>
              <a:rPr lang="en-US" baseline="0" dirty="0" err="1">
                <a:sym typeface="Wingdings" panose="05000000000000000000" pitchFamily="2" charset="2"/>
              </a:rPr>
              <a:t>Luyện</a:t>
            </a:r>
            <a:r>
              <a:rPr lang="en-US" baseline="0" dirty="0">
                <a:sym typeface="Wingdings" panose="05000000000000000000" pitchFamily="2" charset="2"/>
              </a:rPr>
              <a:t> </a:t>
            </a:r>
            <a:r>
              <a:rPr lang="en-US" baseline="0" dirty="0" err="1">
                <a:sym typeface="Wingdings" panose="05000000000000000000" pitchFamily="2" charset="2"/>
              </a:rPr>
              <a:t>đọc</a:t>
            </a:r>
            <a:r>
              <a:rPr lang="en-US" baseline="0" dirty="0">
                <a:sym typeface="Wingdings" panose="05000000000000000000" pitchFamily="2" charset="2"/>
              </a:rPr>
              <a:t> </a:t>
            </a:r>
            <a:r>
              <a:rPr lang="en-US" baseline="0" dirty="0" err="1">
                <a:sym typeface="Wingdings" panose="05000000000000000000" pitchFamily="2" charset="2"/>
              </a:rPr>
              <a:t>nhóm</a:t>
            </a:r>
            <a:r>
              <a:rPr lang="en-US" baseline="0" dirty="0">
                <a:sym typeface="Wingdings" panose="05000000000000000000" pitchFamily="2" charset="2"/>
              </a:rPr>
              <a:t> </a:t>
            </a:r>
            <a:r>
              <a:rPr lang="en-US" baseline="0" dirty="0" err="1">
                <a:sym typeface="Wingdings" panose="05000000000000000000" pitchFamily="2" charset="2"/>
              </a:rPr>
              <a:t>đôi</a:t>
            </a:r>
            <a:r>
              <a:rPr lang="en-US" baseline="0" dirty="0">
                <a:sym typeface="Wingdings" panose="05000000000000000000" pitchFamily="2" charset="2"/>
              </a:rPr>
              <a:t> </a:t>
            </a:r>
            <a:r>
              <a:rPr lang="en-US" baseline="0" dirty="0" err="1">
                <a:sym typeface="Wingdings" panose="05000000000000000000" pitchFamily="2" charset="2"/>
              </a:rPr>
              <a:t>trình</a:t>
            </a:r>
            <a:r>
              <a:rPr lang="en-US" baseline="0" dirty="0">
                <a:sym typeface="Wingdings" panose="05000000000000000000" pitchFamily="2" charset="2"/>
              </a:rPr>
              <a:t> </a:t>
            </a:r>
            <a:r>
              <a:rPr lang="en-US" baseline="0" dirty="0" err="1">
                <a:sym typeface="Wingdings" panose="05000000000000000000" pitchFamily="2" charset="2"/>
              </a:rPr>
              <a:t>bàyGV</a:t>
            </a:r>
            <a:r>
              <a:rPr lang="en-US" baseline="0" dirty="0">
                <a:sym typeface="Wingdings" panose="05000000000000000000" pitchFamily="2" charset="2"/>
              </a:rPr>
              <a:t> </a:t>
            </a:r>
            <a:r>
              <a:rPr lang="en-US" baseline="0" dirty="0" err="1">
                <a:sym typeface="Wingdings" panose="05000000000000000000" pitchFamily="2" charset="2"/>
              </a:rPr>
              <a:t>đọc</a:t>
            </a:r>
            <a:r>
              <a:rPr lang="en-US" baseline="0" dirty="0">
                <a:sym typeface="Wingdings" panose="05000000000000000000" pitchFamily="2" charset="2"/>
              </a:rPr>
              <a:t> </a:t>
            </a:r>
            <a:r>
              <a:rPr lang="en-US" baseline="0" dirty="0" err="1">
                <a:sym typeface="Wingdings" panose="05000000000000000000" pitchFamily="2" charset="2"/>
              </a:rPr>
              <a:t>mẫu</a:t>
            </a:r>
            <a:r>
              <a:rPr lang="en-US" baseline="0" dirty="0">
                <a:sym typeface="Wingdings" panose="05000000000000000000" pitchFamily="2" charset="2"/>
              </a:rPr>
              <a:t> </a:t>
            </a:r>
            <a:r>
              <a:rPr lang="en-US" baseline="0" dirty="0" err="1">
                <a:sym typeface="Wingdings" panose="05000000000000000000" pitchFamily="2" charset="2"/>
              </a:rPr>
              <a:t>Tìm</a:t>
            </a:r>
            <a:r>
              <a:rPr lang="en-US" baseline="0" dirty="0">
                <a:sym typeface="Wingdings" panose="05000000000000000000" pitchFamily="2" charset="2"/>
              </a:rPr>
              <a:t> </a:t>
            </a:r>
            <a:r>
              <a:rPr lang="en-US" baseline="0" dirty="0" err="1">
                <a:sym typeface="Wingdings" panose="05000000000000000000" pitchFamily="2" charset="2"/>
              </a:rPr>
              <a:t>hiểu</a:t>
            </a:r>
            <a:r>
              <a:rPr lang="en-US" baseline="0" dirty="0">
                <a:sym typeface="Wingdings" panose="05000000000000000000" pitchFamily="2" charset="2"/>
              </a:rPr>
              <a:t> </a:t>
            </a:r>
            <a:r>
              <a:rPr lang="en-US" baseline="0" dirty="0" err="1">
                <a:sym typeface="Wingdings" panose="05000000000000000000" pitchFamily="2" charset="2"/>
              </a:rPr>
              <a:t>bài</a:t>
            </a:r>
            <a:r>
              <a:rPr lang="en-US" baseline="0" dirty="0">
                <a:sym typeface="Wingdings" panose="05000000000000000000" pitchFamily="2" charset="2"/>
              </a:rPr>
              <a:t>: </a:t>
            </a:r>
            <a:r>
              <a:rPr lang="en-US" baseline="0" dirty="0" err="1">
                <a:sym typeface="Wingdings" panose="05000000000000000000" pitchFamily="2" charset="2"/>
              </a:rPr>
              <a:t>Giải</a:t>
            </a:r>
            <a:r>
              <a:rPr lang="en-US" baseline="0" dirty="0">
                <a:sym typeface="Wingdings" panose="05000000000000000000" pitchFamily="2" charset="2"/>
              </a:rPr>
              <a:t> </a:t>
            </a:r>
            <a:r>
              <a:rPr lang="en-US" baseline="0" dirty="0" err="1">
                <a:sym typeface="Wingdings" panose="05000000000000000000" pitchFamily="2" charset="2"/>
              </a:rPr>
              <a:t>nghĩa</a:t>
            </a:r>
            <a:r>
              <a:rPr lang="en-US" baseline="0" dirty="0">
                <a:sym typeface="Wingdings" panose="05000000000000000000" pitchFamily="2" charset="2"/>
              </a:rPr>
              <a:t> </a:t>
            </a:r>
            <a:r>
              <a:rPr lang="vi-VN" baseline="0" dirty="0">
                <a:sym typeface="Wingdings" panose="05000000000000000000" pitchFamily="2" charset="2"/>
              </a:rPr>
              <a:t>: Tài trợ, đồn điền Giới thiệu đôn điền Chi Nê</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9</a:t>
            </a:fld>
            <a:endParaRPr lang="en-US"/>
          </a:p>
        </p:txBody>
      </p:sp>
    </p:spTree>
    <p:extLst>
      <p:ext uri="{BB962C8B-B14F-4D97-AF65-F5344CB8AC3E}">
        <p14:creationId xmlns:p14="http://schemas.microsoft.com/office/powerpoint/2010/main" val="428684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dirty="0">
                <a:sym typeface="Wingdings" panose="05000000000000000000" pitchFamily="2" charset="2"/>
              </a:rPr>
              <a:t>Hs đọc </a:t>
            </a:r>
            <a:r>
              <a:rPr lang="en-US" baseline="0" dirty="0">
                <a:sym typeface="Wingdings" panose="05000000000000000000" pitchFamily="2" charset="2"/>
              </a:rPr>
              <a:t>CH1</a:t>
            </a:r>
            <a:r>
              <a:rPr lang="vi-VN" baseline="0" dirty="0">
                <a:sym typeface="Wingdings" panose="05000000000000000000" pitchFamily="2" charset="2"/>
              </a:rPr>
              <a:t>a Giải nghĩa “tổ chức” HS trả lời câu a Giải nghĩa “đồng Đông Dương”, hình ảnh đồngf tiền</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11</a:t>
            </a:fld>
            <a:endParaRPr lang="en-US"/>
          </a:p>
        </p:txBody>
      </p:sp>
    </p:spTree>
    <p:extLst>
      <p:ext uri="{BB962C8B-B14F-4D97-AF65-F5344CB8AC3E}">
        <p14:creationId xmlns:p14="http://schemas.microsoft.com/office/powerpoint/2010/main" val="77121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12</a:t>
            </a:fld>
            <a:endParaRPr lang="en-US"/>
          </a:p>
        </p:txBody>
      </p:sp>
    </p:spTree>
    <p:extLst>
      <p:ext uri="{BB962C8B-B14F-4D97-AF65-F5344CB8AC3E}">
        <p14:creationId xmlns:p14="http://schemas.microsoft.com/office/powerpoint/2010/main" val="218306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Slide tiếp</a:t>
            </a:r>
            <a:r>
              <a:rPr lang="vi-VN" baseline="0" dirty="0"/>
              <a:t> theo: Giải nghĩa “Tay hòm chìa khóa”</a:t>
            </a:r>
            <a:endParaRPr lang="en-US" dirty="0"/>
          </a:p>
        </p:txBody>
      </p:sp>
      <p:sp>
        <p:nvSpPr>
          <p:cNvPr id="4" name="Slide Number Placeholder 3"/>
          <p:cNvSpPr>
            <a:spLocks noGrp="1"/>
          </p:cNvSpPr>
          <p:nvPr>
            <p:ph type="sldNum" sz="quarter" idx="10"/>
          </p:nvPr>
        </p:nvSpPr>
        <p:spPr/>
        <p:txBody>
          <a:bodyPr/>
          <a:lstStyle/>
          <a:p>
            <a:fld id="{7051DC66-A4D5-43E0-8289-603F896F5361}" type="slidenum">
              <a:rPr lang="en-US" smtClean="0"/>
              <a:pPr/>
              <a:t>13</a:t>
            </a:fld>
            <a:endParaRPr lang="en-US"/>
          </a:p>
        </p:txBody>
      </p:sp>
    </p:spTree>
    <p:extLst>
      <p:ext uri="{BB962C8B-B14F-4D97-AF65-F5344CB8AC3E}">
        <p14:creationId xmlns:p14="http://schemas.microsoft.com/office/powerpoint/2010/main" val="406680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447500-C718-4573-8A5E-A18A67BC0944}"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165598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47500-C718-4573-8A5E-A18A67BC0944}"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190914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47500-C718-4573-8A5E-A18A67BC0944}"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296667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47500-C718-4573-8A5E-A18A67BC0944}"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46243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447500-C718-4573-8A5E-A18A67BC0944}"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46337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447500-C718-4573-8A5E-A18A67BC0944}"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27603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447500-C718-4573-8A5E-A18A67BC0944}"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411281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447500-C718-4573-8A5E-A18A67BC0944}"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277600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47500-C718-4573-8A5E-A18A67BC0944}"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379825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47500-C718-4573-8A5E-A18A67BC0944}"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388927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47500-C718-4573-8A5E-A18A67BC0944}"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418F-BF4F-46D8-A38C-792407411F25}" type="slidenum">
              <a:rPr lang="en-US" smtClean="0"/>
              <a:pPr/>
              <a:t>‹#›</a:t>
            </a:fld>
            <a:endParaRPr lang="en-US"/>
          </a:p>
        </p:txBody>
      </p:sp>
    </p:spTree>
    <p:extLst>
      <p:ext uri="{BB962C8B-B14F-4D97-AF65-F5344CB8AC3E}">
        <p14:creationId xmlns:p14="http://schemas.microsoft.com/office/powerpoint/2010/main" val="54111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47500-C718-4573-8A5E-A18A67BC0944}" type="datetimeFigureOut">
              <a:rPr lang="en-US" smtClean="0"/>
              <a:pPr/>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E418F-BF4F-46D8-A38C-792407411F25}" type="slidenum">
              <a:rPr lang="en-US" smtClean="0"/>
              <a:pPr/>
              <a:t>‹#›</a:t>
            </a:fld>
            <a:endParaRPr lang="en-US"/>
          </a:p>
        </p:txBody>
      </p:sp>
    </p:spTree>
    <p:extLst>
      <p:ext uri="{BB962C8B-B14F-4D97-AF65-F5344CB8AC3E}">
        <p14:creationId xmlns:p14="http://schemas.microsoft.com/office/powerpoint/2010/main" val="177549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hack.us/"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40.gif"/></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9.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Hình nền Powerpoint đẹp tạo nên một Slide chuyên nghiệp">
            <a:extLst>
              <a:ext uri="{FF2B5EF4-FFF2-40B4-BE49-F238E27FC236}">
                <a16:creationId xmlns:a16="http://schemas.microsoft.com/office/drawing/2014/main" id="{843D855A-71EB-43E5-87F3-2AFC11384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attachment">
            <a:extLst>
              <a:ext uri="{FF2B5EF4-FFF2-40B4-BE49-F238E27FC236}">
                <a16:creationId xmlns:a16="http://schemas.microsoft.com/office/drawing/2014/main" id="{DCACBE6B-9B54-431E-9B0B-CCFD34E01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189" y="1982789"/>
            <a:ext cx="38576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
            <a:extLst>
              <a:ext uri="{FF2B5EF4-FFF2-40B4-BE49-F238E27FC236}">
                <a16:creationId xmlns:a16="http://schemas.microsoft.com/office/drawing/2014/main" id="{2FA5A1CC-CFE1-4866-90F3-E401F9E30168}"/>
              </a:ext>
            </a:extLst>
          </p:cNvPr>
          <p:cNvSpPr>
            <a:spLocks noChangeArrowheads="1" noChangeShapeType="1" noTextEdit="1"/>
          </p:cNvSpPr>
          <p:nvPr/>
        </p:nvSpPr>
        <p:spPr bwMode="auto">
          <a:xfrm>
            <a:off x="4264025" y="1998663"/>
            <a:ext cx="3632200" cy="449262"/>
          </a:xfrm>
          <a:prstGeom prst="rect">
            <a:avLst/>
          </a:prstGeom>
        </p:spPr>
        <p:txBody>
          <a:bodyPr wrap="none" fromWordArt="1">
            <a:prstTxWarp prst="textPlain">
              <a:avLst>
                <a:gd name="adj" fmla="val 50000"/>
              </a:avLst>
            </a:prstTxWarp>
          </a:bodyPr>
          <a:lstStyle/>
          <a:p>
            <a:pPr algn="ctr"/>
            <a:endPar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endParaRPr>
          </a:p>
        </p:txBody>
      </p:sp>
      <p:sp>
        <p:nvSpPr>
          <p:cNvPr id="17" name="WordArt 3">
            <a:extLst>
              <a:ext uri="{FF2B5EF4-FFF2-40B4-BE49-F238E27FC236}">
                <a16:creationId xmlns:a16="http://schemas.microsoft.com/office/drawing/2014/main" id="{269D7B26-DE3D-45CE-8C1D-D7469E69E0FA}"/>
              </a:ext>
            </a:extLst>
          </p:cNvPr>
          <p:cNvSpPr>
            <a:spLocks noChangeArrowheads="1" noChangeShapeType="1" noTextEdit="1"/>
          </p:cNvSpPr>
          <p:nvPr/>
        </p:nvSpPr>
        <p:spPr bwMode="auto">
          <a:xfrm>
            <a:off x="4794250" y="2459039"/>
            <a:ext cx="2813050" cy="223837"/>
          </a:xfrm>
          <a:prstGeom prst="rect">
            <a:avLst/>
          </a:prstGeom>
        </p:spPr>
        <p:txBody>
          <a:bodyPr wrap="none" fromWordArt="1">
            <a:prstTxWarp prst="textPlain">
              <a:avLst>
                <a:gd name="adj" fmla="val 50000"/>
              </a:avLst>
            </a:prstTxWarp>
          </a:bodyPr>
          <a:lstStyle/>
          <a:p>
            <a:pPr algn="ctr"/>
            <a:endParaRPr lang="en-US" sz="1013" b="1" i="1" kern="10">
              <a:ln w="9525">
                <a:solidFill>
                  <a:srgbClr val="0000FF"/>
                </a:solidFill>
                <a:round/>
                <a:headEnd/>
                <a:tailEnd/>
              </a:ln>
              <a:solidFill>
                <a:srgbClr val="FF3300"/>
              </a:solidFill>
              <a:effectLst>
                <a:outerShdw dist="107763" dir="18900000" algn="ctr" rotWithShape="0">
                  <a:srgbClr val="868686">
                    <a:alpha val="50000"/>
                  </a:srgbClr>
                </a:outerShdw>
              </a:effectLst>
            </a:endParaRPr>
          </a:p>
        </p:txBody>
      </p:sp>
      <p:sp>
        <p:nvSpPr>
          <p:cNvPr id="6150" name="WordArt 3">
            <a:extLst>
              <a:ext uri="{FF2B5EF4-FFF2-40B4-BE49-F238E27FC236}">
                <a16:creationId xmlns:a16="http://schemas.microsoft.com/office/drawing/2014/main" id="{1531DAE1-F1D2-40B9-952D-B5BF68EC2BAD}"/>
              </a:ext>
            </a:extLst>
          </p:cNvPr>
          <p:cNvSpPr>
            <a:spLocks noChangeArrowheads="1" noChangeShapeType="1" noTextEdit="1"/>
          </p:cNvSpPr>
          <p:nvPr/>
        </p:nvSpPr>
        <p:spPr bwMode="auto">
          <a:xfrm>
            <a:off x="4794250" y="3140076"/>
            <a:ext cx="2732088" cy="739775"/>
          </a:xfrm>
          <a:prstGeom prst="rect">
            <a:avLst/>
          </a:prstGeom>
        </p:spPr>
        <p:txBody>
          <a:bodyPr wrap="none" fromWordArt="1">
            <a:prstTxWarp prst="textPlain">
              <a:avLst>
                <a:gd name="adj" fmla="val 50000"/>
              </a:avLst>
            </a:prstTxWarp>
          </a:bodyPr>
          <a:lstStyle/>
          <a:p>
            <a:pPr algn="ctr"/>
            <a:r>
              <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rPr>
              <a:t>    Tập đọc</a:t>
            </a:r>
          </a:p>
          <a:p>
            <a:pPr algn="ctr"/>
            <a:r>
              <a:rPr lang="en-US" sz="1013" b="1" i="1" kern="10">
                <a:ln w="9525">
                  <a:solidFill>
                    <a:srgbClr val="0000FF"/>
                  </a:solidFill>
                  <a:round/>
                  <a:headEnd/>
                  <a:tailEnd/>
                </a:ln>
                <a:solidFill>
                  <a:srgbClr val="0000FF"/>
                </a:solidFill>
                <a:effectLst>
                  <a:outerShdw dist="107763" dir="18900000" algn="ctr" rotWithShape="0">
                    <a:srgbClr val="868686">
                      <a:alpha val="50000"/>
                    </a:srgbClr>
                  </a:outerShdw>
                </a:effectLst>
              </a:rPr>
              <a:t>          Lớp : 5</a:t>
            </a:r>
          </a:p>
        </p:txBody>
      </p:sp>
      <p:sp>
        <p:nvSpPr>
          <p:cNvPr id="2" name="WordArt 3">
            <a:extLst>
              <a:ext uri="{FF2B5EF4-FFF2-40B4-BE49-F238E27FC236}">
                <a16:creationId xmlns:a16="http://schemas.microsoft.com/office/drawing/2014/main" id="{4C50F85E-1B25-4C0D-8E20-59277FB91882}"/>
              </a:ext>
            </a:extLst>
          </p:cNvPr>
          <p:cNvSpPr>
            <a:spLocks noChangeArrowheads="1" noChangeShapeType="1" noTextEdit="1"/>
          </p:cNvSpPr>
          <p:nvPr/>
        </p:nvSpPr>
        <p:spPr bwMode="auto">
          <a:xfrm>
            <a:off x="4520805" y="4007647"/>
            <a:ext cx="3246835" cy="610121"/>
          </a:xfrm>
          <a:prstGeom prst="rect">
            <a:avLst/>
          </a:prstGeom>
        </p:spPr>
        <p:txBody>
          <a:bodyPr wrap="none" fromWordArt="1">
            <a:prstTxWarp prst="textPlain">
              <a:avLst>
                <a:gd name="adj" fmla="val 50000"/>
              </a:avLst>
            </a:prstTxWarp>
          </a:bodyPr>
          <a:lstStyle/>
          <a:p>
            <a:pPr algn="ctr">
              <a:defRPr/>
            </a:pPr>
            <a:r>
              <a:rPr lang="en-US" sz="1013"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1013"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CÁI GÌ QUÝ NHẤT</a:t>
            </a:r>
            <a:endPar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endParaRPr>
          </a:p>
          <a:p>
            <a:pPr algn="ctr">
              <a:defRPr/>
            </a:pPr>
            <a:r>
              <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Năm học : 202</a:t>
            </a:r>
            <a:r>
              <a:rPr lang="en-US"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1</a:t>
            </a:r>
            <a:r>
              <a:rPr lang="vi-VN"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 -202</a:t>
            </a:r>
            <a:r>
              <a:rPr lang="en-US" sz="1013" b="1" kern="10" dirty="0">
                <a:ln w="9525">
                  <a:solidFill>
                    <a:srgbClr val="0000FF"/>
                  </a:solidFill>
                  <a:round/>
                  <a:headEnd/>
                  <a:tailEnd/>
                </a:ln>
                <a:solidFill>
                  <a:srgbClr val="FF3300"/>
                </a:solidFill>
                <a:effectLst>
                  <a:outerShdw dist="107763" dir="18900000" algn="ctr" rotWithShape="0">
                    <a:srgbClr val="868686">
                      <a:alpha val="50000"/>
                    </a:srgbClr>
                  </a:outerShdw>
                </a:effectLst>
                <a:latin typeface="Times New Roman"/>
                <a:cs typeface="Times New Roman"/>
              </a:rPr>
              <a:t>2</a:t>
            </a:r>
          </a:p>
        </p:txBody>
      </p:sp>
      <p:pic>
        <p:nvPicPr>
          <p:cNvPr id="6152" name="Picture 3" descr="WhitecornerFlower">
            <a:extLst>
              <a:ext uri="{FF2B5EF4-FFF2-40B4-BE49-F238E27FC236}">
                <a16:creationId xmlns:a16="http://schemas.microsoft.com/office/drawing/2014/main" id="{43C7A2D2-4325-4807-BCD5-8ED36FBAB1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7188" y="2008188"/>
            <a:ext cx="322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9">
            <a:extLst>
              <a:ext uri="{FF2B5EF4-FFF2-40B4-BE49-F238E27FC236}">
                <a16:creationId xmlns:a16="http://schemas.microsoft.com/office/drawing/2014/main" id="{64366F88-429A-492A-A946-9D8078E104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5889" y="1989138"/>
            <a:ext cx="25717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26FF135E-D11F-420E-9B22-DA9F1CB619FA}"/>
              </a:ext>
            </a:extLst>
          </p:cNvPr>
          <p:cNvSpPr/>
          <p:nvPr/>
        </p:nvSpPr>
        <p:spPr>
          <a:xfrm>
            <a:off x="5241925" y="3351213"/>
            <a:ext cx="1754188" cy="247650"/>
          </a:xfrm>
          <a:prstGeom prst="rect">
            <a:avLst/>
          </a:prstGeom>
        </p:spPr>
        <p:txBody>
          <a:bodyPr>
            <a:spAutoFit/>
          </a:bodyPr>
          <a:lstStyle/>
          <a:p>
            <a:pPr>
              <a:defRPr/>
            </a:pPr>
            <a:endParaRPr lang="en-US" sz="1013"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5" name="Rectangle 14">
            <a:extLst>
              <a:ext uri="{FF2B5EF4-FFF2-40B4-BE49-F238E27FC236}">
                <a16:creationId xmlns:a16="http://schemas.microsoft.com/office/drawing/2014/main" id="{40ADC00B-09C8-41A9-AF93-267E4154D5ED}"/>
              </a:ext>
            </a:extLst>
          </p:cNvPr>
          <p:cNvSpPr/>
          <p:nvPr/>
        </p:nvSpPr>
        <p:spPr>
          <a:xfrm>
            <a:off x="5307013" y="3416300"/>
            <a:ext cx="1752600" cy="247650"/>
          </a:xfrm>
          <a:prstGeom prst="rect">
            <a:avLst/>
          </a:prstGeom>
        </p:spPr>
        <p:txBody>
          <a:bodyPr>
            <a:spAutoFit/>
          </a:bodyPr>
          <a:lstStyle/>
          <a:p>
            <a:pPr>
              <a:defRPr/>
            </a:pPr>
            <a:endParaRPr lang="en-US" sz="1013"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6156" name="Picture 10">
            <a:extLst>
              <a:ext uri="{FF2B5EF4-FFF2-40B4-BE49-F238E27FC236}">
                <a16:creationId xmlns:a16="http://schemas.microsoft.com/office/drawing/2014/main" id="{526B2E07-523C-4F5A-8713-CA224F212C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4" y="2074864"/>
            <a:ext cx="3621087"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2" descr="2011_300102b">
            <a:extLst>
              <a:ext uri="{FF2B5EF4-FFF2-40B4-BE49-F238E27FC236}">
                <a16:creationId xmlns:a16="http://schemas.microsoft.com/office/drawing/2014/main" id="{5139EE97-7B3D-43CE-8B8F-26F86C68D85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935413" y="2479675"/>
            <a:ext cx="13589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AutoShape 14" descr="Hình nền Powerpoint bảng đen - Mẫu Powerpoint bảng đen cực đẹp - VnDoc.com">
            <a:extLst>
              <a:ext uri="{FF2B5EF4-FFF2-40B4-BE49-F238E27FC236}">
                <a16:creationId xmlns:a16="http://schemas.microsoft.com/office/drawing/2014/main" id="{CF5D49C4-63EF-4F32-A6D0-4271564A16EA}"/>
              </a:ext>
            </a:extLst>
          </p:cNvPr>
          <p:cNvSpPr>
            <a:spLocks noChangeAspect="1" noChangeArrowheads="1"/>
          </p:cNvSpPr>
          <p:nvPr/>
        </p:nvSpPr>
        <p:spPr bwMode="auto">
          <a:xfrm>
            <a:off x="6030914" y="3363914"/>
            <a:ext cx="130175" cy="13017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US" altLang="en-US" sz="760"/>
          </a:p>
        </p:txBody>
      </p:sp>
      <p:pic>
        <p:nvPicPr>
          <p:cNvPr id="6159" name="Picture 18" descr="Hình nền Powerpoint bảng đen - Mẫu Powerpoint bảng đen cực đẹp - VnDoc.com">
            <a:extLst>
              <a:ext uri="{FF2B5EF4-FFF2-40B4-BE49-F238E27FC236}">
                <a16:creationId xmlns:a16="http://schemas.microsoft.com/office/drawing/2014/main" id="{9FBBC8BD-B4B9-480B-821B-134EE859BB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857250"/>
            <a:ext cx="9148763"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13E6F82E-EF15-4F19-A3E3-B13D79A78ADC}"/>
              </a:ext>
            </a:extLst>
          </p:cNvPr>
          <p:cNvSpPr txBox="1"/>
          <p:nvPr/>
        </p:nvSpPr>
        <p:spPr>
          <a:xfrm>
            <a:off x="2438400" y="1989139"/>
            <a:ext cx="6767754" cy="1615827"/>
          </a:xfrm>
          <a:prstGeom prst="rect">
            <a:avLst/>
          </a:prstGeom>
          <a:noFill/>
        </p:spPr>
        <p:txBody>
          <a:bodyPr>
            <a:spAutoFit/>
          </a:bodyPr>
          <a:lstStyle/>
          <a:p>
            <a:pPr algn="ctr">
              <a:defRPr/>
            </a:pPr>
            <a:r>
              <a:rPr lang="en-US" sz="4950" b="1" kern="10" dirty="0">
                <a:ln w="9525">
                  <a:solidFill>
                    <a:srgbClr val="FF0000"/>
                  </a:solidFill>
                  <a:round/>
                  <a:headEnd/>
                  <a:tailEnd/>
                </a:ln>
                <a:solidFill>
                  <a:srgbClr val="0000CC"/>
                </a:solidFill>
                <a:effectLst>
                  <a:outerShdw dist="35921" dir="2700000" algn="ctr" rotWithShape="0">
                    <a:srgbClr val="C0C0C0">
                      <a:alpha val="79999"/>
                    </a:srgbClr>
                  </a:outerShdw>
                </a:effectLst>
              </a:rPr>
              <a:t>PHÂN MÔN: TẬP ĐỌC</a:t>
            </a:r>
          </a:p>
          <a:p>
            <a:pPr algn="ctr">
              <a:defRPr/>
            </a:pPr>
            <a:r>
              <a:rPr lang="en-US" sz="4950" b="1" kern="10" dirty="0">
                <a:ln w="9525">
                  <a:solidFill>
                    <a:srgbClr val="FF0000"/>
                  </a:solidFill>
                  <a:round/>
                  <a:headEnd/>
                  <a:tailEnd/>
                </a:ln>
                <a:solidFill>
                  <a:srgbClr val="0000CC"/>
                </a:solidFill>
                <a:effectLst>
                  <a:outerShdw dist="35921" dir="2700000" algn="ctr" rotWithShape="0">
                    <a:srgbClr val="C0C0C0">
                      <a:alpha val="79999"/>
                    </a:srgbClr>
                  </a:outerShdw>
                </a:effectLst>
              </a:rPr>
              <a:t>LỚP 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0" fill="hold"/>
                                        <p:tgtEl>
                                          <p:spTgt spid="16"/>
                                        </p:tgtEl>
                                        <p:attrNameLst>
                                          <p:attrName>ppt_x</p:attrName>
                                        </p:attrNameLst>
                                      </p:cBhvr>
                                      <p:tavLst>
                                        <p:tav tm="0">
                                          <p:val>
                                            <p:strVal val="#ppt_x"/>
                                          </p:val>
                                        </p:tav>
                                        <p:tav tm="100000">
                                          <p:val>
                                            <p:strVal val="#ppt_x"/>
                                          </p:val>
                                        </p:tav>
                                      </p:tavLst>
                                    </p:anim>
                                    <p:anim calcmode="lin" valueType="num">
                                      <p:cBhvr additive="base">
                                        <p:cTn id="8" dur="50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nodeType="afterGroup">
                            <p:stCondLst>
                              <p:cond delay="5000"/>
                            </p:stCondLst>
                            <p:childTnLst>
                              <p:par>
                                <p:cTn id="10" presetID="7"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0" fill="hold"/>
                                        <p:tgtEl>
                                          <p:spTgt spid="17"/>
                                        </p:tgtEl>
                                        <p:attrNameLst>
                                          <p:attrName>ppt_x</p:attrName>
                                        </p:attrNameLst>
                                      </p:cBhvr>
                                      <p:tavLst>
                                        <p:tav tm="0">
                                          <p:val>
                                            <p:strVal val="#ppt_x"/>
                                          </p:val>
                                        </p:tav>
                                        <p:tav tm="100000">
                                          <p:val>
                                            <p:strVal val="#ppt_x"/>
                                          </p:val>
                                        </p:tav>
                                      </p:tavLst>
                                    </p:anim>
                                    <p:anim calcmode="lin" valueType="num">
                                      <p:cBhvr additive="base">
                                        <p:cTn id="13" dur="50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4" fill="hold" nodeType="afterGroup">
                            <p:stCondLst>
                              <p:cond delay="10000"/>
                            </p:stCondLst>
                            <p:childTnLst>
                              <p:par>
                                <p:cTn id="15" presetID="7"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hdnd.dongnai.gov.vn/anpham/mlnewsfolder.2007-10-04.1876251888/22.jpg"/>
          <p:cNvPicPr>
            <a:picLocks noChangeAspect="1" noChangeArrowheads="1"/>
          </p:cNvPicPr>
          <p:nvPr/>
        </p:nvPicPr>
        <p:blipFill>
          <a:blip r:embed="rId2"/>
          <a:srcRect/>
          <a:stretch>
            <a:fillRect/>
          </a:stretch>
        </p:blipFill>
        <p:spPr bwMode="auto">
          <a:xfrm>
            <a:off x="6479661" y="220766"/>
            <a:ext cx="5391807" cy="2979683"/>
          </a:xfrm>
          <a:prstGeom prst="rect">
            <a:avLst/>
          </a:prstGeom>
          <a:noFill/>
        </p:spPr>
      </p:pic>
      <p:pic>
        <p:nvPicPr>
          <p:cNvPr id="7" name="Picture 2" descr="Đóng"/>
          <p:cNvPicPr>
            <a:picLocks noChangeAspect="1" noChangeArrowheads="1"/>
          </p:cNvPicPr>
          <p:nvPr/>
        </p:nvPicPr>
        <p:blipFill>
          <a:blip r:embed="rId3"/>
          <a:srcRect/>
          <a:stretch>
            <a:fillRect/>
          </a:stretch>
        </p:blipFill>
        <p:spPr bwMode="auto">
          <a:xfrm>
            <a:off x="6096000" y="3657600"/>
            <a:ext cx="5588000" cy="2819400"/>
          </a:xfrm>
          <a:prstGeom prst="rect">
            <a:avLst/>
          </a:prstGeom>
          <a:noFill/>
        </p:spPr>
      </p:pic>
      <p:sp>
        <p:nvSpPr>
          <p:cNvPr id="8" name="TextBox 7"/>
          <p:cNvSpPr txBox="1"/>
          <p:nvPr/>
        </p:nvSpPr>
        <p:spPr>
          <a:xfrm>
            <a:off x="4673600" y="3195988"/>
            <a:ext cx="3962400" cy="461665"/>
          </a:xfrm>
          <a:prstGeom prst="rect">
            <a:avLst/>
          </a:prstGeom>
          <a:noFill/>
        </p:spPr>
        <p:txBody>
          <a:bodyPr wrap="square" rtlCol="0">
            <a:spAutoFit/>
          </a:bodyPr>
          <a:lstStyle/>
          <a:p>
            <a:r>
              <a:rPr lang="en-US" sz="2400">
                <a:solidFill>
                  <a:prstClr val="white"/>
                </a:solidFill>
                <a:latin typeface=".VnTime" pitchFamily="34" charset="0"/>
              </a:rPr>
              <a:t>§ån ®iÒn cao su</a:t>
            </a:r>
          </a:p>
        </p:txBody>
      </p:sp>
      <p:sp>
        <p:nvSpPr>
          <p:cNvPr id="9" name="Rectangle 8"/>
          <p:cNvSpPr/>
          <p:nvPr/>
        </p:nvSpPr>
        <p:spPr>
          <a:xfrm>
            <a:off x="4572035" y="6400853"/>
            <a:ext cx="2186817" cy="461665"/>
          </a:xfrm>
          <a:prstGeom prst="rect">
            <a:avLst/>
          </a:prstGeom>
        </p:spPr>
        <p:txBody>
          <a:bodyPr wrap="none">
            <a:spAutoFit/>
          </a:bodyPr>
          <a:lstStyle/>
          <a:p>
            <a:r>
              <a:rPr lang="en-US" sz="2400">
                <a:solidFill>
                  <a:prstClr val="white"/>
                </a:solidFill>
                <a:latin typeface=".VnTime" pitchFamily="34" charset="0"/>
              </a:rPr>
              <a:t>§ån ®iÒn cµ phª</a:t>
            </a:r>
            <a:endParaRPr lang="en-US" sz="2400">
              <a:solidFill>
                <a:prstClr val="white"/>
              </a:solidFill>
            </a:endParaRPr>
          </a:p>
        </p:txBody>
      </p:sp>
      <p:pic>
        <p:nvPicPr>
          <p:cNvPr id="10" name="Picture 4" descr="Close window - Đóng lại"/>
          <p:cNvPicPr>
            <a:picLocks noChangeAspect="1" noChangeArrowheads="1"/>
          </p:cNvPicPr>
          <p:nvPr/>
        </p:nvPicPr>
        <p:blipFill>
          <a:blip r:embed="rId4"/>
          <a:srcRect/>
          <a:stretch>
            <a:fillRect/>
          </a:stretch>
        </p:blipFill>
        <p:spPr bwMode="auto">
          <a:xfrm>
            <a:off x="508000" y="220716"/>
            <a:ext cx="5486400" cy="2979684"/>
          </a:xfrm>
          <a:prstGeom prst="rect">
            <a:avLst/>
          </a:prstGeom>
          <a:noFill/>
        </p:spPr>
      </p:pic>
      <p:pic>
        <p:nvPicPr>
          <p:cNvPr id="13" name="Picture 3" descr="http://files.myopera.com/halanabc/blog/3cc3.jpg"/>
          <p:cNvPicPr>
            <a:picLocks noChangeAspect="1" noChangeArrowheads="1"/>
          </p:cNvPicPr>
          <p:nvPr/>
        </p:nvPicPr>
        <p:blipFill>
          <a:blip r:embed="rId5"/>
          <a:srcRect/>
          <a:stretch>
            <a:fillRect/>
          </a:stretch>
        </p:blipFill>
        <p:spPr bwMode="auto">
          <a:xfrm>
            <a:off x="508000" y="3657600"/>
            <a:ext cx="5486400" cy="2819400"/>
          </a:xfrm>
          <a:prstGeom prst="rect">
            <a:avLst/>
          </a:prstGeom>
          <a:noFill/>
        </p:spPr>
      </p:pic>
    </p:spTree>
    <p:extLst>
      <p:ext uri="{BB962C8B-B14F-4D97-AF65-F5344CB8AC3E}">
        <p14:creationId xmlns:p14="http://schemas.microsoft.com/office/powerpoint/2010/main" val="2466568547"/>
      </p:ext>
    </p:extLst>
  </p:cSld>
  <p:clrMapOvr>
    <a:masterClrMapping/>
  </p:clrMapOvr>
  <p:transition>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397329"/>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b="0" i="0">
                <a:solidFill>
                  <a:schemeClr val="tx1"/>
                </a:solidFill>
                <a:effectLst>
                  <a:outerShdw blurRad="38100" dist="38100" dir="2700000" algn="tl">
                    <a:srgbClr val="C0C0C0"/>
                  </a:outerShdw>
                </a:effectLst>
              </a:rPr>
              <a:t>    </a:t>
            </a:r>
          </a:p>
        </p:txBody>
      </p:sp>
      <p:sp>
        <p:nvSpPr>
          <p:cNvPr id="65540" name="Line 4"/>
          <p:cNvSpPr>
            <a:spLocks noChangeShapeType="1"/>
          </p:cNvSpPr>
          <p:nvPr/>
        </p:nvSpPr>
        <p:spPr bwMode="auto">
          <a:xfrm>
            <a:off x="5034354" y="560614"/>
            <a:ext cx="0" cy="510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5544" name="Text Box 3"/>
          <p:cNvSpPr txBox="1">
            <a:spLocks noChangeArrowheads="1"/>
          </p:cNvSpPr>
          <p:nvPr/>
        </p:nvSpPr>
        <p:spPr bwMode="auto">
          <a:xfrm>
            <a:off x="1524000" y="317213"/>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Luyện</a:t>
            </a:r>
            <a:r>
              <a:rPr lang="en-US" altLang="en-US" i="0" u="sng" dirty="0"/>
              <a:t> </a:t>
            </a:r>
            <a:r>
              <a:rPr lang="en-US" altLang="en-US" i="0" u="sng" dirty="0" err="1"/>
              <a:t>đọc</a:t>
            </a:r>
            <a:r>
              <a:rPr lang="en-US" altLang="en-US" i="0" u="sng" dirty="0"/>
              <a:t>:</a:t>
            </a:r>
          </a:p>
          <a:p>
            <a:pPr algn="l" eaLnBrk="1" hangingPunct="1">
              <a:spcBef>
                <a:spcPct val="50000"/>
              </a:spcBef>
            </a:pPr>
            <a:endParaRPr lang="en-US" altLang="en-US" i="0" dirty="0">
              <a:solidFill>
                <a:schemeClr val="tx1"/>
              </a:solidFill>
            </a:endParaRPr>
          </a:p>
        </p:txBody>
      </p:sp>
      <p:sp>
        <p:nvSpPr>
          <p:cNvPr id="65546" name="Text Box 3"/>
          <p:cNvSpPr txBox="1">
            <a:spLocks noChangeArrowheads="1"/>
          </p:cNvSpPr>
          <p:nvPr/>
        </p:nvSpPr>
        <p:spPr bwMode="auto">
          <a:xfrm>
            <a:off x="7239000" y="310697"/>
            <a:ext cx="320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Tìm</a:t>
            </a:r>
            <a:r>
              <a:rPr lang="en-US" altLang="en-US" i="0" u="sng" dirty="0"/>
              <a:t> </a:t>
            </a:r>
            <a:r>
              <a:rPr lang="en-US" altLang="en-US" i="0" u="sng" dirty="0" err="1"/>
              <a:t>hiểu</a:t>
            </a:r>
            <a:r>
              <a:rPr lang="en-US" altLang="en-US" i="0" u="sng" dirty="0"/>
              <a:t> </a:t>
            </a:r>
            <a:r>
              <a:rPr lang="en-US" altLang="en-US" i="0" u="sng" dirty="0" err="1"/>
              <a:t>bài</a:t>
            </a:r>
            <a:r>
              <a:rPr lang="en-US" altLang="en-US" i="0" u="sng" dirty="0"/>
              <a:t>:</a:t>
            </a:r>
          </a:p>
          <a:p>
            <a:pPr algn="l" eaLnBrk="1" hangingPunct="1">
              <a:spcBef>
                <a:spcPct val="50000"/>
              </a:spcBef>
            </a:pPr>
            <a:endParaRPr lang="en-US" altLang="en-US" i="0" u="sng" dirty="0"/>
          </a:p>
        </p:txBody>
      </p:sp>
      <p:sp>
        <p:nvSpPr>
          <p:cNvPr id="23" name="Text Box 5"/>
          <p:cNvSpPr txBox="1">
            <a:spLocks noChangeArrowheads="1"/>
          </p:cNvSpPr>
          <p:nvPr/>
        </p:nvSpPr>
        <p:spPr bwMode="auto">
          <a:xfrm>
            <a:off x="5455709" y="1990581"/>
            <a:ext cx="67718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dirty="0"/>
              <a:t>a) Trước Cách mạng.</a:t>
            </a:r>
            <a:endParaRPr lang="en-US" altLang="en-US" dirty="0"/>
          </a:p>
          <a:p>
            <a:pPr algn="just" eaLnBrk="1" hangingPunct="1"/>
            <a:endParaRPr lang="en-US" altLang="en-US" dirty="0"/>
          </a:p>
          <a:p>
            <a:pPr algn="just" eaLnBrk="1" hangingPunct="1"/>
            <a:endParaRPr lang="en-US" altLang="en-US" dirty="0">
              <a:solidFill>
                <a:schemeClr val="tx1"/>
              </a:solidFill>
            </a:endParaRPr>
          </a:p>
        </p:txBody>
      </p:sp>
      <p:sp>
        <p:nvSpPr>
          <p:cNvPr id="24" name="Text Box 5"/>
          <p:cNvSpPr txBox="1">
            <a:spLocks noChangeArrowheads="1"/>
          </p:cNvSpPr>
          <p:nvPr/>
        </p:nvSpPr>
        <p:spPr bwMode="auto">
          <a:xfrm>
            <a:off x="5067721" y="1104441"/>
            <a:ext cx="69498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en-US" altLang="en-US" dirty="0"/>
              <a:t>  Câu </a:t>
            </a:r>
            <a:r>
              <a:rPr lang="vi-VN" altLang="en-US" dirty="0"/>
              <a:t>1</a:t>
            </a:r>
            <a:r>
              <a:rPr lang="en-US" altLang="en-US" dirty="0"/>
              <a:t>. </a:t>
            </a:r>
            <a:r>
              <a:rPr lang="vi-VN" altLang="en-US" dirty="0"/>
              <a:t>Kể lại những đóng góp to lớn và liên tục của ông Thiện qua các thời kì:</a:t>
            </a:r>
            <a:endParaRPr lang="en-US" altLang="en-US" dirty="0"/>
          </a:p>
        </p:txBody>
      </p:sp>
      <p:sp>
        <p:nvSpPr>
          <p:cNvPr id="27" name="Text Box 3"/>
          <p:cNvSpPr txBox="1">
            <a:spLocks noChangeArrowheads="1"/>
          </p:cNvSpPr>
          <p:nvPr/>
        </p:nvSpPr>
        <p:spPr bwMode="auto">
          <a:xfrm>
            <a:off x="5208104" y="2513553"/>
            <a:ext cx="68094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spcBef>
                <a:spcPct val="50000"/>
              </a:spcBef>
            </a:pPr>
            <a:r>
              <a:rPr lang="en-US" altLang="en-US" i="0" dirty="0"/>
              <a:t> </a:t>
            </a:r>
            <a:r>
              <a:rPr lang="en-US" altLang="en-US" dirty="0">
                <a:solidFill>
                  <a:srgbClr val="0070C0"/>
                </a:solidFill>
                <a:cs typeface="Times New Roman" panose="02020603050405020304" pitchFamily="18" charset="0"/>
              </a:rPr>
              <a:t>Năm 1943, ông ủng hộ quỹ Đảng 3 vạn đồng Đông Dương.</a:t>
            </a:r>
            <a:endParaRPr lang="en-US" altLang="en-US" b="0" i="0" dirty="0">
              <a:solidFill>
                <a:schemeClr val="tx1"/>
              </a:solidFill>
            </a:endParaRPr>
          </a:p>
        </p:txBody>
      </p:sp>
    </p:spTree>
    <p:extLst>
      <p:ext uri="{BB962C8B-B14F-4D97-AF65-F5344CB8AC3E}">
        <p14:creationId xmlns:p14="http://schemas.microsoft.com/office/powerpoint/2010/main" val="37266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3" y="-4987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sp>
        <p:nvSpPr>
          <p:cNvPr id="65540" name="Line 4"/>
          <p:cNvSpPr>
            <a:spLocks noChangeShapeType="1"/>
          </p:cNvSpPr>
          <p:nvPr/>
        </p:nvSpPr>
        <p:spPr bwMode="auto">
          <a:xfrm>
            <a:off x="5208104" y="1752600"/>
            <a:ext cx="0" cy="510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Text Box 3"/>
          <p:cNvSpPr txBox="1">
            <a:spLocks noChangeArrowheads="1"/>
          </p:cNvSpPr>
          <p:nvPr/>
        </p:nvSpPr>
        <p:spPr bwMode="auto">
          <a:xfrm>
            <a:off x="1616080" y="2103617"/>
            <a:ext cx="18843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sz="2600" i="0" u="sng" dirty="0" err="1"/>
              <a:t>Luyện</a:t>
            </a:r>
            <a:r>
              <a:rPr lang="en-US" altLang="en-US" sz="2600" i="0" u="sng" dirty="0"/>
              <a:t> </a:t>
            </a:r>
            <a:r>
              <a:rPr lang="en-US" altLang="en-US" sz="2600" i="0" u="sng" dirty="0" err="1"/>
              <a:t>đọc</a:t>
            </a:r>
            <a:r>
              <a:rPr lang="en-US" altLang="en-US" sz="2600" i="0" u="sng" dirty="0"/>
              <a:t>:</a:t>
            </a:r>
            <a:endParaRPr lang="en-US" altLang="en-US" sz="2400" i="0" dirty="0">
              <a:solidFill>
                <a:schemeClr val="tx1"/>
              </a:solidFill>
            </a:endParaRPr>
          </a:p>
        </p:txBody>
      </p:sp>
      <p:sp>
        <p:nvSpPr>
          <p:cNvPr id="65546" name="Text Box 3"/>
          <p:cNvSpPr txBox="1">
            <a:spLocks noChangeArrowheads="1"/>
          </p:cNvSpPr>
          <p:nvPr/>
        </p:nvSpPr>
        <p:spPr bwMode="auto">
          <a:xfrm>
            <a:off x="7090601" y="2058698"/>
            <a:ext cx="23085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sz="2600" i="0" u="sng" dirty="0" err="1"/>
              <a:t>Tìm</a:t>
            </a:r>
            <a:r>
              <a:rPr lang="en-US" altLang="en-US" sz="2600" i="0" u="sng" dirty="0"/>
              <a:t> </a:t>
            </a:r>
            <a:r>
              <a:rPr lang="en-US" altLang="en-US" sz="2600" i="0" u="sng" dirty="0" err="1"/>
              <a:t>hiểu</a:t>
            </a:r>
            <a:r>
              <a:rPr lang="en-US" altLang="en-US" sz="2600" i="0" u="sng" dirty="0"/>
              <a:t> </a:t>
            </a:r>
            <a:r>
              <a:rPr lang="en-US" altLang="en-US" sz="2600" i="0" u="sng" dirty="0" err="1"/>
              <a:t>bài</a:t>
            </a:r>
            <a:r>
              <a:rPr lang="en-US" altLang="en-US" sz="2600" i="0" u="sng" dirty="0"/>
              <a:t>:</a:t>
            </a:r>
          </a:p>
        </p:txBody>
      </p:sp>
      <p:pic>
        <p:nvPicPr>
          <p:cNvPr id="20" name="Picture 4" descr="100 đ đ d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591" y="2722840"/>
            <a:ext cx="6808485" cy="3445204"/>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rot="10800000" flipV="1">
            <a:off x="6749931" y="6198321"/>
            <a:ext cx="511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sz="2600" i="0" dirty="0"/>
              <a:t>  </a:t>
            </a:r>
            <a:r>
              <a:rPr lang="vi-VN" altLang="en-US" sz="2600" i="0" dirty="0">
                <a:solidFill>
                  <a:schemeClr val="tx1"/>
                </a:solidFill>
              </a:rPr>
              <a:t>   </a:t>
            </a:r>
            <a:r>
              <a:rPr lang="en-US" altLang="en-US" sz="2600" i="0" dirty="0"/>
              <a:t> </a:t>
            </a:r>
            <a:r>
              <a:rPr lang="vi-VN" altLang="en-US" b="0" i="0" dirty="0">
                <a:solidFill>
                  <a:schemeClr val="tx1"/>
                </a:solidFill>
              </a:rPr>
              <a:t>Đồng Đông Dương</a:t>
            </a:r>
            <a:endParaRPr lang="en-US" altLang="en-US" b="0" i="0" dirty="0">
              <a:solidFill>
                <a:schemeClr val="tx1"/>
              </a:solidFill>
            </a:endParaRPr>
          </a:p>
        </p:txBody>
      </p:sp>
      <p:sp>
        <p:nvSpPr>
          <p:cNvPr id="11" name="Text Box 4">
            <a:extLst>
              <a:ext uri="{FF2B5EF4-FFF2-40B4-BE49-F238E27FC236}">
                <a16:creationId xmlns:a16="http://schemas.microsoft.com/office/drawing/2014/main" id="{8F466308-F8E3-447C-95D3-027CEE110B1B}"/>
              </a:ext>
            </a:extLst>
          </p:cNvPr>
          <p:cNvSpPr txBox="1">
            <a:spLocks noChangeArrowheads="1"/>
          </p:cNvSpPr>
          <p:nvPr/>
        </p:nvSpPr>
        <p:spPr bwMode="auto">
          <a:xfrm>
            <a:off x="4489712" y="449326"/>
            <a:ext cx="1758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spcBef>
                <a:spcPct val="50000"/>
              </a:spcBef>
            </a:pPr>
            <a:r>
              <a:rPr lang="en-US" altLang="en-US" sz="3000" i="0" u="sng" dirty="0" err="1">
                <a:solidFill>
                  <a:schemeClr val="tx1"/>
                </a:solidFill>
              </a:rPr>
              <a:t>Tập</a:t>
            </a:r>
            <a:r>
              <a:rPr lang="en-US" altLang="en-US" sz="3000" i="0" u="sng" dirty="0">
                <a:solidFill>
                  <a:schemeClr val="tx1"/>
                </a:solidFill>
              </a:rPr>
              <a:t> </a:t>
            </a:r>
            <a:r>
              <a:rPr lang="en-US" altLang="en-US" sz="3000" i="0" u="sng" dirty="0" err="1">
                <a:solidFill>
                  <a:schemeClr val="tx1"/>
                </a:solidFill>
              </a:rPr>
              <a:t>đọc</a:t>
            </a:r>
            <a:r>
              <a:rPr lang="en-US" altLang="en-US" sz="3000" i="0" u="sng" dirty="0">
                <a:solidFill>
                  <a:schemeClr val="tx1"/>
                </a:solidFill>
                <a:latin typeface=".VnTime" panose="020B7200000000000000" pitchFamily="34" charset="0"/>
              </a:rPr>
              <a:t>:</a:t>
            </a:r>
            <a:r>
              <a:rPr lang="en-US" altLang="en-US" sz="3200" i="0" dirty="0">
                <a:solidFill>
                  <a:srgbClr val="0000FF"/>
                </a:solidFill>
                <a:latin typeface=".VnTime" panose="020B7200000000000000" pitchFamily="34" charset="0"/>
              </a:rPr>
              <a:t> </a:t>
            </a:r>
          </a:p>
        </p:txBody>
      </p:sp>
      <p:sp>
        <p:nvSpPr>
          <p:cNvPr id="12" name="Text Box 4">
            <a:extLst>
              <a:ext uri="{FF2B5EF4-FFF2-40B4-BE49-F238E27FC236}">
                <a16:creationId xmlns:a16="http://schemas.microsoft.com/office/drawing/2014/main" id="{53C0DB8F-C1B2-4664-9624-3A9C55DE3266}"/>
              </a:ext>
            </a:extLst>
          </p:cNvPr>
          <p:cNvSpPr txBox="1">
            <a:spLocks noChangeArrowheads="1"/>
          </p:cNvSpPr>
          <p:nvPr/>
        </p:nvSpPr>
        <p:spPr bwMode="auto">
          <a:xfrm>
            <a:off x="-286983" y="909539"/>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ctr" eaLnBrk="1" hangingPunct="1">
              <a:spcBef>
                <a:spcPct val="50000"/>
              </a:spcBef>
            </a:pPr>
            <a:r>
              <a:rPr lang="vi-VN" altLang="en-US" sz="3600" i="0" dirty="0"/>
              <a:t>Nhà tài trợ đặc biệt của Cách mạng</a:t>
            </a:r>
            <a:endParaRPr lang="en-US" altLang="en-US" sz="3600" i="0" dirty="0"/>
          </a:p>
          <a:p>
            <a:pPr algn="ctr" eaLnBrk="1" hangingPunct="1">
              <a:spcBef>
                <a:spcPct val="50000"/>
              </a:spcBef>
            </a:pPr>
            <a:r>
              <a:rPr lang="en-US" altLang="en-US" sz="2000" i="0" dirty="0"/>
              <a:t>                                                                Theo PHẠM KHẢI     </a:t>
            </a:r>
            <a:endParaRPr lang="en-US" altLang="en-US" sz="2400" i="0" dirty="0">
              <a:latin typeface=".VnTime" panose="020B7200000000000000" pitchFamily="34" charset="0"/>
            </a:endParaRPr>
          </a:p>
        </p:txBody>
      </p:sp>
      <p:sp>
        <p:nvSpPr>
          <p:cNvPr id="14" name="Text Box 6">
            <a:extLst>
              <a:ext uri="{FF2B5EF4-FFF2-40B4-BE49-F238E27FC236}">
                <a16:creationId xmlns:a16="http://schemas.microsoft.com/office/drawing/2014/main" id="{60629CE4-FA3B-4248-AEAB-CD487E48A039}"/>
              </a:ext>
            </a:extLst>
          </p:cNvPr>
          <p:cNvSpPr txBox="1">
            <a:spLocks noChangeArrowheads="1"/>
          </p:cNvSpPr>
          <p:nvPr/>
        </p:nvSpPr>
        <p:spPr bwMode="auto">
          <a:xfrm>
            <a:off x="1524000" y="53976"/>
            <a:ext cx="9144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Thứ</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tư</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ngày</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26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tháng</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1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năm</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2022</a:t>
            </a:r>
          </a:p>
        </p:txBody>
      </p:sp>
    </p:spTree>
    <p:extLst>
      <p:ext uri="{BB962C8B-B14F-4D97-AF65-F5344CB8AC3E}">
        <p14:creationId xmlns:p14="http://schemas.microsoft.com/office/powerpoint/2010/main" val="136786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sp>
        <p:nvSpPr>
          <p:cNvPr id="12" name="Text Box 5"/>
          <p:cNvSpPr txBox="1">
            <a:spLocks noChangeArrowheads="1"/>
          </p:cNvSpPr>
          <p:nvPr/>
        </p:nvSpPr>
        <p:spPr bwMode="auto">
          <a:xfrm>
            <a:off x="4716381" y="6304548"/>
            <a:ext cx="2924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endParaRPr lang="en-US" altLang="en-US" sz="2400" dirty="0">
              <a:solidFill>
                <a:schemeClr val="tx1"/>
              </a:solidFill>
            </a:endParaRPr>
          </a:p>
        </p:txBody>
      </p:sp>
      <p:pic>
        <p:nvPicPr>
          <p:cNvPr id="14" name="Picture 6" descr="http://www.vatgia.com/raovat_pictures/1/xdg1253085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ttp://www.vatgia.com/raovat_pictures/2/aew12530858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62476"/>
            <a:ext cx="3810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gal_4ab04f2d356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572000"/>
            <a:ext cx="396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files.myopera.com/QuangTuyen1967/blog/5xu-1942a-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2860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files.myopera.com/QuangTuyen1967/blog/5dong-1942-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0"/>
            <a:ext cx="3886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ttp://files.myopera.com/QuangTuyen1967/blog/5dong-1932a-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28600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descr="http://img120.imageshack.us/img120/3292/dsc03672editedqe2.jpg">
            <a:hlinkClick r:id="rId2"/>
          </p:cNvPr>
          <p:cNvPicPr>
            <a:picLocks noChangeAspect="1" noChangeArrowheads="1"/>
          </p:cNvPicPr>
          <p:nvPr/>
        </p:nvPicPr>
        <p:blipFill>
          <a:blip r:embed="rId3"/>
          <a:srcRect/>
          <a:stretch>
            <a:fillRect/>
          </a:stretch>
        </p:blipFill>
        <p:spPr bwMode="auto">
          <a:xfrm>
            <a:off x="1219200" y="190500"/>
            <a:ext cx="4165600" cy="3086101"/>
          </a:xfrm>
          <a:prstGeom prst="rect">
            <a:avLst/>
          </a:prstGeom>
          <a:noFill/>
        </p:spPr>
      </p:pic>
      <p:pic>
        <p:nvPicPr>
          <p:cNvPr id="52232" name="Picture 8" descr="http://img141.imageshack.us/img141/2310/dsc03673editedkh7.jpg">
            <a:hlinkClick r:id="rId2"/>
          </p:cNvPr>
          <p:cNvPicPr>
            <a:picLocks noChangeAspect="1" noChangeArrowheads="1"/>
          </p:cNvPicPr>
          <p:nvPr/>
        </p:nvPicPr>
        <p:blipFill>
          <a:blip r:embed="rId4"/>
          <a:srcRect/>
          <a:stretch>
            <a:fillRect/>
          </a:stretch>
        </p:blipFill>
        <p:spPr bwMode="auto">
          <a:xfrm>
            <a:off x="5892800" y="228604"/>
            <a:ext cx="4368800" cy="3048001"/>
          </a:xfrm>
          <a:prstGeom prst="rect">
            <a:avLst/>
          </a:prstGeom>
          <a:noFill/>
        </p:spPr>
      </p:pic>
      <p:pic>
        <p:nvPicPr>
          <p:cNvPr id="52236" name="Picture 12" descr="http://img141.imageshack.us/img141/8471/dsc03676editedeh8.jpg">
            <a:hlinkClick r:id="rId2"/>
          </p:cNvPr>
          <p:cNvPicPr>
            <a:picLocks noChangeAspect="1" noChangeArrowheads="1"/>
          </p:cNvPicPr>
          <p:nvPr/>
        </p:nvPicPr>
        <p:blipFill>
          <a:blip r:embed="rId5"/>
          <a:srcRect/>
          <a:stretch>
            <a:fillRect/>
          </a:stretch>
        </p:blipFill>
        <p:spPr bwMode="auto">
          <a:xfrm>
            <a:off x="5892800" y="3705224"/>
            <a:ext cx="4368800" cy="2924176"/>
          </a:xfrm>
          <a:prstGeom prst="rect">
            <a:avLst/>
          </a:prstGeom>
          <a:noFill/>
        </p:spPr>
      </p:pic>
      <p:pic>
        <p:nvPicPr>
          <p:cNvPr id="38914" name="Picture 2" descr="http://www.phomuaban.com/userimg/gal_4a84c10e31978.jpg"/>
          <p:cNvPicPr>
            <a:picLocks noChangeAspect="1" noChangeArrowheads="1"/>
          </p:cNvPicPr>
          <p:nvPr/>
        </p:nvPicPr>
        <p:blipFill>
          <a:blip r:embed="rId6"/>
          <a:srcRect/>
          <a:stretch>
            <a:fillRect/>
          </a:stretch>
        </p:blipFill>
        <p:spPr bwMode="auto">
          <a:xfrm>
            <a:off x="1219200" y="3657600"/>
            <a:ext cx="4165600" cy="2971800"/>
          </a:xfrm>
          <a:prstGeom prst="rect">
            <a:avLst/>
          </a:prstGeom>
          <a:noFill/>
        </p:spPr>
      </p:pic>
    </p:spTree>
    <p:extLst>
      <p:ext uri="{BB962C8B-B14F-4D97-AF65-F5344CB8AC3E}">
        <p14:creationId xmlns:p14="http://schemas.microsoft.com/office/powerpoint/2010/main" val="3848031633"/>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397329"/>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mn-cs"/>
              </a:rPr>
              <a:t>    </a:t>
            </a:r>
          </a:p>
        </p:txBody>
      </p:sp>
      <p:sp>
        <p:nvSpPr>
          <p:cNvPr id="65540" name="Line 4"/>
          <p:cNvSpPr>
            <a:spLocks noChangeShapeType="1"/>
          </p:cNvSpPr>
          <p:nvPr/>
        </p:nvSpPr>
        <p:spPr bwMode="auto">
          <a:xfrm>
            <a:off x="5034354" y="560614"/>
            <a:ext cx="0" cy="510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65544" name="Text Box 3"/>
          <p:cNvSpPr txBox="1">
            <a:spLocks noChangeArrowheads="1"/>
          </p:cNvSpPr>
          <p:nvPr/>
        </p:nvSpPr>
        <p:spPr bwMode="auto">
          <a:xfrm>
            <a:off x="1524000" y="317213"/>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Luyện</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đọc</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5546" name="Text Box 3"/>
          <p:cNvSpPr txBox="1">
            <a:spLocks noChangeArrowheads="1"/>
          </p:cNvSpPr>
          <p:nvPr/>
        </p:nvSpPr>
        <p:spPr bwMode="auto">
          <a:xfrm>
            <a:off x="7239000" y="310697"/>
            <a:ext cx="320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Tìm</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hiểu</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bài</a:t>
            </a:r>
            <a:r>
              <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3" name="Text Box 5"/>
          <p:cNvSpPr txBox="1">
            <a:spLocks noChangeArrowheads="1"/>
          </p:cNvSpPr>
          <p:nvPr/>
        </p:nvSpPr>
        <p:spPr bwMode="auto">
          <a:xfrm>
            <a:off x="5455709" y="1990581"/>
            <a:ext cx="67718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 Trước Cách mạng.</a:t>
            </a: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4" name="Text Box 5"/>
          <p:cNvSpPr txBox="1">
            <a:spLocks noChangeArrowheads="1"/>
          </p:cNvSpPr>
          <p:nvPr/>
        </p:nvSpPr>
        <p:spPr bwMode="auto">
          <a:xfrm>
            <a:off x="5067721" y="1104441"/>
            <a:ext cx="69498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Câu </a:t>
            </a:r>
            <a:r>
              <a:rPr kumimoji="0" lang="vi-VN"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a:t>
            </a:r>
            <a:r>
              <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vi-VN"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Kể lại những đóng góp to lớn và liên tục của ông Thiện qua các thời kì:</a:t>
            </a:r>
            <a:endParaRPr kumimoji="0" lang="en-US" alt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Rectangle 1"/>
          <p:cNvSpPr/>
          <p:nvPr/>
        </p:nvSpPr>
        <p:spPr>
          <a:xfrm>
            <a:off x="5392784" y="2625155"/>
            <a:ext cx="4775666" cy="523220"/>
          </a:xfrm>
          <a:prstGeom prst="rect">
            <a:avLst/>
          </a:prstGeom>
        </p:spPr>
        <p:txBody>
          <a:bodyPr wrap="none">
            <a:spAutoFit/>
          </a:bodyPr>
          <a:lstStyle/>
          <a:p>
            <a:pPr lvl="0" algn="just"/>
            <a:r>
              <a:rPr lang="vi-VN" altLang="en-US" sz="2800" b="1" i="1" dirty="0">
                <a:solidFill>
                  <a:srgbClr val="FF0000"/>
                </a:solidFill>
                <a:latin typeface="Times New Roman" panose="02020603050405020304" pitchFamily="18" charset="0"/>
                <a:cs typeface="Times New Roman" panose="02020603050405020304" pitchFamily="18" charset="0"/>
              </a:rPr>
              <a:t>b) Khi Cách mạng thành công.</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67721" y="3392751"/>
            <a:ext cx="7052664" cy="1384995"/>
          </a:xfrm>
          <a:prstGeom prst="rect">
            <a:avLst/>
          </a:prstGeom>
        </p:spPr>
        <p:txBody>
          <a:bodyPr wrap="square">
            <a:spAutoFit/>
          </a:bodyPr>
          <a:lstStyle/>
          <a:p>
            <a:pPr lvl="0" algn="just" defTabSz="457200" fontAlgn="base">
              <a:spcBef>
                <a:spcPts val="1750"/>
              </a:spcBef>
              <a:spcAft>
                <a:spcPct val="0"/>
              </a:spcAft>
            </a:pPr>
            <a:r>
              <a:rPr lang="en-US" altLang="en-US" sz="2800" b="1" dirty="0">
                <a:solidFill>
                  <a:srgbClr val="0070C0"/>
                </a:solidFill>
                <a:latin typeface="Times New Roman" panose="02020603050405020304" pitchFamily="18" charset="0"/>
                <a:ea typeface="Arial Unicode MS" pitchFamily="34" charset="-128"/>
                <a:cs typeface="Times New Roman" panose="02020603050405020304" pitchFamily="18" charset="0"/>
              </a:rPr>
              <a:t>Trong Tuần lễ Vàng, ông ủng hộ chính phủ 64 lạng vàng, góp vào Quỹ Độc lập Trung ương 10 vạn đồng Đông Dương. </a:t>
            </a:r>
          </a:p>
        </p:txBody>
      </p:sp>
    </p:spTree>
    <p:extLst>
      <p:ext uri="{BB962C8B-B14F-4D97-AF65-F5344CB8AC3E}">
        <p14:creationId xmlns:p14="http://schemas.microsoft.com/office/powerpoint/2010/main" val="2433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pic>
        <p:nvPicPr>
          <p:cNvPr id="11" name="Picture 2" descr="C:\Users\NK\Downloads\tuần lễ và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716381" y="6304548"/>
            <a:ext cx="292470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en-US" altLang="en-US" sz="2400" dirty="0">
                <a:cs typeface="Times New Roman" panose="02020603050405020304" pitchFamily="18" charset="0"/>
              </a:rPr>
              <a:t> </a:t>
            </a:r>
            <a:r>
              <a:rPr lang="en-US" altLang="en-US" b="0" i="0" dirty="0" err="1">
                <a:solidFill>
                  <a:schemeClr val="tx1"/>
                </a:solidFill>
                <a:cs typeface="Times New Roman" panose="02020603050405020304" pitchFamily="18" charset="0"/>
              </a:rPr>
              <a:t>Tuần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lễ</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Vàng</a:t>
            </a:r>
            <a:endParaRPr lang="en-US" altLang="en-US" b="0" i="0" dirty="0">
              <a:solidFill>
                <a:schemeClr val="tx1"/>
              </a:solidFill>
            </a:endParaRPr>
          </a:p>
          <a:p>
            <a:pPr algn="just" eaLnBrk="1" hangingPunct="1"/>
            <a:endParaRPr lang="en-US" altLang="en-US" sz="2400" dirty="0">
              <a:solidFill>
                <a:schemeClr val="tx1"/>
              </a:solidFill>
            </a:endParaRPr>
          </a:p>
        </p:txBody>
      </p:sp>
    </p:spTree>
    <p:extLst>
      <p:ext uri="{BB962C8B-B14F-4D97-AF65-F5344CB8AC3E}">
        <p14:creationId xmlns:p14="http://schemas.microsoft.com/office/powerpoint/2010/main" val="255155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 y="-729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315702"/>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b="0" i="0">
                <a:solidFill>
                  <a:schemeClr val="tx1"/>
                </a:solidFill>
                <a:effectLst>
                  <a:outerShdw blurRad="38100" dist="38100" dir="2700000" algn="tl">
                    <a:srgbClr val="C0C0C0"/>
                  </a:outerShdw>
                </a:effectLst>
              </a:rPr>
              <a:t>    </a:t>
            </a:r>
          </a:p>
        </p:txBody>
      </p:sp>
      <p:sp>
        <p:nvSpPr>
          <p:cNvPr id="65540" name="Line 4"/>
          <p:cNvSpPr>
            <a:spLocks noChangeShapeType="1"/>
          </p:cNvSpPr>
          <p:nvPr/>
        </p:nvSpPr>
        <p:spPr bwMode="auto">
          <a:xfrm>
            <a:off x="4979502" y="674898"/>
            <a:ext cx="0" cy="5942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5544" name="Text Box 3"/>
          <p:cNvSpPr txBox="1">
            <a:spLocks noChangeArrowheads="1"/>
          </p:cNvSpPr>
          <p:nvPr/>
        </p:nvSpPr>
        <p:spPr bwMode="auto">
          <a:xfrm>
            <a:off x="1511005" y="350050"/>
            <a:ext cx="2225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Luyện</a:t>
            </a:r>
            <a:r>
              <a:rPr lang="en-US" altLang="en-US" i="0" u="sng" dirty="0"/>
              <a:t> </a:t>
            </a:r>
            <a:r>
              <a:rPr lang="en-US" altLang="en-US" i="0" u="sng" dirty="0" err="1"/>
              <a:t>đọc</a:t>
            </a:r>
            <a:r>
              <a:rPr lang="en-US" altLang="en-US" i="0" u="sng" dirty="0"/>
              <a:t>:</a:t>
            </a:r>
            <a:endParaRPr lang="en-US" altLang="en-US" i="0" dirty="0">
              <a:solidFill>
                <a:schemeClr val="tx1"/>
              </a:solidFill>
            </a:endParaRPr>
          </a:p>
        </p:txBody>
      </p:sp>
      <p:sp>
        <p:nvSpPr>
          <p:cNvPr id="65546" name="Text Box 3"/>
          <p:cNvSpPr txBox="1">
            <a:spLocks noChangeArrowheads="1"/>
          </p:cNvSpPr>
          <p:nvPr/>
        </p:nvSpPr>
        <p:spPr bwMode="auto">
          <a:xfrm>
            <a:off x="7045569" y="358017"/>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Tìm</a:t>
            </a:r>
            <a:r>
              <a:rPr lang="en-US" altLang="en-US" i="0" u="sng" dirty="0"/>
              <a:t> </a:t>
            </a:r>
            <a:r>
              <a:rPr lang="en-US" altLang="en-US" i="0" u="sng" dirty="0" err="1"/>
              <a:t>hiểu</a:t>
            </a:r>
            <a:r>
              <a:rPr lang="en-US" altLang="en-US" i="0" u="sng" dirty="0"/>
              <a:t> </a:t>
            </a:r>
            <a:r>
              <a:rPr lang="en-US" altLang="en-US" i="0" u="sng" dirty="0" err="1"/>
              <a:t>bài</a:t>
            </a:r>
            <a:r>
              <a:rPr lang="en-US" altLang="en-US" i="0" u="sng" dirty="0"/>
              <a:t>:</a:t>
            </a:r>
          </a:p>
        </p:txBody>
      </p:sp>
      <p:sp>
        <p:nvSpPr>
          <p:cNvPr id="16" name="Text Box 3"/>
          <p:cNvSpPr txBox="1">
            <a:spLocks noChangeArrowheads="1"/>
          </p:cNvSpPr>
          <p:nvPr/>
        </p:nvSpPr>
        <p:spPr bwMode="auto">
          <a:xfrm>
            <a:off x="4973360" y="886073"/>
            <a:ext cx="2316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dirty="0"/>
              <a:t>  </a:t>
            </a:r>
            <a:r>
              <a:rPr lang="en-US" altLang="en-US" i="0" dirty="0">
                <a:solidFill>
                  <a:schemeClr val="tx1"/>
                </a:solidFill>
              </a:rPr>
              <a:t>-</a:t>
            </a:r>
            <a:r>
              <a:rPr lang="en-US" altLang="en-US" i="0" dirty="0"/>
              <a:t> </a:t>
            </a:r>
            <a:r>
              <a:rPr lang="vi-VN" altLang="en-US" b="0" i="0" dirty="0">
                <a:solidFill>
                  <a:schemeClr val="tx1"/>
                </a:solidFill>
              </a:rPr>
              <a:t>Đồn điền</a:t>
            </a:r>
            <a:endParaRPr lang="en-US" altLang="en-US" b="0" i="0" dirty="0">
              <a:solidFill>
                <a:schemeClr val="tx1"/>
              </a:solidFill>
            </a:endParaRPr>
          </a:p>
        </p:txBody>
      </p:sp>
      <p:sp>
        <p:nvSpPr>
          <p:cNvPr id="23" name="Text Box 5"/>
          <p:cNvSpPr txBox="1">
            <a:spLocks noChangeArrowheads="1"/>
          </p:cNvSpPr>
          <p:nvPr/>
        </p:nvSpPr>
        <p:spPr bwMode="auto">
          <a:xfrm>
            <a:off x="5148073" y="2367300"/>
            <a:ext cx="6771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dirty="0"/>
              <a:t>a) Trước Cách mạng:</a:t>
            </a:r>
            <a:endParaRPr lang="en-US" altLang="en-US" dirty="0"/>
          </a:p>
        </p:txBody>
      </p:sp>
      <p:sp>
        <p:nvSpPr>
          <p:cNvPr id="24" name="Text Box 5"/>
          <p:cNvSpPr txBox="1">
            <a:spLocks noChangeArrowheads="1"/>
          </p:cNvSpPr>
          <p:nvPr/>
        </p:nvSpPr>
        <p:spPr bwMode="auto">
          <a:xfrm>
            <a:off x="5025954" y="1367810"/>
            <a:ext cx="69527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en-US" altLang="en-US" dirty="0"/>
              <a:t>  Câu </a:t>
            </a:r>
            <a:r>
              <a:rPr lang="vi-VN" altLang="en-US" dirty="0"/>
              <a:t>1</a:t>
            </a:r>
            <a:r>
              <a:rPr lang="en-US" altLang="en-US" dirty="0"/>
              <a:t>. </a:t>
            </a:r>
            <a:r>
              <a:rPr lang="vi-VN" altLang="en-US" dirty="0"/>
              <a:t>Kể lại những đóng góp to lớn và liên tục của ông Thiện qua các thời kì:</a:t>
            </a:r>
            <a:endParaRPr lang="en-US" altLang="en-US" dirty="0"/>
          </a:p>
        </p:txBody>
      </p:sp>
      <p:sp>
        <p:nvSpPr>
          <p:cNvPr id="25" name="Text Box 5"/>
          <p:cNvSpPr txBox="1">
            <a:spLocks noChangeArrowheads="1"/>
          </p:cNvSpPr>
          <p:nvPr/>
        </p:nvSpPr>
        <p:spPr bwMode="auto">
          <a:xfrm>
            <a:off x="5025954" y="2941082"/>
            <a:ext cx="72396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dirty="0"/>
              <a:t>  b) Khi Cách mạng thành công:</a:t>
            </a:r>
            <a:endParaRPr lang="en-US" altLang="en-US" dirty="0"/>
          </a:p>
        </p:txBody>
      </p:sp>
      <p:sp>
        <p:nvSpPr>
          <p:cNvPr id="26" name="Text Box 5"/>
          <p:cNvSpPr txBox="1">
            <a:spLocks noChangeArrowheads="1"/>
          </p:cNvSpPr>
          <p:nvPr/>
        </p:nvSpPr>
        <p:spPr bwMode="auto">
          <a:xfrm>
            <a:off x="5185952" y="3512687"/>
            <a:ext cx="4982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dirty="0"/>
              <a:t>c) Trong kháng chiến:</a:t>
            </a:r>
            <a:endParaRPr lang="en-US" altLang="en-US" dirty="0"/>
          </a:p>
        </p:txBody>
      </p:sp>
      <p:sp>
        <p:nvSpPr>
          <p:cNvPr id="30" name="Text Box 5"/>
          <p:cNvSpPr txBox="1">
            <a:spLocks noChangeArrowheads="1"/>
          </p:cNvSpPr>
          <p:nvPr/>
        </p:nvSpPr>
        <p:spPr bwMode="auto">
          <a:xfrm>
            <a:off x="5033114" y="5097125"/>
            <a:ext cx="70775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dirty="0"/>
              <a:t>d) Sau khi hòa bình lập lại:</a:t>
            </a:r>
            <a:endParaRPr lang="en-US" altLang="en-US" dirty="0"/>
          </a:p>
        </p:txBody>
      </p:sp>
      <p:sp>
        <p:nvSpPr>
          <p:cNvPr id="4" name="Rectangle 3"/>
          <p:cNvSpPr/>
          <p:nvPr/>
        </p:nvSpPr>
        <p:spPr>
          <a:xfrm>
            <a:off x="5154576" y="4081290"/>
            <a:ext cx="6897920" cy="954107"/>
          </a:xfrm>
          <a:prstGeom prst="rect">
            <a:avLst/>
          </a:prstGeom>
        </p:spPr>
        <p:txBody>
          <a:bodyPr wrap="square">
            <a:spAutoFit/>
          </a:bodyPr>
          <a:lstStyle/>
          <a:p>
            <a:pPr algn="just"/>
            <a:r>
              <a:rPr lang="en-US" altLang="en-US" sz="2800" b="1" dirty="0">
                <a:solidFill>
                  <a:srgbClr val="0070C0"/>
                </a:solidFill>
                <a:latin typeface="Times New Roman" panose="02020603050405020304" pitchFamily="18" charset="0"/>
                <a:cs typeface="Times New Roman" panose="02020603050405020304" pitchFamily="18" charset="0"/>
              </a:rPr>
              <a:t>Gia đình ông ủng hộ cán bộ, bộ đội khu II hàng trăm tấn thóc.</a:t>
            </a:r>
          </a:p>
        </p:txBody>
      </p:sp>
      <p:sp>
        <p:nvSpPr>
          <p:cNvPr id="5" name="Rectangle 4"/>
          <p:cNvSpPr/>
          <p:nvPr/>
        </p:nvSpPr>
        <p:spPr>
          <a:xfrm>
            <a:off x="5025955" y="5717115"/>
            <a:ext cx="7166046" cy="954107"/>
          </a:xfrm>
          <a:prstGeom prst="rect">
            <a:avLst/>
          </a:prstGeom>
        </p:spPr>
        <p:txBody>
          <a:bodyPr wrap="square">
            <a:spAutoFit/>
          </a:bodyPr>
          <a:lstStyle/>
          <a:p>
            <a:pPr lvl="0" algn="just" defTabSz="457200" fontAlgn="base">
              <a:spcBef>
                <a:spcPct val="0"/>
              </a:spcBef>
              <a:spcAft>
                <a:spcPct val="0"/>
              </a:spcAft>
            </a:pPr>
            <a:r>
              <a:rPr lang="en-US" altLang="en-US" sz="2800" b="1" dirty="0">
                <a:solidFill>
                  <a:srgbClr val="0070C0"/>
                </a:solidFill>
                <a:latin typeface="Times New Roman" panose="02020603050405020304" pitchFamily="18" charset="0"/>
                <a:ea typeface="Arial Unicode MS" pitchFamily="34" charset="-128"/>
                <a:cs typeface="Times New Roman" panose="02020603050405020304" pitchFamily="18" charset="0"/>
              </a:rPr>
              <a:t>Ông hiến toàn bộ đồn điền Chi Nê cho Nhà nước.</a:t>
            </a:r>
          </a:p>
        </p:txBody>
      </p:sp>
    </p:spTree>
    <p:extLst>
      <p:ext uri="{BB962C8B-B14F-4D97-AF65-F5344CB8AC3E}">
        <p14:creationId xmlns:p14="http://schemas.microsoft.com/office/powerpoint/2010/main" val="25698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66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3429000" y="-560036"/>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b="0" i="0">
                <a:solidFill>
                  <a:schemeClr val="tx1"/>
                </a:solidFill>
                <a:effectLst>
                  <a:outerShdw blurRad="38100" dist="38100" dir="2700000" algn="tl">
                    <a:srgbClr val="C0C0C0"/>
                  </a:outerShdw>
                </a:effectLst>
              </a:rPr>
              <a:t>    </a:t>
            </a:r>
          </a:p>
        </p:txBody>
      </p:sp>
      <p:sp>
        <p:nvSpPr>
          <p:cNvPr id="65540" name="Line 4"/>
          <p:cNvSpPr>
            <a:spLocks noChangeShapeType="1"/>
          </p:cNvSpPr>
          <p:nvPr/>
        </p:nvSpPr>
        <p:spPr bwMode="auto">
          <a:xfrm>
            <a:off x="4995829" y="478971"/>
            <a:ext cx="0" cy="510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65544" name="Text Box 3"/>
          <p:cNvSpPr txBox="1">
            <a:spLocks noChangeArrowheads="1"/>
          </p:cNvSpPr>
          <p:nvPr/>
        </p:nvSpPr>
        <p:spPr bwMode="auto">
          <a:xfrm>
            <a:off x="1524000" y="291813"/>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Luyện</a:t>
            </a:r>
            <a:r>
              <a:rPr lang="en-US" altLang="en-US" i="0" u="sng" dirty="0"/>
              <a:t> </a:t>
            </a:r>
            <a:r>
              <a:rPr lang="en-US" altLang="en-US" i="0" u="sng" dirty="0" err="1"/>
              <a:t>đọc</a:t>
            </a:r>
            <a:r>
              <a:rPr lang="en-US" altLang="en-US" i="0" u="sng" dirty="0"/>
              <a:t>:</a:t>
            </a:r>
          </a:p>
          <a:p>
            <a:pPr algn="l" eaLnBrk="1" hangingPunct="1">
              <a:spcBef>
                <a:spcPct val="50000"/>
              </a:spcBef>
            </a:pPr>
            <a:endParaRPr lang="en-US" altLang="en-US" i="0" dirty="0">
              <a:solidFill>
                <a:schemeClr val="tx1"/>
              </a:solidFill>
            </a:endParaRPr>
          </a:p>
        </p:txBody>
      </p:sp>
      <p:sp>
        <p:nvSpPr>
          <p:cNvPr id="65546" name="Text Box 3"/>
          <p:cNvSpPr txBox="1">
            <a:spLocks noChangeArrowheads="1"/>
          </p:cNvSpPr>
          <p:nvPr/>
        </p:nvSpPr>
        <p:spPr bwMode="auto">
          <a:xfrm>
            <a:off x="7226300" y="224971"/>
            <a:ext cx="3213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Tìm</a:t>
            </a:r>
            <a:r>
              <a:rPr lang="en-US" altLang="en-US" i="0" u="sng" dirty="0"/>
              <a:t> </a:t>
            </a:r>
            <a:r>
              <a:rPr lang="en-US" altLang="en-US" i="0" u="sng" dirty="0" err="1"/>
              <a:t>hiểu</a:t>
            </a:r>
            <a:r>
              <a:rPr lang="en-US" altLang="en-US" i="0" u="sng" dirty="0"/>
              <a:t> </a:t>
            </a:r>
            <a:r>
              <a:rPr lang="en-US" altLang="en-US" i="0" u="sng" dirty="0" err="1"/>
              <a:t>bài</a:t>
            </a:r>
            <a:r>
              <a:rPr lang="en-US" altLang="en-US" i="0" u="sng" dirty="0"/>
              <a:t>:</a:t>
            </a:r>
          </a:p>
          <a:p>
            <a:pPr algn="l" eaLnBrk="1" hangingPunct="1">
              <a:spcBef>
                <a:spcPct val="50000"/>
              </a:spcBef>
            </a:pPr>
            <a:endParaRPr lang="en-US" altLang="en-US" i="0" u="sng" dirty="0"/>
          </a:p>
        </p:txBody>
      </p:sp>
      <p:sp>
        <p:nvSpPr>
          <p:cNvPr id="33" name="Text Box 5"/>
          <p:cNvSpPr txBox="1">
            <a:spLocks noChangeArrowheads="1"/>
          </p:cNvSpPr>
          <p:nvPr/>
        </p:nvSpPr>
        <p:spPr bwMode="auto">
          <a:xfrm>
            <a:off x="5119246" y="788788"/>
            <a:ext cx="70727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spcBef>
                <a:spcPct val="50000"/>
              </a:spcBef>
            </a:pPr>
            <a:r>
              <a:rPr lang="en-US" altLang="en-US" dirty="0" err="1"/>
              <a:t>Câu</a:t>
            </a:r>
            <a:r>
              <a:rPr lang="en-US" altLang="en-US" dirty="0"/>
              <a:t> 2. </a:t>
            </a:r>
            <a:r>
              <a:rPr lang="en-US" altLang="en-US" dirty="0">
                <a:cs typeface="Times New Roman" panose="02020603050405020304" pitchFamily="18" charset="0"/>
              </a:rPr>
              <a:t>Việc làm của ông Thiện thể hiện những phẩm chất gì?</a:t>
            </a:r>
            <a:endParaRPr lang="en-US" altLang="en-US" dirty="0"/>
          </a:p>
        </p:txBody>
      </p:sp>
      <p:sp>
        <p:nvSpPr>
          <p:cNvPr id="34" name="Text Box 5"/>
          <p:cNvSpPr txBox="1">
            <a:spLocks noChangeArrowheads="1"/>
          </p:cNvSpPr>
          <p:nvPr/>
        </p:nvSpPr>
        <p:spPr bwMode="auto">
          <a:xfrm>
            <a:off x="5082915" y="3626881"/>
            <a:ext cx="69138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spcBef>
                <a:spcPct val="50000"/>
              </a:spcBef>
            </a:pPr>
            <a:r>
              <a:rPr lang="en-US" altLang="en-US" dirty="0" err="1"/>
              <a:t>Câu</a:t>
            </a:r>
            <a:r>
              <a:rPr lang="en-US" altLang="en-US" dirty="0"/>
              <a:t> </a:t>
            </a:r>
            <a:r>
              <a:rPr lang="vi-VN" altLang="en-US" dirty="0"/>
              <a:t>3</a:t>
            </a:r>
            <a:r>
              <a:rPr lang="en-US" altLang="en-US" dirty="0"/>
              <a:t>. </a:t>
            </a:r>
            <a:r>
              <a:rPr lang="en-US" altLang="en-US" dirty="0">
                <a:solidFill>
                  <a:srgbClr val="FF3300"/>
                </a:solidFill>
                <a:cs typeface="Times New Roman" panose="02020603050405020304" pitchFamily="18" charset="0"/>
              </a:rPr>
              <a:t>Từ câu chuyện này, em suy nghĩ như thế nào về trách nhiệm của công dân với đất nước?</a:t>
            </a:r>
            <a:endParaRPr lang="en-US" altLang="en-US" dirty="0"/>
          </a:p>
        </p:txBody>
      </p:sp>
      <p:sp>
        <p:nvSpPr>
          <p:cNvPr id="4" name="Rectangle 3"/>
          <p:cNvSpPr/>
          <p:nvPr/>
        </p:nvSpPr>
        <p:spPr>
          <a:xfrm>
            <a:off x="5082915" y="1776947"/>
            <a:ext cx="6598872" cy="1815882"/>
          </a:xfrm>
          <a:prstGeom prst="rect">
            <a:avLst/>
          </a:prstGeom>
        </p:spPr>
        <p:txBody>
          <a:bodyPr wrap="square">
            <a:spAutoFit/>
          </a:bodyPr>
          <a:lstStyle/>
          <a:p>
            <a:pPr lvl="0" algn="just" defTabSz="457200" fontAlgn="base">
              <a:spcBef>
                <a:spcPct val="0"/>
              </a:spcBef>
              <a:spcAft>
                <a:spcPct val="0"/>
              </a:spcAft>
            </a:pPr>
            <a:r>
              <a:rPr lang="en-US" altLang="en-US" sz="2800" dirty="0">
                <a:solidFill>
                  <a:prstClr val="black"/>
                </a:solidFill>
                <a:latin typeface="Times New Roman" panose="02020603050405020304" pitchFamily="18" charset="0"/>
                <a:ea typeface="Arial Unicode MS" pitchFamily="34" charset="-128"/>
                <a:cs typeface="Times New Roman" panose="02020603050405020304" pitchFamily="18" charset="0"/>
              </a:rPr>
              <a:t>- Việc làm của ông Thiện cho thấy ông là một công dân yêu nước, có tấm lòng vì đại nghĩa, sẵn sàng hiến tặng số tài sản rất lớn của mình cho Cách mạng.</a:t>
            </a:r>
          </a:p>
        </p:txBody>
      </p:sp>
      <p:sp>
        <p:nvSpPr>
          <p:cNvPr id="5" name="Rectangle 4"/>
          <p:cNvSpPr/>
          <p:nvPr/>
        </p:nvSpPr>
        <p:spPr>
          <a:xfrm>
            <a:off x="5119245" y="4950662"/>
            <a:ext cx="6562535" cy="1815882"/>
          </a:xfrm>
          <a:prstGeom prst="rect">
            <a:avLst/>
          </a:prstGeom>
        </p:spPr>
        <p:txBody>
          <a:bodyPr wrap="square">
            <a:spAutoFit/>
          </a:bodyPr>
          <a:lstStyle/>
          <a:p>
            <a:pPr lvl="0" algn="just" defTabSz="457200" fontAlgn="base">
              <a:spcBef>
                <a:spcPct val="0"/>
              </a:spcBef>
              <a:spcAft>
                <a:spcPct val="0"/>
              </a:spcAft>
            </a:pPr>
            <a:r>
              <a:rPr lang="en-US" altLang="en-US" sz="2800" dirty="0">
                <a:solidFill>
                  <a:srgbClr val="000000"/>
                </a:solidFill>
                <a:latin typeface="Times New Roman" panose="02020603050405020304" pitchFamily="18" charset="0"/>
                <a:ea typeface="Arial Unicode MS" pitchFamily="34" charset="-128"/>
                <a:cs typeface="Times New Roman" panose="02020603050405020304" pitchFamily="18" charset="0"/>
              </a:rPr>
              <a:t>Người công dân phải có trách nhiệm với vận mệnh của đất nước. Phải biết hi sinh vì Cách mạng, vì sự nghiệp xây dựng và bảo vệ Tổ quốc. </a:t>
            </a:r>
          </a:p>
        </p:txBody>
      </p:sp>
    </p:spTree>
    <p:extLst>
      <p:ext uri="{BB962C8B-B14F-4D97-AF65-F5344CB8AC3E}">
        <p14:creationId xmlns:p14="http://schemas.microsoft.com/office/powerpoint/2010/main" val="27303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08" y="318758"/>
            <a:ext cx="5256323" cy="2818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4" y="3428999"/>
            <a:ext cx="5247537" cy="3082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743" y="380179"/>
            <a:ext cx="5670333" cy="27571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743" y="3428998"/>
            <a:ext cx="5670333" cy="3082161"/>
          </a:xfrm>
          <a:prstGeom prst="rect">
            <a:avLst/>
          </a:prstGeom>
        </p:spPr>
      </p:pic>
    </p:spTree>
    <p:extLst>
      <p:ext uri="{BB962C8B-B14F-4D97-AF65-F5344CB8AC3E}">
        <p14:creationId xmlns:p14="http://schemas.microsoft.com/office/powerpoint/2010/main" val="193620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a:extLst>
              <a:ext uri="{FF2B5EF4-FFF2-40B4-BE49-F238E27FC236}">
                <a16:creationId xmlns:a16="http://schemas.microsoft.com/office/drawing/2014/main" id="{A4CBA5A0-2631-40EF-BF97-C63B2CAF0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7" descr="blumen-pflanzen042">
            <a:extLst>
              <a:ext uri="{FF2B5EF4-FFF2-40B4-BE49-F238E27FC236}">
                <a16:creationId xmlns:a16="http://schemas.microsoft.com/office/drawing/2014/main" id="{7889E06C-2B2D-44FE-AFCE-5B29687978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1940311"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blumen-pflanzen042">
            <a:extLst>
              <a:ext uri="{FF2B5EF4-FFF2-40B4-BE49-F238E27FC236}">
                <a16:creationId xmlns:a16="http://schemas.microsoft.com/office/drawing/2014/main" id="{73346590-3907-45AD-A463-B5786AF5C1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4811110"/>
            <a:ext cx="1930400" cy="204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7"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50400" y="228600"/>
            <a:ext cx="508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flower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61600" y="304800"/>
            <a:ext cx="40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Freeform 9"/>
          <p:cNvSpPr>
            <a:spLocks/>
          </p:cNvSpPr>
          <p:nvPr/>
        </p:nvSpPr>
        <p:spPr bwMode="auto">
          <a:xfrm>
            <a:off x="10160000" y="1295400"/>
            <a:ext cx="21336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 name="Freeform 10"/>
          <p:cNvSpPr>
            <a:spLocks/>
          </p:cNvSpPr>
          <p:nvPr/>
        </p:nvSpPr>
        <p:spPr bwMode="auto">
          <a:xfrm>
            <a:off x="8331200" y="1066800"/>
            <a:ext cx="1320800" cy="3048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54" name="Picture 11"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99200" y="41148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990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1752600"/>
            <a:ext cx="2946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60000" y="2133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23200" y="5334001"/>
            <a:ext cx="2438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66400" y="4800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3119159">
            <a:off x="863601" y="1646238"/>
            <a:ext cx="914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43434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7600" y="32004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737600" y="30480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1"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86485" y="5334000"/>
            <a:ext cx="180551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 y="44958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4038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37338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5"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40000" y="7620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6"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25800" y="3324226"/>
            <a:ext cx="3048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27"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514601"/>
            <a:ext cx="1219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Freeform 40"/>
          <p:cNvSpPr>
            <a:spLocks/>
          </p:cNvSpPr>
          <p:nvPr/>
        </p:nvSpPr>
        <p:spPr bwMode="auto">
          <a:xfrm rot="728459">
            <a:off x="1117600" y="2133600"/>
            <a:ext cx="101600" cy="457200"/>
          </a:xfrm>
          <a:custGeom>
            <a:avLst/>
            <a:gdLst>
              <a:gd name="T0" fmla="*/ 2147483647 w 409"/>
              <a:gd name="T1" fmla="*/ 2147483647 h 658"/>
              <a:gd name="T2" fmla="*/ 2147483647 w 409"/>
              <a:gd name="T3" fmla="*/ 2147483647 h 658"/>
              <a:gd name="T4" fmla="*/ 2147483647 w 409"/>
              <a:gd name="T5" fmla="*/ 2147483647 h 658"/>
              <a:gd name="T6" fmla="*/ 2147483647 w 409"/>
              <a:gd name="T7" fmla="*/ 2147483647 h 658"/>
              <a:gd name="T8" fmla="*/ 2147483647 w 409"/>
              <a:gd name="T9" fmla="*/ 2147483647 h 658"/>
              <a:gd name="T10" fmla="*/ 2147483647 w 409"/>
              <a:gd name="T11" fmla="*/ 2147483647 h 658"/>
              <a:gd name="T12" fmla="*/ 0 60000 65536"/>
              <a:gd name="T13" fmla="*/ 0 60000 65536"/>
              <a:gd name="T14" fmla="*/ 0 60000 65536"/>
              <a:gd name="T15" fmla="*/ 0 60000 65536"/>
              <a:gd name="T16" fmla="*/ 0 60000 65536"/>
              <a:gd name="T17" fmla="*/ 0 60000 65536"/>
              <a:gd name="T18" fmla="*/ 0 w 409"/>
              <a:gd name="T19" fmla="*/ 0 h 658"/>
              <a:gd name="T20" fmla="*/ 409 w 409"/>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72" name="Picture 72"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6400" y="55626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73"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49530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4"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2000" y="57150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75"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6400" y="55626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77"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6400" y="55626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78"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304800"/>
            <a:ext cx="180551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79" descr="SPARK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80427" y="142875"/>
            <a:ext cx="180551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20"/>
          <p:cNvSpPr>
            <a:spLocks noChangeArrowheads="1"/>
          </p:cNvSpPr>
          <p:nvPr/>
        </p:nvSpPr>
        <p:spPr bwMode="auto">
          <a:xfrm>
            <a:off x="1320800" y="3124200"/>
            <a:ext cx="8737600" cy="1524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eaLnBrk="1" hangingPunct="1">
              <a:defRPr/>
            </a:pPr>
            <a:endParaRPr lang="en-US">
              <a:solidFill>
                <a:schemeClr val="tx2"/>
              </a:solidFill>
              <a:cs typeface="Times New Roman" panose="02020603050405020304" pitchFamily="18" charset="0"/>
            </a:endParaRPr>
          </a:p>
        </p:txBody>
      </p:sp>
      <p:pic>
        <p:nvPicPr>
          <p:cNvPr id="2082" name="Picture 7" descr="Ảnh1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094" y="55398"/>
            <a:ext cx="1422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WordArt 121"/>
          <p:cNvSpPr>
            <a:spLocks noChangeArrowheads="1" noChangeShapeType="1" noTextEdit="1"/>
          </p:cNvSpPr>
          <p:nvPr/>
        </p:nvSpPr>
        <p:spPr bwMode="auto">
          <a:xfrm>
            <a:off x="3149600" y="1120852"/>
            <a:ext cx="5384800" cy="15240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a:t>
            </a:r>
          </a:p>
        </p:txBody>
      </p:sp>
      <p:sp>
        <p:nvSpPr>
          <p:cNvPr id="2085" name="WordArt 122"/>
          <p:cNvSpPr>
            <a:spLocks noChangeArrowheads="1" noChangeShapeType="1" noTextEdit="1"/>
          </p:cNvSpPr>
          <p:nvPr/>
        </p:nvSpPr>
        <p:spPr bwMode="auto">
          <a:xfrm>
            <a:off x="561556" y="2712246"/>
            <a:ext cx="10914994" cy="2224087"/>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Nhà</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tài</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trợ</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đặc</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biệt</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Cách</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mạng</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459126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0379"/>
                                        </p:tgtEl>
                                        <p:attrNameLst>
                                          <p:attrName>style.visibility</p:attrName>
                                        </p:attrNameLst>
                                      </p:cBhvr>
                                      <p:to>
                                        <p:strVal val="visible"/>
                                      </p:to>
                                    </p:set>
                                    <p:animEffect transition="in" filter="checkerboard(across)">
                                      <p:cBhvr>
                                        <p:cTn id="7" dur="500"/>
                                        <p:tgtEl>
                                          <p:spTgt spid="100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8" y="2030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i="0">
                <a:solidFill>
                  <a:schemeClr val="tx1"/>
                </a:solidFill>
                <a:effectLst>
                  <a:outerShdw blurRad="38100" dist="38100" dir="2700000" algn="tl">
                    <a:srgbClr val="C0C0C0"/>
                  </a:outerShdw>
                </a:effectLst>
              </a:rPr>
              <a:t>    </a:t>
            </a:r>
          </a:p>
        </p:txBody>
      </p:sp>
      <p:sp>
        <p:nvSpPr>
          <p:cNvPr id="12" name="Text Box 5"/>
          <p:cNvSpPr txBox="1">
            <a:spLocks noChangeArrowheads="1"/>
          </p:cNvSpPr>
          <p:nvPr/>
        </p:nvSpPr>
        <p:spPr bwMode="auto">
          <a:xfrm>
            <a:off x="4716381" y="6304548"/>
            <a:ext cx="2924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endParaRPr lang="en-US" altLang="en-US" sz="2400" dirty="0">
              <a:solidFill>
                <a:schemeClr val="tx1"/>
              </a:solidFill>
            </a:endParaRPr>
          </a:p>
        </p:txBody>
      </p:sp>
      <p:pic>
        <p:nvPicPr>
          <p:cNvPr id="11" name="Picture 10"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925" y="2309812"/>
            <a:ext cx="1219199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04557" y="3133725"/>
            <a:ext cx="4180114" cy="523220"/>
          </a:xfrm>
          <a:prstGeom prst="rect">
            <a:avLst/>
          </a:prstGeom>
        </p:spPr>
        <p:txBody>
          <a:bodyPr wrap="square">
            <a:spAutoFit/>
          </a:bodyPr>
          <a:lstStyle/>
          <a:p>
            <a:r>
              <a:rPr lang="en-US" altLang="en-US" sz="2800" b="1" u="sng" dirty="0">
                <a:solidFill>
                  <a:schemeClr val="tx2"/>
                </a:solidFill>
                <a:latin typeface="Times New Roman" panose="02020603050405020304" pitchFamily="18" charset="0"/>
              </a:rPr>
              <a:t>Nội dung bài</a:t>
            </a:r>
            <a:r>
              <a:rPr lang="en-US" altLang="en-US" sz="2800" b="1" dirty="0">
                <a:solidFill>
                  <a:schemeClr val="tx2"/>
                </a:solidFill>
                <a:latin typeface="Times New Roman" panose="02020603050405020304" pitchFamily="18" charset="0"/>
              </a:rPr>
              <a:t>:</a:t>
            </a:r>
          </a:p>
        </p:txBody>
      </p:sp>
      <p:sp>
        <p:nvSpPr>
          <p:cNvPr id="3" name="Rectangle 2"/>
          <p:cNvSpPr/>
          <p:nvPr/>
        </p:nvSpPr>
        <p:spPr>
          <a:xfrm>
            <a:off x="2579914" y="4070281"/>
            <a:ext cx="7707086" cy="1156727"/>
          </a:xfrm>
          <a:prstGeom prst="rect">
            <a:avLst/>
          </a:prstGeom>
        </p:spPr>
        <p:txBody>
          <a:bodyPr wrap="square">
            <a:spAutoFit/>
          </a:bodyPr>
          <a:lstStyle/>
          <a:p>
            <a:pPr>
              <a:lnSpc>
                <a:spcPct val="130000"/>
              </a:lnSpc>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Biểu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dương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sản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nước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Đỗ</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ủng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tiền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8" name="Text Box 5">
            <a:extLst>
              <a:ext uri="{FF2B5EF4-FFF2-40B4-BE49-F238E27FC236}">
                <a16:creationId xmlns:a16="http://schemas.microsoft.com/office/drawing/2014/main" id="{C620AD87-349C-4DC8-B990-F46A4C9B18F6}"/>
              </a:ext>
            </a:extLst>
          </p:cNvPr>
          <p:cNvSpPr txBox="1">
            <a:spLocks noChangeArrowheads="1"/>
          </p:cNvSpPr>
          <p:nvPr/>
        </p:nvSpPr>
        <p:spPr bwMode="auto">
          <a:xfrm>
            <a:off x="2209800" y="938896"/>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sp>
        <p:nvSpPr>
          <p:cNvPr id="9" name="Text Box 4">
            <a:extLst>
              <a:ext uri="{FF2B5EF4-FFF2-40B4-BE49-F238E27FC236}">
                <a16:creationId xmlns:a16="http://schemas.microsoft.com/office/drawing/2014/main" id="{407700FB-F2F4-4573-9361-E77B7FDDE052}"/>
              </a:ext>
            </a:extLst>
          </p:cNvPr>
          <p:cNvSpPr txBox="1">
            <a:spLocks noChangeArrowheads="1"/>
          </p:cNvSpPr>
          <p:nvPr/>
        </p:nvSpPr>
        <p:spPr bwMode="auto">
          <a:xfrm>
            <a:off x="4423577" y="496777"/>
            <a:ext cx="167242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spcBef>
                <a:spcPct val="50000"/>
              </a:spcBef>
            </a:pPr>
            <a:r>
              <a:rPr lang="en-US" altLang="en-US" sz="3000" i="0" u="sng" dirty="0" err="1">
                <a:solidFill>
                  <a:schemeClr val="tx1"/>
                </a:solidFill>
              </a:rPr>
              <a:t>Tập</a:t>
            </a:r>
            <a:r>
              <a:rPr lang="en-US" altLang="en-US" sz="3000" i="0" u="sng" dirty="0">
                <a:solidFill>
                  <a:schemeClr val="tx1"/>
                </a:solidFill>
              </a:rPr>
              <a:t> </a:t>
            </a:r>
            <a:r>
              <a:rPr lang="en-US" altLang="en-US" sz="3000" i="0" u="sng" dirty="0" err="1">
                <a:solidFill>
                  <a:schemeClr val="tx1"/>
                </a:solidFill>
              </a:rPr>
              <a:t>đọc</a:t>
            </a:r>
            <a:r>
              <a:rPr lang="en-US" altLang="en-US" sz="3000" i="0" u="sng" dirty="0">
                <a:solidFill>
                  <a:schemeClr val="tx1"/>
                </a:solidFill>
                <a:latin typeface=".VnTime" panose="020B7200000000000000" pitchFamily="34" charset="0"/>
              </a:rPr>
              <a:t>:</a:t>
            </a:r>
            <a:r>
              <a:rPr lang="en-US" altLang="en-US" sz="3200" i="0" dirty="0">
                <a:solidFill>
                  <a:srgbClr val="0000FF"/>
                </a:solidFill>
                <a:latin typeface=".VnTime" panose="020B7200000000000000" pitchFamily="34" charset="0"/>
              </a:rPr>
              <a:t> </a:t>
            </a:r>
          </a:p>
        </p:txBody>
      </p:sp>
      <p:sp>
        <p:nvSpPr>
          <p:cNvPr id="10" name="Text Box 4">
            <a:extLst>
              <a:ext uri="{FF2B5EF4-FFF2-40B4-BE49-F238E27FC236}">
                <a16:creationId xmlns:a16="http://schemas.microsoft.com/office/drawing/2014/main" id="{864136A5-A4F1-4533-BD56-CC2A1391A000}"/>
              </a:ext>
            </a:extLst>
          </p:cNvPr>
          <p:cNvSpPr txBox="1">
            <a:spLocks noChangeArrowheads="1"/>
          </p:cNvSpPr>
          <p:nvPr/>
        </p:nvSpPr>
        <p:spPr bwMode="auto">
          <a:xfrm>
            <a:off x="0" y="952827"/>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ctr" eaLnBrk="1" hangingPunct="1">
              <a:spcBef>
                <a:spcPct val="50000"/>
              </a:spcBef>
            </a:pPr>
            <a:r>
              <a:rPr lang="vi-VN" altLang="en-US" sz="3600" i="0" dirty="0"/>
              <a:t>Nhà tài trợ đặc biệt của Cách mạng</a:t>
            </a:r>
            <a:endParaRPr lang="en-US" altLang="en-US" sz="3600" i="0" dirty="0"/>
          </a:p>
          <a:p>
            <a:pPr algn="ctr" eaLnBrk="1" hangingPunct="1">
              <a:spcBef>
                <a:spcPct val="50000"/>
              </a:spcBef>
            </a:pPr>
            <a:r>
              <a:rPr lang="en-US" altLang="en-US" sz="2000" i="0" dirty="0"/>
              <a:t>                                                                Theo PHẠM KHẢI     </a:t>
            </a:r>
            <a:endParaRPr lang="en-US" altLang="en-US" sz="2400" i="0" dirty="0">
              <a:latin typeface=".VnTime" panose="020B7200000000000000" pitchFamily="34" charset="0"/>
            </a:endParaRPr>
          </a:p>
        </p:txBody>
      </p:sp>
      <p:sp>
        <p:nvSpPr>
          <p:cNvPr id="14" name="Text Box 6">
            <a:extLst>
              <a:ext uri="{FF2B5EF4-FFF2-40B4-BE49-F238E27FC236}">
                <a16:creationId xmlns:a16="http://schemas.microsoft.com/office/drawing/2014/main" id="{60629CE4-FA3B-4248-AEAB-CD487E48A039}"/>
              </a:ext>
            </a:extLst>
          </p:cNvPr>
          <p:cNvSpPr txBox="1">
            <a:spLocks noChangeArrowheads="1"/>
          </p:cNvSpPr>
          <p:nvPr/>
        </p:nvSpPr>
        <p:spPr bwMode="auto">
          <a:xfrm>
            <a:off x="1524000" y="53976"/>
            <a:ext cx="9144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Thứ</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tư</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ngày</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26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tháng</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1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năm</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2022</a:t>
            </a:r>
          </a:p>
        </p:txBody>
      </p:sp>
    </p:spTree>
    <p:extLst>
      <p:ext uri="{BB962C8B-B14F-4D97-AF65-F5344CB8AC3E}">
        <p14:creationId xmlns:p14="http://schemas.microsoft.com/office/powerpoint/2010/main" val="213432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5"/>
          <p:cNvGrpSpPr>
            <a:grpSpLocks/>
          </p:cNvGrpSpPr>
          <p:nvPr/>
        </p:nvGrpSpPr>
        <p:grpSpPr bwMode="auto">
          <a:xfrm>
            <a:off x="53010" y="187625"/>
            <a:ext cx="6504215" cy="1155797"/>
            <a:chOff x="628" y="-227"/>
            <a:chExt cx="1872" cy="646"/>
          </a:xfrm>
        </p:grpSpPr>
        <p:pic>
          <p:nvPicPr>
            <p:cNvPr id="24" name="Picture 10"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8" y="-227"/>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1079" y="-69"/>
              <a:ext cx="1152" cy="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dirty="0">
                  <a:latin typeface="Times New Roman" panose="02020603050405020304" pitchFamily="18" charset="0"/>
                  <a:cs typeface="Times New Roman" panose="02020603050405020304" pitchFamily="18" charset="0"/>
                </a:rPr>
                <a:t>Luyện đọc diễn cảm</a:t>
              </a:r>
            </a:p>
          </p:txBody>
        </p:sp>
      </p:grpSp>
      <p:sp>
        <p:nvSpPr>
          <p:cNvPr id="27" name="Text Box 5"/>
          <p:cNvSpPr txBox="1">
            <a:spLocks noChangeArrowheads="1"/>
          </p:cNvSpPr>
          <p:nvPr/>
        </p:nvSpPr>
        <p:spPr bwMode="auto">
          <a:xfrm>
            <a:off x="266699" y="1343422"/>
            <a:ext cx="11658601" cy="53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lnSpc>
                <a:spcPct val="130000"/>
              </a:lnSpc>
              <a:spcBef>
                <a:spcPct val="50000"/>
              </a:spcBef>
            </a:pPr>
            <a:r>
              <a:rPr lang="en-US" altLang="en-US" b="0" i="0" dirty="0">
                <a:solidFill>
                  <a:schemeClr val="tx1"/>
                </a:solidFill>
                <a:effectLst>
                  <a:outerShdw blurRad="38100" dist="38100" dir="2700000" algn="tl">
                    <a:srgbClr val="C0C0C0"/>
                  </a:outerShdw>
                </a:effectLst>
                <a:cs typeface="Times New Roman" panose="02020603050405020304" pitchFamily="18" charset="0"/>
              </a:rPr>
              <a:t>         </a:t>
            </a:r>
            <a:r>
              <a:rPr lang="en-US" altLang="en-US" b="0" i="0" dirty="0" err="1">
                <a:solidFill>
                  <a:schemeClr val="tx1"/>
                </a:solidFill>
                <a:cs typeface="Times New Roman" panose="02020603050405020304" pitchFamily="18" charset="0"/>
              </a:rPr>
              <a:t>Với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lòng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nhiệt</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thành</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yêu</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nước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ngay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từ</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trước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Cách</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mạng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Thiện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đã</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có</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những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trợ</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giúp</a:t>
            </a:r>
            <a:r>
              <a:rPr lang="en-US" altLang="en-US" b="0" i="0" dirty="0">
                <a:solidFill>
                  <a:schemeClr val="tx1"/>
                </a:solidFill>
                <a:cs typeface="Times New Roman" panose="02020603050405020304" pitchFamily="18" charset="0"/>
              </a:rPr>
              <a:t> to </a:t>
            </a:r>
            <a:r>
              <a:rPr lang="en-US" altLang="en-US" b="0" i="0" dirty="0" err="1">
                <a:solidFill>
                  <a:schemeClr val="tx1"/>
                </a:solidFill>
                <a:cs typeface="Times New Roman" panose="02020603050405020304" pitchFamily="18" charset="0"/>
              </a:rPr>
              <a:t>lớn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về</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tài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chính</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cho</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tổ</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chức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Năm</a:t>
            </a:r>
            <a:r>
              <a:rPr lang="en-US" altLang="en-US" b="0" i="0" dirty="0">
                <a:solidFill>
                  <a:schemeClr val="tx1"/>
                </a:solidFill>
                <a:cs typeface="Times New Roman" panose="02020603050405020304" pitchFamily="18" charset="0"/>
              </a:rPr>
              <a:t> 1943, </a:t>
            </a:r>
            <a:r>
              <a:rPr lang="en-US" altLang="en-US" b="0" i="0" dirty="0" err="1">
                <a:solidFill>
                  <a:schemeClr val="tx1"/>
                </a:solidFill>
                <a:cs typeface="Times New Roman" panose="02020603050405020304" pitchFamily="18" charset="0"/>
              </a:rPr>
              <a:t>thông</a:t>
            </a:r>
            <a:r>
              <a:rPr lang="en-US" altLang="en-US" b="0" i="0" dirty="0">
                <a:solidFill>
                  <a:schemeClr val="tx1"/>
                </a:solidFill>
                <a:cs typeface="Times New Roman" panose="02020603050405020304" pitchFamily="18" charset="0"/>
              </a:rPr>
              <a:t> qua </a:t>
            </a:r>
            <a:r>
              <a:rPr lang="en-US" altLang="en-US" b="0" i="0" dirty="0" err="1">
                <a:solidFill>
                  <a:schemeClr val="tx1"/>
                </a:solidFill>
                <a:cs typeface="Times New Roman" panose="02020603050405020304" pitchFamily="18" charset="0"/>
              </a:rPr>
              <a:t>đồng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chí</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Nguyễn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Lương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Bằng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gửi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ủng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hộ</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quỹ</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3 </a:t>
            </a:r>
            <a:r>
              <a:rPr lang="en-US" altLang="en-US" b="0" i="0" dirty="0" err="1">
                <a:solidFill>
                  <a:schemeClr val="tx1"/>
                </a:solidFill>
                <a:cs typeface="Times New Roman" panose="02020603050405020304" pitchFamily="18" charset="0"/>
              </a:rPr>
              <a:t>vạn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đồng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Dương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Số</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tiền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này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làm</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người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giữ</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tay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hòm</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chìa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khóa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của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khỏi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xúc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động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và</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sửng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sốt</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bởi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lúc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bấy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giờ</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ngân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quỹ</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của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chỉ</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còn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có</a:t>
            </a:r>
            <a:r>
              <a:rPr lang="en-US" altLang="en-US" b="0" i="0" dirty="0">
                <a:solidFill>
                  <a:schemeClr val="tx1"/>
                </a:solidFill>
                <a:cs typeface="Times New Roman" panose="02020603050405020304" pitchFamily="18" charset="0"/>
              </a:rPr>
              <a:t> ... 24 </a:t>
            </a:r>
            <a:r>
              <a:rPr lang="en-US" altLang="en-US" b="0" i="0" dirty="0" err="1">
                <a:solidFill>
                  <a:schemeClr val="tx1"/>
                </a:solidFill>
                <a:cs typeface="Times New Roman" panose="02020603050405020304" pitchFamily="18" charset="0"/>
              </a:rPr>
              <a:t>đồng</a:t>
            </a:r>
            <a:r>
              <a:rPr lang="en-US" altLang="en-US" b="0" i="0" dirty="0">
                <a:solidFill>
                  <a:schemeClr val="tx1"/>
                </a:solidFill>
                <a:latin typeface="HP001 5 hàng" pitchFamily="34" charset="0"/>
              </a:rPr>
              <a:t>.</a:t>
            </a:r>
          </a:p>
          <a:p>
            <a:pPr algn="just" eaLnBrk="1" hangingPunct="1">
              <a:lnSpc>
                <a:spcPct val="130000"/>
              </a:lnSpc>
              <a:spcBef>
                <a:spcPct val="50000"/>
              </a:spcBef>
            </a:pPr>
            <a:r>
              <a:rPr lang="vi-VN" altLang="en-US" b="0" i="0" dirty="0">
                <a:solidFill>
                  <a:schemeClr val="tx1"/>
                </a:solidFill>
              </a:rPr>
              <a:t>             </a:t>
            </a:r>
            <a:r>
              <a:rPr lang="en-US" altLang="en-US" b="0" i="0" dirty="0" err="1">
                <a:solidFill>
                  <a:schemeClr val="tx1"/>
                </a:solidFill>
              </a:rPr>
              <a:t>Khi</a:t>
            </a:r>
            <a:r>
              <a:rPr lang="en-US" altLang="en-US" b="0" i="0" dirty="0">
                <a:solidFill>
                  <a:schemeClr val="tx1"/>
                </a:solidFill>
              </a:rPr>
              <a:t> </a:t>
            </a:r>
            <a:r>
              <a:rPr lang="en-US" altLang="en-US" b="0" i="0" dirty="0" err="1">
                <a:solidFill>
                  <a:schemeClr val="tx1"/>
                </a:solidFill>
              </a:rPr>
              <a:t>Cách</a:t>
            </a:r>
            <a:r>
              <a:rPr lang="en-US" altLang="en-US" b="0" i="0" dirty="0">
                <a:solidFill>
                  <a:schemeClr val="tx1"/>
                </a:solidFill>
              </a:rPr>
              <a:t> </a:t>
            </a:r>
            <a:r>
              <a:rPr lang="en-US" altLang="en-US" b="0" i="0" dirty="0" err="1">
                <a:solidFill>
                  <a:schemeClr val="tx1"/>
                </a:solidFill>
              </a:rPr>
              <a:t>mạng</a:t>
            </a:r>
            <a:r>
              <a:rPr lang="en-US" altLang="en-US" b="0" i="0" dirty="0">
                <a:solidFill>
                  <a:schemeClr val="tx1"/>
                </a:solidFill>
              </a:rPr>
              <a:t> </a:t>
            </a:r>
            <a:r>
              <a:rPr lang="en-US" altLang="en-US" b="0" i="0" dirty="0" err="1">
                <a:solidFill>
                  <a:schemeClr val="tx1"/>
                </a:solidFill>
              </a:rPr>
              <a:t>thành</a:t>
            </a:r>
            <a:r>
              <a:rPr lang="en-US" altLang="en-US" b="0" i="0" dirty="0">
                <a:solidFill>
                  <a:schemeClr val="tx1"/>
                </a:solidFill>
              </a:rPr>
              <a:t> </a:t>
            </a:r>
            <a:r>
              <a:rPr lang="en-US" altLang="en-US" b="0" i="0" dirty="0" err="1">
                <a:solidFill>
                  <a:schemeClr val="tx1"/>
                </a:solidFill>
              </a:rPr>
              <a:t>công</a:t>
            </a:r>
            <a:r>
              <a:rPr lang="en-US" altLang="en-US" b="0" i="0" dirty="0">
                <a:solidFill>
                  <a:schemeClr val="tx1"/>
                </a:solidFill>
              </a:rPr>
              <a:t>, </a:t>
            </a:r>
            <a:r>
              <a:rPr lang="en-US" altLang="en-US" b="0" i="0" dirty="0" err="1">
                <a:solidFill>
                  <a:schemeClr val="tx1"/>
                </a:solidFill>
              </a:rPr>
              <a:t>sự</a:t>
            </a:r>
            <a:r>
              <a:rPr lang="en-US" altLang="en-US" b="0" i="0" dirty="0">
                <a:solidFill>
                  <a:schemeClr val="tx1"/>
                </a:solidFill>
              </a:rPr>
              <a:t> </a:t>
            </a:r>
            <a:r>
              <a:rPr lang="en-US" altLang="en-US" b="0" i="0" dirty="0" err="1">
                <a:solidFill>
                  <a:schemeClr val="tx1"/>
                </a:solidFill>
              </a:rPr>
              <a:t>tài</a:t>
            </a:r>
            <a:r>
              <a:rPr lang="en-US" altLang="en-US" b="0" i="0" dirty="0">
                <a:solidFill>
                  <a:schemeClr val="tx1"/>
                </a:solidFill>
              </a:rPr>
              <a:t> </a:t>
            </a:r>
            <a:r>
              <a:rPr lang="en-US" altLang="en-US" b="0" i="0" dirty="0" err="1">
                <a:solidFill>
                  <a:schemeClr val="tx1"/>
                </a:solidFill>
              </a:rPr>
              <a:t>trợ</a:t>
            </a:r>
            <a:r>
              <a:rPr lang="en-US" altLang="en-US" b="0" i="0" dirty="0">
                <a:solidFill>
                  <a:schemeClr val="tx1"/>
                </a:solidFill>
              </a:rPr>
              <a:t> </a:t>
            </a:r>
            <a:r>
              <a:rPr lang="en-US" altLang="en-US" b="0" i="0" dirty="0" err="1">
                <a:solidFill>
                  <a:schemeClr val="tx1"/>
                </a:solidFill>
              </a:rPr>
              <a:t>của</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Thiện</a:t>
            </a:r>
            <a:r>
              <a:rPr lang="en-US" altLang="en-US" b="0" i="0" dirty="0">
                <a:solidFill>
                  <a:schemeClr val="tx1"/>
                </a:solidFill>
              </a:rPr>
              <a:t> </a:t>
            </a:r>
            <a:r>
              <a:rPr lang="en-US" altLang="en-US" b="0" i="0" dirty="0" err="1">
                <a:solidFill>
                  <a:schemeClr val="tx1"/>
                </a:solidFill>
              </a:rPr>
              <a:t>đối</a:t>
            </a:r>
            <a:r>
              <a:rPr lang="en-US" altLang="en-US" b="0" i="0" dirty="0">
                <a:solidFill>
                  <a:schemeClr val="tx1"/>
                </a:solidFill>
              </a:rPr>
              <a:t> </a:t>
            </a:r>
            <a:r>
              <a:rPr lang="en-US" altLang="en-US" b="0" i="0" dirty="0" err="1">
                <a:solidFill>
                  <a:schemeClr val="tx1"/>
                </a:solidFill>
              </a:rPr>
              <a:t>với</a:t>
            </a:r>
            <a:r>
              <a:rPr lang="en-US" altLang="en-US" b="0" i="0" dirty="0">
                <a:solidFill>
                  <a:schemeClr val="tx1"/>
                </a:solidFill>
              </a:rPr>
              <a:t> </a:t>
            </a:r>
            <a:r>
              <a:rPr lang="en-US" altLang="en-US" b="0" i="0" dirty="0" err="1">
                <a:solidFill>
                  <a:schemeClr val="tx1"/>
                </a:solidFill>
              </a:rPr>
              <a:t>Cách</a:t>
            </a:r>
            <a:r>
              <a:rPr lang="en-US" altLang="en-US" b="0" i="0" dirty="0">
                <a:solidFill>
                  <a:schemeClr val="tx1"/>
                </a:solidFill>
              </a:rPr>
              <a:t> </a:t>
            </a:r>
            <a:r>
              <a:rPr lang="en-US" altLang="en-US" b="0" i="0" dirty="0" err="1">
                <a:solidFill>
                  <a:schemeClr val="tx1"/>
                </a:solidFill>
              </a:rPr>
              <a:t>mạng</a:t>
            </a:r>
            <a:r>
              <a:rPr lang="en-US" altLang="en-US" b="0" i="0" dirty="0">
                <a:solidFill>
                  <a:schemeClr val="tx1"/>
                </a:solidFill>
              </a:rPr>
              <a:t> </a:t>
            </a:r>
            <a:r>
              <a:rPr lang="en-US" altLang="en-US" b="0" i="0" dirty="0" err="1">
                <a:solidFill>
                  <a:schemeClr val="tx1"/>
                </a:solidFill>
              </a:rPr>
              <a:t>còn</a:t>
            </a:r>
            <a:r>
              <a:rPr lang="en-US" altLang="en-US" b="0" i="0" dirty="0">
                <a:solidFill>
                  <a:schemeClr val="tx1"/>
                </a:solidFill>
              </a:rPr>
              <a:t> </a:t>
            </a:r>
            <a:r>
              <a:rPr lang="en-US" altLang="en-US" b="0" i="0" dirty="0" err="1">
                <a:solidFill>
                  <a:schemeClr val="tx1"/>
                </a:solidFill>
              </a:rPr>
              <a:t>lớn</a:t>
            </a:r>
            <a:r>
              <a:rPr lang="en-US" altLang="en-US" b="0" i="0" dirty="0">
                <a:solidFill>
                  <a:schemeClr val="tx1"/>
                </a:solidFill>
              </a:rPr>
              <a:t> </a:t>
            </a:r>
            <a:r>
              <a:rPr lang="en-US" altLang="en-US" b="0" i="0" dirty="0" err="1">
                <a:solidFill>
                  <a:schemeClr val="tx1"/>
                </a:solidFill>
              </a:rPr>
              <a:t>hơn</a:t>
            </a:r>
            <a:r>
              <a:rPr lang="en-US" altLang="en-US" b="0" i="0" dirty="0">
                <a:solidFill>
                  <a:schemeClr val="tx1"/>
                </a:solidFill>
              </a:rPr>
              <a:t> </a:t>
            </a:r>
            <a:r>
              <a:rPr lang="en-US" altLang="en-US" b="0" i="0" dirty="0" err="1">
                <a:solidFill>
                  <a:schemeClr val="tx1"/>
                </a:solidFill>
              </a:rPr>
              <a:t>nhiều</a:t>
            </a:r>
            <a:r>
              <a:rPr lang="en-US" altLang="en-US" b="0" i="0" dirty="0">
                <a:solidFill>
                  <a:schemeClr val="tx1"/>
                </a:solidFill>
              </a:rPr>
              <a:t>. </a:t>
            </a:r>
            <a:r>
              <a:rPr lang="en-US" altLang="en-US" b="0" i="0" dirty="0" err="1">
                <a:solidFill>
                  <a:schemeClr val="tx1"/>
                </a:solidFill>
              </a:rPr>
              <a:t>Trong</a:t>
            </a:r>
            <a:r>
              <a:rPr lang="en-US" altLang="en-US" b="0" i="0" dirty="0">
                <a:solidFill>
                  <a:schemeClr val="tx1"/>
                </a:solidFill>
              </a:rPr>
              <a:t> </a:t>
            </a:r>
            <a:r>
              <a:rPr lang="en-US" altLang="en-US" b="0" i="0" dirty="0" err="1">
                <a:solidFill>
                  <a:schemeClr val="tx1"/>
                </a:solidFill>
              </a:rPr>
              <a:t>Tuần</a:t>
            </a:r>
            <a:r>
              <a:rPr lang="en-US" altLang="en-US" b="0" i="0" dirty="0">
                <a:solidFill>
                  <a:schemeClr val="tx1"/>
                </a:solidFill>
              </a:rPr>
              <a:t> </a:t>
            </a:r>
            <a:r>
              <a:rPr lang="en-US" altLang="en-US" b="0" i="0" dirty="0" err="1">
                <a:solidFill>
                  <a:schemeClr val="tx1"/>
                </a:solidFill>
              </a:rPr>
              <a:t>lễ</a:t>
            </a:r>
            <a:r>
              <a:rPr lang="en-US" altLang="en-US" b="0" i="0" dirty="0">
                <a:solidFill>
                  <a:schemeClr val="tx1"/>
                </a:solidFill>
              </a:rPr>
              <a:t> </a:t>
            </a:r>
            <a:r>
              <a:rPr lang="en-US" altLang="en-US" b="0" i="0" dirty="0" err="1">
                <a:solidFill>
                  <a:schemeClr val="tx1"/>
                </a:solidFill>
              </a:rPr>
              <a:t>Vàng</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đã</a:t>
            </a:r>
            <a:r>
              <a:rPr lang="en-US" altLang="en-US" b="0" i="0" dirty="0">
                <a:solidFill>
                  <a:schemeClr val="tx1"/>
                </a:solidFill>
              </a:rPr>
              <a:t> </a:t>
            </a:r>
            <a:r>
              <a:rPr lang="en-US" altLang="en-US" b="0" i="0" dirty="0" err="1">
                <a:solidFill>
                  <a:schemeClr val="tx1"/>
                </a:solidFill>
              </a:rPr>
              <a:t>ủng</a:t>
            </a:r>
            <a:r>
              <a:rPr lang="en-US" altLang="en-US" b="0" i="0" dirty="0">
                <a:solidFill>
                  <a:schemeClr val="tx1"/>
                </a:solidFill>
              </a:rPr>
              <a:t> </a:t>
            </a:r>
            <a:r>
              <a:rPr lang="en-US" altLang="en-US" b="0" i="0" dirty="0" err="1">
                <a:solidFill>
                  <a:schemeClr val="tx1"/>
                </a:solidFill>
              </a:rPr>
              <a:t>hộ</a:t>
            </a:r>
            <a:r>
              <a:rPr lang="en-US" altLang="en-US" b="0" i="0" dirty="0">
                <a:solidFill>
                  <a:schemeClr val="tx1"/>
                </a:solidFill>
              </a:rPr>
              <a:t> </a:t>
            </a:r>
            <a:r>
              <a:rPr lang="en-US" altLang="en-US" b="0" i="0" dirty="0" err="1">
                <a:solidFill>
                  <a:schemeClr val="tx1"/>
                </a:solidFill>
              </a:rPr>
              <a:t>Chính</a:t>
            </a:r>
            <a:r>
              <a:rPr lang="en-US" altLang="en-US" b="0" i="0" dirty="0">
                <a:solidFill>
                  <a:schemeClr val="tx1"/>
                </a:solidFill>
              </a:rPr>
              <a:t> </a:t>
            </a:r>
            <a:r>
              <a:rPr lang="en-US" altLang="en-US" b="0" i="0" dirty="0" err="1">
                <a:solidFill>
                  <a:schemeClr val="tx1"/>
                </a:solidFill>
              </a:rPr>
              <a:t>phủ</a:t>
            </a:r>
            <a:r>
              <a:rPr lang="en-US" altLang="en-US" b="0" i="0" dirty="0">
                <a:solidFill>
                  <a:schemeClr val="tx1"/>
                </a:solidFill>
              </a:rPr>
              <a:t> </a:t>
            </a:r>
            <a:r>
              <a:rPr lang="en-US" altLang="en-US" b="0" i="0" dirty="0" err="1">
                <a:solidFill>
                  <a:schemeClr val="tx1"/>
                </a:solidFill>
              </a:rPr>
              <a:t>tới</a:t>
            </a:r>
            <a:r>
              <a:rPr lang="en-US" altLang="en-US" b="0" i="0" dirty="0">
                <a:solidFill>
                  <a:schemeClr val="tx1"/>
                </a:solidFill>
              </a:rPr>
              <a:t> 64 </a:t>
            </a:r>
            <a:r>
              <a:rPr lang="en-US" altLang="en-US" b="0" i="0" dirty="0" err="1">
                <a:solidFill>
                  <a:schemeClr val="tx1"/>
                </a:solidFill>
              </a:rPr>
              <a:t>lạng</a:t>
            </a:r>
            <a:r>
              <a:rPr lang="en-US" altLang="en-US" b="0" i="0" dirty="0">
                <a:solidFill>
                  <a:schemeClr val="tx1"/>
                </a:solidFill>
              </a:rPr>
              <a:t> </a:t>
            </a:r>
            <a:r>
              <a:rPr lang="en-US" altLang="en-US" b="0" i="0" dirty="0" err="1">
                <a:solidFill>
                  <a:schemeClr val="tx1"/>
                </a:solidFill>
              </a:rPr>
              <a:t>vàng</a:t>
            </a:r>
            <a:r>
              <a:rPr lang="en-US" altLang="en-US" b="0" i="0" dirty="0">
                <a:solidFill>
                  <a:schemeClr val="tx1"/>
                </a:solidFill>
              </a:rPr>
              <a:t>. </a:t>
            </a:r>
            <a:r>
              <a:rPr lang="en-US" altLang="en-US" b="0" i="0" dirty="0" err="1">
                <a:solidFill>
                  <a:schemeClr val="tx1"/>
                </a:solidFill>
              </a:rPr>
              <a:t>Với</a:t>
            </a:r>
            <a:r>
              <a:rPr lang="en-US" altLang="en-US" b="0" i="0" dirty="0">
                <a:solidFill>
                  <a:schemeClr val="tx1"/>
                </a:solidFill>
              </a:rPr>
              <a:t> </a:t>
            </a:r>
            <a:r>
              <a:rPr lang="en-US" altLang="en-US" b="0" i="0" dirty="0" err="1">
                <a:solidFill>
                  <a:schemeClr val="tx1"/>
                </a:solidFill>
              </a:rPr>
              <a:t>Quỹ</a:t>
            </a:r>
            <a:r>
              <a:rPr lang="en-US" altLang="en-US" b="0" i="0" dirty="0">
                <a:solidFill>
                  <a:schemeClr val="tx1"/>
                </a:solidFill>
              </a:rPr>
              <a:t> </a:t>
            </a:r>
            <a:r>
              <a:rPr lang="en-US" altLang="en-US" b="0" i="0" dirty="0" err="1">
                <a:solidFill>
                  <a:schemeClr val="tx1"/>
                </a:solidFill>
              </a:rPr>
              <a:t>Độc</a:t>
            </a:r>
            <a:r>
              <a:rPr lang="en-US" altLang="en-US" b="0" i="0" dirty="0">
                <a:solidFill>
                  <a:schemeClr val="tx1"/>
                </a:solidFill>
              </a:rPr>
              <a:t> </a:t>
            </a:r>
            <a:r>
              <a:rPr lang="en-US" altLang="en-US" b="0" i="0" dirty="0" err="1">
                <a:solidFill>
                  <a:schemeClr val="tx1"/>
                </a:solidFill>
              </a:rPr>
              <a:t>lập</a:t>
            </a:r>
            <a:r>
              <a:rPr lang="en-US" altLang="en-US" b="0" i="0" dirty="0">
                <a:solidFill>
                  <a:schemeClr val="tx1"/>
                </a:solidFill>
              </a:rPr>
              <a:t> </a:t>
            </a:r>
            <a:r>
              <a:rPr lang="en-US" altLang="en-US" b="0" i="0" dirty="0" err="1">
                <a:solidFill>
                  <a:schemeClr val="tx1"/>
                </a:solidFill>
              </a:rPr>
              <a:t>Trung</a:t>
            </a:r>
            <a:r>
              <a:rPr lang="en-US" altLang="en-US" b="0" i="0" dirty="0">
                <a:solidFill>
                  <a:schemeClr val="tx1"/>
                </a:solidFill>
              </a:rPr>
              <a:t> </a:t>
            </a:r>
            <a:r>
              <a:rPr lang="en-US" altLang="en-US" b="0" i="0" dirty="0" err="1">
                <a:solidFill>
                  <a:schemeClr val="tx1"/>
                </a:solidFill>
              </a:rPr>
              <a:t>ương</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cũng</a:t>
            </a:r>
            <a:r>
              <a:rPr lang="en-US" altLang="en-US" b="0" i="0" dirty="0">
                <a:solidFill>
                  <a:schemeClr val="tx1"/>
                </a:solidFill>
              </a:rPr>
              <a:t> </a:t>
            </a:r>
            <a:r>
              <a:rPr lang="en-US" altLang="en-US" b="0" i="0" dirty="0" err="1">
                <a:solidFill>
                  <a:schemeClr val="tx1"/>
                </a:solidFill>
              </a:rPr>
              <a:t>đóng</a:t>
            </a:r>
            <a:r>
              <a:rPr lang="en-US" altLang="en-US" b="0" i="0" dirty="0">
                <a:solidFill>
                  <a:schemeClr val="tx1"/>
                </a:solidFill>
              </a:rPr>
              <a:t> </a:t>
            </a:r>
            <a:r>
              <a:rPr lang="en-US" altLang="en-US" b="0" i="0" dirty="0" err="1">
                <a:solidFill>
                  <a:schemeClr val="tx1"/>
                </a:solidFill>
              </a:rPr>
              <a:t>góp</a:t>
            </a:r>
            <a:r>
              <a:rPr lang="en-US" altLang="en-US" b="0" i="0" dirty="0">
                <a:solidFill>
                  <a:schemeClr val="tx1"/>
                </a:solidFill>
              </a:rPr>
              <a:t> </a:t>
            </a:r>
            <a:r>
              <a:rPr lang="en-US" altLang="en-US" b="0" i="0" dirty="0" err="1">
                <a:solidFill>
                  <a:schemeClr val="tx1"/>
                </a:solidFill>
              </a:rPr>
              <a:t>tới</a:t>
            </a:r>
            <a:r>
              <a:rPr lang="en-US" altLang="en-US" b="0" i="0" dirty="0">
                <a:solidFill>
                  <a:schemeClr val="tx1"/>
                </a:solidFill>
              </a:rPr>
              <a:t> 10 </a:t>
            </a:r>
            <a:r>
              <a:rPr lang="en-US" altLang="en-US" b="0" i="0" dirty="0" err="1">
                <a:solidFill>
                  <a:schemeClr val="tx1"/>
                </a:solidFill>
              </a:rPr>
              <a:t>vạn</a:t>
            </a:r>
            <a:r>
              <a:rPr lang="en-US" altLang="en-US" b="0" i="0" dirty="0">
                <a:solidFill>
                  <a:schemeClr val="tx1"/>
                </a:solidFill>
              </a:rPr>
              <a:t> </a:t>
            </a:r>
            <a:r>
              <a:rPr lang="en-US" altLang="en-US" b="0" i="0" dirty="0" err="1">
                <a:solidFill>
                  <a:schemeClr val="tx1"/>
                </a:solidFill>
              </a:rPr>
              <a:t>đồng</a:t>
            </a:r>
            <a:r>
              <a:rPr lang="en-US" altLang="en-US" b="0" i="0" dirty="0">
                <a:solidFill>
                  <a:schemeClr val="tx1"/>
                </a:solidFill>
              </a:rPr>
              <a:t> </a:t>
            </a:r>
            <a:r>
              <a:rPr lang="en-US" altLang="en-US" b="0" i="0" dirty="0" err="1">
                <a:solidFill>
                  <a:schemeClr val="tx1"/>
                </a:solidFill>
              </a:rPr>
              <a:t>Đông</a:t>
            </a:r>
            <a:r>
              <a:rPr lang="en-US" altLang="en-US" b="0" i="0" dirty="0">
                <a:solidFill>
                  <a:schemeClr val="tx1"/>
                </a:solidFill>
              </a:rPr>
              <a:t> </a:t>
            </a:r>
            <a:r>
              <a:rPr lang="en-US" altLang="en-US" b="0" i="0" dirty="0" err="1">
                <a:solidFill>
                  <a:schemeClr val="tx1"/>
                </a:solidFill>
              </a:rPr>
              <a:t>Dương</a:t>
            </a:r>
            <a:r>
              <a:rPr lang="en-US" altLang="en-US" b="0" i="0" dirty="0">
                <a:solidFill>
                  <a:schemeClr val="tx1"/>
                </a:solidFill>
              </a:rPr>
              <a:t> </a:t>
            </a:r>
            <a:r>
              <a:rPr lang="en-US" altLang="en-US" b="0" i="0" dirty="0" err="1">
                <a:solidFill>
                  <a:schemeClr val="tx1"/>
                </a:solidFill>
              </a:rPr>
              <a:t>và</a:t>
            </a:r>
            <a:r>
              <a:rPr lang="en-US" altLang="en-US" b="0" i="0" dirty="0">
                <a:solidFill>
                  <a:schemeClr val="tx1"/>
                </a:solidFill>
              </a:rPr>
              <a:t> </a:t>
            </a:r>
            <a:r>
              <a:rPr lang="en-US" altLang="en-US" b="0" i="0" dirty="0" err="1">
                <a:solidFill>
                  <a:schemeClr val="tx1"/>
                </a:solidFill>
              </a:rPr>
              <a:t>được</a:t>
            </a:r>
            <a:r>
              <a:rPr lang="en-US" altLang="en-US" b="0" i="0" dirty="0">
                <a:solidFill>
                  <a:schemeClr val="tx1"/>
                </a:solidFill>
              </a:rPr>
              <a:t> </a:t>
            </a:r>
            <a:r>
              <a:rPr lang="en-US" altLang="en-US" b="0" i="0" dirty="0" err="1">
                <a:solidFill>
                  <a:schemeClr val="tx1"/>
                </a:solidFill>
              </a:rPr>
              <a:t>Chính</a:t>
            </a:r>
            <a:r>
              <a:rPr lang="en-US" altLang="en-US" b="0" i="0" dirty="0">
                <a:solidFill>
                  <a:schemeClr val="tx1"/>
                </a:solidFill>
              </a:rPr>
              <a:t> </a:t>
            </a:r>
            <a:r>
              <a:rPr lang="en-US" altLang="en-US" b="0" i="0" dirty="0" err="1">
                <a:solidFill>
                  <a:schemeClr val="tx1"/>
                </a:solidFill>
              </a:rPr>
              <a:t>phủ</a:t>
            </a:r>
            <a:r>
              <a:rPr lang="en-US" altLang="en-US" b="0" i="0" dirty="0">
                <a:solidFill>
                  <a:schemeClr val="tx1"/>
                </a:solidFill>
              </a:rPr>
              <a:t> </a:t>
            </a:r>
            <a:r>
              <a:rPr lang="en-US" altLang="en-US" b="0" i="0" dirty="0" err="1">
                <a:solidFill>
                  <a:schemeClr val="tx1"/>
                </a:solidFill>
              </a:rPr>
              <a:t>tín</a:t>
            </a:r>
            <a:r>
              <a:rPr lang="en-US" altLang="en-US" b="0" i="0" dirty="0">
                <a:solidFill>
                  <a:schemeClr val="tx1"/>
                </a:solidFill>
              </a:rPr>
              <a:t> </a:t>
            </a:r>
            <a:r>
              <a:rPr lang="en-US" altLang="en-US" b="0" i="0" dirty="0" err="1">
                <a:solidFill>
                  <a:schemeClr val="tx1"/>
                </a:solidFill>
              </a:rPr>
              <a:t>nhiệm</a:t>
            </a:r>
            <a:r>
              <a:rPr lang="en-US" altLang="en-US" b="0" i="0" dirty="0">
                <a:solidFill>
                  <a:schemeClr val="tx1"/>
                </a:solidFill>
              </a:rPr>
              <a:t> </a:t>
            </a:r>
            <a:r>
              <a:rPr lang="en-US" altLang="en-US" b="0" i="0" dirty="0" err="1">
                <a:solidFill>
                  <a:schemeClr val="tx1"/>
                </a:solidFill>
              </a:rPr>
              <a:t>giao</a:t>
            </a:r>
            <a:r>
              <a:rPr lang="en-US" altLang="en-US" b="0" i="0" dirty="0">
                <a:solidFill>
                  <a:schemeClr val="tx1"/>
                </a:solidFill>
              </a:rPr>
              <a:t> </a:t>
            </a:r>
            <a:r>
              <a:rPr lang="en-US" altLang="en-US" b="0" i="0" dirty="0" err="1">
                <a:solidFill>
                  <a:schemeClr val="tx1"/>
                </a:solidFill>
              </a:rPr>
              <a:t>phụ</a:t>
            </a:r>
            <a:r>
              <a:rPr lang="en-US" altLang="en-US" b="0" i="0" dirty="0">
                <a:solidFill>
                  <a:schemeClr val="tx1"/>
                </a:solidFill>
              </a:rPr>
              <a:t> </a:t>
            </a:r>
            <a:r>
              <a:rPr lang="en-US" altLang="en-US" b="0" i="0" dirty="0" err="1">
                <a:solidFill>
                  <a:schemeClr val="tx1"/>
                </a:solidFill>
              </a:rPr>
              <a:t>trách</a:t>
            </a:r>
            <a:r>
              <a:rPr lang="en-US" altLang="en-US" b="0" i="0" dirty="0">
                <a:solidFill>
                  <a:schemeClr val="tx1"/>
                </a:solidFill>
              </a:rPr>
              <a:t> </a:t>
            </a:r>
            <a:r>
              <a:rPr lang="en-US" altLang="en-US" b="0" i="0" dirty="0" err="1">
                <a:solidFill>
                  <a:schemeClr val="tx1"/>
                </a:solidFill>
              </a:rPr>
              <a:t>Quỹ</a:t>
            </a:r>
            <a:r>
              <a:rPr lang="en-US" altLang="en-US" b="0" i="0" dirty="0">
                <a:solidFill>
                  <a:schemeClr val="tx1"/>
                </a:solidFill>
              </a:rPr>
              <a:t>.</a:t>
            </a:r>
            <a:endParaRPr lang="en-US" altLang="en-US" b="0" i="0" dirty="0">
              <a:solidFill>
                <a:schemeClr val="tx1"/>
              </a:solidFill>
              <a:latin typeface="HP001 5 hàng" pitchFamily="34" charset="0"/>
            </a:endParaRPr>
          </a:p>
        </p:txBody>
      </p:sp>
    </p:spTree>
    <p:extLst>
      <p:ext uri="{BB962C8B-B14F-4D97-AF65-F5344CB8AC3E}">
        <p14:creationId xmlns:p14="http://schemas.microsoft.com/office/powerpoint/2010/main" val="38682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to="" calcmode="lin" valueType="num">
                                      <p:cBhvr>
                                        <p:cTn id="7"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41"/>
            <a:ext cx="12190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grpSp>
        <p:nvGrpSpPr>
          <p:cNvPr id="22" name="Group 5"/>
          <p:cNvGrpSpPr>
            <a:grpSpLocks/>
          </p:cNvGrpSpPr>
          <p:nvPr/>
        </p:nvGrpSpPr>
        <p:grpSpPr bwMode="auto">
          <a:xfrm>
            <a:off x="0" y="161082"/>
            <a:ext cx="6383547" cy="1058118"/>
            <a:chOff x="628" y="-227"/>
            <a:chExt cx="1872" cy="646"/>
          </a:xfrm>
        </p:grpSpPr>
        <p:pic>
          <p:nvPicPr>
            <p:cNvPr id="24" name="Picture 10"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8" y="-227"/>
              <a:ext cx="18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1079" y="-69"/>
              <a:ext cx="1031" cy="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dirty="0">
                  <a:latin typeface="Times New Roman" panose="02020603050405020304" pitchFamily="18" charset="0"/>
                  <a:cs typeface="Times New Roman" panose="02020603050405020304" pitchFamily="18" charset="0"/>
                </a:rPr>
                <a:t>Luyện đọc diễn cảm</a:t>
              </a:r>
            </a:p>
          </p:txBody>
        </p:sp>
      </p:grpSp>
      <p:sp>
        <p:nvSpPr>
          <p:cNvPr id="11" name="Text Box 5"/>
          <p:cNvSpPr txBox="1">
            <a:spLocks noChangeArrowheads="1"/>
          </p:cNvSpPr>
          <p:nvPr/>
        </p:nvSpPr>
        <p:spPr bwMode="auto">
          <a:xfrm>
            <a:off x="-65996" y="1489088"/>
            <a:ext cx="120233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en-US" altLang="en-US" sz="2600" b="0" i="0" dirty="0">
                <a:solidFill>
                  <a:schemeClr val="tx1"/>
                </a:solidFill>
                <a:effectLst>
                  <a:outerShdw blurRad="38100" dist="38100" dir="2700000" algn="tl">
                    <a:srgbClr val="C0C0C0"/>
                  </a:outerShdw>
                </a:effectLst>
              </a:rPr>
              <a:t>    </a:t>
            </a:r>
          </a:p>
        </p:txBody>
      </p:sp>
      <p:sp>
        <p:nvSpPr>
          <p:cNvPr id="13" name="Text Box 5"/>
          <p:cNvSpPr txBox="1">
            <a:spLocks noChangeArrowheads="1"/>
          </p:cNvSpPr>
          <p:nvPr/>
        </p:nvSpPr>
        <p:spPr bwMode="auto">
          <a:xfrm>
            <a:off x="266072" y="1256328"/>
            <a:ext cx="11658601" cy="53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lnSpc>
                <a:spcPct val="130000"/>
              </a:lnSpc>
              <a:spcBef>
                <a:spcPct val="50000"/>
              </a:spcBef>
            </a:pPr>
            <a:r>
              <a:rPr lang="en-US" altLang="en-US" b="0" i="0" dirty="0">
                <a:solidFill>
                  <a:schemeClr val="tx1"/>
                </a:solidFill>
                <a:effectLst>
                  <a:outerShdw blurRad="38100" dist="38100" dir="2700000" algn="tl">
                    <a:srgbClr val="C0C0C0"/>
                  </a:outerShdw>
                </a:effectLst>
                <a:cs typeface="Times New Roman" panose="02020603050405020304" pitchFamily="18" charset="0"/>
              </a:rPr>
              <a:t>         </a:t>
            </a:r>
            <a:r>
              <a:rPr lang="en-US" altLang="en-US" b="0" i="0" dirty="0" err="1">
                <a:solidFill>
                  <a:schemeClr val="tx1"/>
                </a:solidFill>
                <a:cs typeface="Times New Roman" panose="02020603050405020304" pitchFamily="18" charset="0"/>
              </a:rPr>
              <a:t>Với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lòng</a:t>
            </a:r>
            <a:r>
              <a:rPr lang="en-US" altLang="en-US" b="0" i="0" dirty="0">
                <a:solidFill>
                  <a:schemeClr val="tx1"/>
                </a:solidFill>
                <a:cs typeface="Times New Roman" panose="02020603050405020304" pitchFamily="18" charset="0"/>
              </a:rPr>
              <a:t> </a:t>
            </a:r>
            <a:r>
              <a:rPr lang="en-US" altLang="en-US" i="0" dirty="0" err="1">
                <a:cs typeface="Times New Roman" panose="02020603050405020304" pitchFamily="18" charset="0"/>
              </a:rPr>
              <a:t>nhiệt</a:t>
            </a:r>
            <a:r>
              <a:rPr lang="en-US" altLang="en-US" i="0" dirty="0">
                <a:cs typeface="Times New Roman" panose="02020603050405020304" pitchFamily="18" charset="0"/>
              </a:rPr>
              <a:t> </a:t>
            </a:r>
            <a:r>
              <a:rPr lang="en-US" altLang="en-US" i="0" dirty="0" err="1">
                <a:cs typeface="Times New Roman" panose="02020603050405020304" pitchFamily="18" charset="0"/>
              </a:rPr>
              <a:t>thành</a:t>
            </a:r>
            <a:r>
              <a:rPr lang="en-US" altLang="en-US" i="0" dirty="0">
                <a:cs typeface="Times New Roman" panose="02020603050405020304" pitchFamily="18" charset="0"/>
              </a:rPr>
              <a:t> </a:t>
            </a:r>
            <a:r>
              <a:rPr lang="en-US" altLang="en-US" b="0" i="0" dirty="0" err="1">
                <a:solidFill>
                  <a:schemeClr val="tx1"/>
                </a:solidFill>
                <a:cs typeface="Times New Roman" panose="02020603050405020304" pitchFamily="18" charset="0"/>
              </a:rPr>
              <a:t>yêu</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nước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ngay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từ</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trước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Cách</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mạng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Thiện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đã</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có</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những</a:t>
            </a:r>
            <a:r>
              <a:rPr lang="en-US" altLang="en-US" b="0" i="0" dirty="0">
                <a:solidFill>
                  <a:schemeClr val="tx1"/>
                </a:solidFill>
                <a:cs typeface="Times New Roman" panose="02020603050405020304" pitchFamily="18" charset="0"/>
              </a:rPr>
              <a:t> </a:t>
            </a:r>
            <a:r>
              <a:rPr lang="en-US" altLang="en-US" i="0" dirty="0" err="1">
                <a:cs typeface="Times New Roman" panose="02020603050405020304" pitchFamily="18" charset="0"/>
              </a:rPr>
              <a:t>trợ</a:t>
            </a:r>
            <a:r>
              <a:rPr lang="en-US" altLang="en-US" i="0" dirty="0">
                <a:cs typeface="Times New Roman" panose="02020603050405020304" pitchFamily="18" charset="0"/>
              </a:rPr>
              <a:t> </a:t>
            </a:r>
            <a:r>
              <a:rPr lang="en-US" altLang="en-US" i="0" dirty="0" err="1">
                <a:cs typeface="Times New Roman" panose="02020603050405020304" pitchFamily="18" charset="0"/>
              </a:rPr>
              <a:t>giúp</a:t>
            </a:r>
            <a:r>
              <a:rPr lang="en-US" altLang="en-US" i="0" dirty="0">
                <a:cs typeface="Times New Roman" panose="02020603050405020304" pitchFamily="18" charset="0"/>
              </a:rPr>
              <a:t> to </a:t>
            </a:r>
            <a:r>
              <a:rPr lang="en-US" altLang="en-US" i="0" dirty="0" err="1">
                <a:cs typeface="Times New Roman" panose="02020603050405020304" pitchFamily="18" charset="0"/>
              </a:rPr>
              <a:t>lớn</a:t>
            </a:r>
            <a:r>
              <a:rPr lang="en-US" altLang="en-US" b="0" i="0" dirty="0">
                <a:cs typeface="Times New Roman" panose="02020603050405020304" pitchFamily="18" charset="0"/>
              </a:rPr>
              <a:t> </a:t>
            </a:r>
            <a:r>
              <a:rPr lang="en-US" altLang="en-US" b="0" i="0" dirty="0" err="1">
                <a:solidFill>
                  <a:schemeClr val="tx1"/>
                </a:solidFill>
                <a:cs typeface="Times New Roman" panose="02020603050405020304" pitchFamily="18" charset="0"/>
              </a:rPr>
              <a:t>về</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tài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chính</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cho</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tổ</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chức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Năm</a:t>
            </a:r>
            <a:r>
              <a:rPr lang="en-US" altLang="en-US" b="0" i="0" dirty="0">
                <a:solidFill>
                  <a:schemeClr val="tx1"/>
                </a:solidFill>
                <a:cs typeface="Times New Roman" panose="02020603050405020304" pitchFamily="18" charset="0"/>
              </a:rPr>
              <a:t> 1943, </a:t>
            </a:r>
            <a:r>
              <a:rPr lang="en-US" altLang="en-US" b="0" i="0" dirty="0" err="1">
                <a:solidFill>
                  <a:schemeClr val="tx1"/>
                </a:solidFill>
                <a:cs typeface="Times New Roman" panose="02020603050405020304" pitchFamily="18" charset="0"/>
              </a:rPr>
              <a:t>thông</a:t>
            </a:r>
            <a:r>
              <a:rPr lang="en-US" altLang="en-US" b="0" i="0" dirty="0">
                <a:solidFill>
                  <a:schemeClr val="tx1"/>
                </a:solidFill>
                <a:cs typeface="Times New Roman" panose="02020603050405020304" pitchFamily="18" charset="0"/>
              </a:rPr>
              <a:t> qua </a:t>
            </a:r>
            <a:r>
              <a:rPr lang="en-US" altLang="en-US" b="0" i="0" dirty="0" err="1">
                <a:solidFill>
                  <a:schemeClr val="tx1"/>
                </a:solidFill>
                <a:cs typeface="Times New Roman" panose="02020603050405020304" pitchFamily="18" charset="0"/>
              </a:rPr>
              <a:t>đồng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chí</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Nguyễn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Lương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Bằng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gửi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ủng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hộ</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quỹ</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a:t>
            </a:r>
            <a:r>
              <a:rPr lang="en-US" altLang="en-US" i="0" dirty="0">
                <a:cs typeface="Times New Roman" panose="02020603050405020304" pitchFamily="18" charset="0"/>
              </a:rPr>
              <a:t>3 </a:t>
            </a:r>
            <a:r>
              <a:rPr lang="en-US" altLang="en-US" i="0" dirty="0" err="1">
                <a:cs typeface="Times New Roman" panose="02020603050405020304" pitchFamily="18" charset="0"/>
              </a:rPr>
              <a:t>vạn</a:t>
            </a:r>
            <a:r>
              <a:rPr lang="en-US" altLang="en-US" i="0" dirty="0">
                <a:cs typeface="Times New Roman" panose="02020603050405020304" pitchFamily="18" charset="0"/>
              </a:rPr>
              <a:t> </a:t>
            </a:r>
            <a:r>
              <a:rPr lang="en-US" altLang="en-US" i="0" dirty="0" err="1">
                <a:cs typeface="Times New Roman" panose="02020603050405020304" pitchFamily="18" charset="0"/>
              </a:rPr>
              <a:t>đồng</a:t>
            </a:r>
            <a:r>
              <a:rPr lang="en-US" altLang="en-US" i="0" dirty="0">
                <a:cs typeface="Times New Roman" panose="02020603050405020304" pitchFamily="18" charset="0"/>
              </a:rPr>
              <a:t> </a:t>
            </a:r>
            <a:r>
              <a:rPr lang="en-US" altLang="en-US" b="0" i="0" dirty="0" err="1">
                <a:solidFill>
                  <a:schemeClr val="tx1"/>
                </a:solidFill>
                <a:cs typeface="Times New Roman" panose="02020603050405020304" pitchFamily="18" charset="0"/>
              </a:rPr>
              <a:t>Đông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Dương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Số</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tiền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này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làm</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người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giữ</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tay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hòm</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chìa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khóa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của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không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khỏi</a:t>
            </a:r>
            <a:r>
              <a:rPr lang="en-US" altLang="en-US" b="0" i="0" dirty="0">
                <a:solidFill>
                  <a:schemeClr val="tx1"/>
                </a:solidFill>
                <a:cs typeface="Times New Roman" panose="02020603050405020304" pitchFamily="18" charset="0"/>
              </a:rPr>
              <a:t> </a:t>
            </a:r>
            <a:r>
              <a:rPr lang="en-US" altLang="en-US" i="0" dirty="0" err="1">
                <a:cs typeface="Times New Roman" panose="02020603050405020304" pitchFamily="18" charset="0"/>
              </a:rPr>
              <a:t>xúc</a:t>
            </a:r>
            <a:r>
              <a:rPr lang="en-US" altLang="en-US" i="0" dirty="0">
                <a:cs typeface="Times New Roman" panose="02020603050405020304" pitchFamily="18" charset="0"/>
              </a:rPr>
              <a:t> </a:t>
            </a:r>
            <a:r>
              <a:rPr lang="en-US" altLang="en-US" i="0" dirty="0" err="1">
                <a:cs typeface="Times New Roman" panose="02020603050405020304" pitchFamily="18" charset="0"/>
              </a:rPr>
              <a:t>động</a:t>
            </a:r>
            <a:r>
              <a:rPr lang="en-US" altLang="en-US" i="0" dirty="0">
                <a:cs typeface="Times New Roman" panose="02020603050405020304" pitchFamily="18" charset="0"/>
              </a:rPr>
              <a:t> </a:t>
            </a:r>
            <a:r>
              <a:rPr lang="en-US" altLang="en-US" b="0" i="0" dirty="0" err="1">
                <a:solidFill>
                  <a:schemeClr val="tx1"/>
                </a:solidFill>
                <a:cs typeface="Times New Roman" panose="02020603050405020304" pitchFamily="18" charset="0"/>
              </a:rPr>
              <a:t>và</a:t>
            </a:r>
            <a:r>
              <a:rPr lang="en-US" altLang="en-US" b="0" i="0" dirty="0">
                <a:solidFill>
                  <a:schemeClr val="tx1"/>
                </a:solidFill>
                <a:cs typeface="Times New Roman" panose="02020603050405020304" pitchFamily="18" charset="0"/>
              </a:rPr>
              <a:t> </a:t>
            </a:r>
            <a:r>
              <a:rPr lang="en-US" altLang="en-US" i="0" dirty="0" err="1">
                <a:cs typeface="Times New Roman" panose="02020603050405020304" pitchFamily="18" charset="0"/>
              </a:rPr>
              <a:t>sửng</a:t>
            </a:r>
            <a:r>
              <a:rPr lang="en-US" altLang="en-US" i="0" dirty="0">
                <a:cs typeface="Times New Roman" panose="02020603050405020304" pitchFamily="18" charset="0"/>
              </a:rPr>
              <a:t> </a:t>
            </a:r>
            <a:r>
              <a:rPr lang="en-US" altLang="en-US" i="0" dirty="0" err="1">
                <a:cs typeface="Times New Roman" panose="02020603050405020304" pitchFamily="18" charset="0"/>
              </a:rPr>
              <a:t>sốt</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bởi</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lúc</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bấy</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giờ</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ngân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quỹ</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của</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Đảng</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chỉ</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còn</a:t>
            </a:r>
            <a:r>
              <a:rPr lang="en-US" altLang="en-US" b="0" i="0" dirty="0">
                <a:solidFill>
                  <a:schemeClr val="tx1"/>
                </a:solidFill>
                <a:cs typeface="Times New Roman" panose="02020603050405020304" pitchFamily="18" charset="0"/>
              </a:rPr>
              <a:t> </a:t>
            </a:r>
            <a:r>
              <a:rPr lang="en-US" altLang="en-US" b="0" i="0" dirty="0" err="1">
                <a:solidFill>
                  <a:schemeClr val="tx1"/>
                </a:solidFill>
                <a:cs typeface="Times New Roman" panose="02020603050405020304" pitchFamily="18" charset="0"/>
              </a:rPr>
              <a:t>có</a:t>
            </a:r>
            <a:r>
              <a:rPr lang="en-US" altLang="en-US" b="0" i="0" dirty="0">
                <a:solidFill>
                  <a:schemeClr val="tx1"/>
                </a:solidFill>
                <a:cs typeface="Times New Roman" panose="02020603050405020304" pitchFamily="18" charset="0"/>
              </a:rPr>
              <a:t> ... </a:t>
            </a:r>
            <a:r>
              <a:rPr lang="en-US" altLang="en-US" i="0" dirty="0">
                <a:cs typeface="Times New Roman" panose="02020603050405020304" pitchFamily="18" charset="0"/>
              </a:rPr>
              <a:t>24 </a:t>
            </a:r>
            <a:r>
              <a:rPr lang="en-US" altLang="en-US" i="0" dirty="0" err="1">
                <a:cs typeface="Times New Roman" panose="02020603050405020304" pitchFamily="18" charset="0"/>
              </a:rPr>
              <a:t>đồng</a:t>
            </a:r>
            <a:r>
              <a:rPr lang="en-US" altLang="en-US" b="0" i="0" dirty="0">
                <a:solidFill>
                  <a:schemeClr val="tx1"/>
                </a:solidFill>
                <a:latin typeface="HP001 5 hàng" pitchFamily="34" charset="0"/>
              </a:rPr>
              <a:t>.</a:t>
            </a:r>
          </a:p>
          <a:p>
            <a:pPr algn="just" eaLnBrk="1" hangingPunct="1">
              <a:lnSpc>
                <a:spcPct val="130000"/>
              </a:lnSpc>
              <a:spcBef>
                <a:spcPct val="50000"/>
              </a:spcBef>
            </a:pPr>
            <a:r>
              <a:rPr lang="vi-VN" altLang="en-US" b="0" i="0" dirty="0">
                <a:solidFill>
                  <a:schemeClr val="tx1"/>
                </a:solidFill>
              </a:rPr>
              <a:t>             </a:t>
            </a:r>
            <a:r>
              <a:rPr lang="en-US" altLang="en-US" b="0" i="0" dirty="0" err="1">
                <a:solidFill>
                  <a:schemeClr val="tx1"/>
                </a:solidFill>
              </a:rPr>
              <a:t>Khi</a:t>
            </a:r>
            <a:r>
              <a:rPr lang="en-US" altLang="en-US" b="0" i="0" dirty="0">
                <a:solidFill>
                  <a:schemeClr val="tx1"/>
                </a:solidFill>
              </a:rPr>
              <a:t> </a:t>
            </a:r>
            <a:r>
              <a:rPr lang="en-US" altLang="en-US" b="0" i="0" dirty="0" err="1">
                <a:solidFill>
                  <a:schemeClr val="tx1"/>
                </a:solidFill>
              </a:rPr>
              <a:t>Cách</a:t>
            </a:r>
            <a:r>
              <a:rPr lang="en-US" altLang="en-US" b="0" i="0" dirty="0">
                <a:solidFill>
                  <a:schemeClr val="tx1"/>
                </a:solidFill>
              </a:rPr>
              <a:t> </a:t>
            </a:r>
            <a:r>
              <a:rPr lang="en-US" altLang="en-US" b="0" i="0" dirty="0" err="1">
                <a:solidFill>
                  <a:schemeClr val="tx1"/>
                </a:solidFill>
              </a:rPr>
              <a:t>mạng</a:t>
            </a:r>
            <a:r>
              <a:rPr lang="en-US" altLang="en-US" b="0" i="0" dirty="0">
                <a:solidFill>
                  <a:schemeClr val="tx1"/>
                </a:solidFill>
              </a:rPr>
              <a:t> </a:t>
            </a:r>
            <a:r>
              <a:rPr lang="en-US" altLang="en-US" b="0" i="0" dirty="0" err="1">
                <a:solidFill>
                  <a:schemeClr val="tx1"/>
                </a:solidFill>
              </a:rPr>
              <a:t>thành</a:t>
            </a:r>
            <a:r>
              <a:rPr lang="en-US" altLang="en-US" b="0" i="0" dirty="0">
                <a:solidFill>
                  <a:schemeClr val="tx1"/>
                </a:solidFill>
              </a:rPr>
              <a:t> </a:t>
            </a:r>
            <a:r>
              <a:rPr lang="en-US" altLang="en-US" b="0" i="0" dirty="0" err="1">
                <a:solidFill>
                  <a:schemeClr val="tx1"/>
                </a:solidFill>
              </a:rPr>
              <a:t>công</a:t>
            </a:r>
            <a:r>
              <a:rPr lang="en-US" altLang="en-US" b="0" i="0" dirty="0">
                <a:solidFill>
                  <a:schemeClr val="tx1"/>
                </a:solidFill>
              </a:rPr>
              <a:t>, </a:t>
            </a:r>
            <a:r>
              <a:rPr lang="en-US" altLang="en-US" b="0" i="0" dirty="0" err="1">
                <a:solidFill>
                  <a:schemeClr val="tx1"/>
                </a:solidFill>
              </a:rPr>
              <a:t>sự</a:t>
            </a:r>
            <a:r>
              <a:rPr lang="en-US" altLang="en-US" b="0" i="0" dirty="0">
                <a:solidFill>
                  <a:schemeClr val="tx1"/>
                </a:solidFill>
              </a:rPr>
              <a:t> </a:t>
            </a:r>
            <a:r>
              <a:rPr lang="en-US" altLang="en-US" b="0" i="0" dirty="0" err="1">
                <a:solidFill>
                  <a:schemeClr val="tx1"/>
                </a:solidFill>
              </a:rPr>
              <a:t>tài</a:t>
            </a:r>
            <a:r>
              <a:rPr lang="en-US" altLang="en-US" b="0" i="0" dirty="0">
                <a:solidFill>
                  <a:schemeClr val="tx1"/>
                </a:solidFill>
              </a:rPr>
              <a:t> </a:t>
            </a:r>
            <a:r>
              <a:rPr lang="en-US" altLang="en-US" b="0" i="0" dirty="0" err="1">
                <a:solidFill>
                  <a:schemeClr val="tx1"/>
                </a:solidFill>
              </a:rPr>
              <a:t>trợ</a:t>
            </a:r>
            <a:r>
              <a:rPr lang="en-US" altLang="en-US" b="0" i="0" dirty="0">
                <a:solidFill>
                  <a:schemeClr val="tx1"/>
                </a:solidFill>
              </a:rPr>
              <a:t> </a:t>
            </a:r>
            <a:r>
              <a:rPr lang="en-US" altLang="en-US" b="0" i="0" dirty="0" err="1">
                <a:solidFill>
                  <a:schemeClr val="tx1"/>
                </a:solidFill>
              </a:rPr>
              <a:t>của</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Thiện</a:t>
            </a:r>
            <a:r>
              <a:rPr lang="en-US" altLang="en-US" b="0" i="0" dirty="0">
                <a:solidFill>
                  <a:schemeClr val="tx1"/>
                </a:solidFill>
              </a:rPr>
              <a:t> </a:t>
            </a:r>
            <a:r>
              <a:rPr lang="en-US" altLang="en-US" b="0" i="0" dirty="0" err="1">
                <a:solidFill>
                  <a:schemeClr val="tx1"/>
                </a:solidFill>
              </a:rPr>
              <a:t>đối</a:t>
            </a:r>
            <a:r>
              <a:rPr lang="en-US" altLang="en-US" b="0" i="0" dirty="0">
                <a:solidFill>
                  <a:schemeClr val="tx1"/>
                </a:solidFill>
              </a:rPr>
              <a:t> </a:t>
            </a:r>
            <a:r>
              <a:rPr lang="en-US" altLang="en-US" b="0" i="0" dirty="0" err="1">
                <a:solidFill>
                  <a:schemeClr val="tx1"/>
                </a:solidFill>
              </a:rPr>
              <a:t>với</a:t>
            </a:r>
            <a:r>
              <a:rPr lang="en-US" altLang="en-US" b="0" i="0" dirty="0">
                <a:solidFill>
                  <a:schemeClr val="tx1"/>
                </a:solidFill>
              </a:rPr>
              <a:t> </a:t>
            </a:r>
            <a:r>
              <a:rPr lang="en-US" altLang="en-US" b="0" i="0" dirty="0" err="1">
                <a:solidFill>
                  <a:schemeClr val="tx1"/>
                </a:solidFill>
              </a:rPr>
              <a:t>Cách</a:t>
            </a:r>
            <a:r>
              <a:rPr lang="en-US" altLang="en-US" b="0" i="0" dirty="0">
                <a:solidFill>
                  <a:schemeClr val="tx1"/>
                </a:solidFill>
              </a:rPr>
              <a:t> </a:t>
            </a:r>
            <a:r>
              <a:rPr lang="en-US" altLang="en-US" b="0" i="0" dirty="0" err="1">
                <a:solidFill>
                  <a:schemeClr val="tx1"/>
                </a:solidFill>
              </a:rPr>
              <a:t>mạng</a:t>
            </a:r>
            <a:r>
              <a:rPr lang="en-US" altLang="en-US" b="0" i="0" dirty="0">
                <a:solidFill>
                  <a:schemeClr val="tx1"/>
                </a:solidFill>
              </a:rPr>
              <a:t> </a:t>
            </a:r>
            <a:r>
              <a:rPr lang="en-US" altLang="en-US" b="0" i="0" dirty="0" err="1">
                <a:solidFill>
                  <a:schemeClr val="tx1"/>
                </a:solidFill>
              </a:rPr>
              <a:t>còn</a:t>
            </a:r>
            <a:r>
              <a:rPr lang="en-US" altLang="en-US" b="0" i="0" dirty="0">
                <a:solidFill>
                  <a:schemeClr val="tx1"/>
                </a:solidFill>
              </a:rPr>
              <a:t> </a:t>
            </a:r>
            <a:r>
              <a:rPr lang="en-US" altLang="en-US" i="0" dirty="0" err="1"/>
              <a:t>lớn</a:t>
            </a:r>
            <a:r>
              <a:rPr lang="en-US" altLang="en-US" i="0" dirty="0"/>
              <a:t> </a:t>
            </a:r>
            <a:r>
              <a:rPr lang="en-US" altLang="en-US" i="0" dirty="0" err="1"/>
              <a:t>hơn</a:t>
            </a:r>
            <a:r>
              <a:rPr lang="en-US" altLang="en-US" i="0" dirty="0"/>
              <a:t> </a:t>
            </a:r>
            <a:r>
              <a:rPr lang="en-US" altLang="en-US" i="0" dirty="0" err="1"/>
              <a:t>nhiều</a:t>
            </a:r>
            <a:r>
              <a:rPr lang="en-US" altLang="en-US" b="0" i="0" dirty="0">
                <a:solidFill>
                  <a:schemeClr val="tx1"/>
                </a:solidFill>
              </a:rPr>
              <a:t>. </a:t>
            </a:r>
            <a:r>
              <a:rPr lang="en-US" altLang="en-US" b="0" i="0" dirty="0" err="1">
                <a:solidFill>
                  <a:schemeClr val="tx1"/>
                </a:solidFill>
              </a:rPr>
              <a:t>Trong</a:t>
            </a:r>
            <a:r>
              <a:rPr lang="en-US" altLang="en-US" b="0" i="0" dirty="0">
                <a:solidFill>
                  <a:schemeClr val="tx1"/>
                </a:solidFill>
              </a:rPr>
              <a:t> </a:t>
            </a:r>
            <a:r>
              <a:rPr lang="en-US" altLang="en-US" b="0" i="0" dirty="0" err="1">
                <a:solidFill>
                  <a:schemeClr val="tx1"/>
                </a:solidFill>
              </a:rPr>
              <a:t>Tuần</a:t>
            </a:r>
            <a:r>
              <a:rPr lang="en-US" altLang="en-US" b="0" i="0" dirty="0">
                <a:solidFill>
                  <a:schemeClr val="tx1"/>
                </a:solidFill>
              </a:rPr>
              <a:t> </a:t>
            </a:r>
            <a:r>
              <a:rPr lang="en-US" altLang="en-US" b="0" i="0" dirty="0" err="1">
                <a:solidFill>
                  <a:schemeClr val="tx1"/>
                </a:solidFill>
              </a:rPr>
              <a:t>lễ</a:t>
            </a:r>
            <a:r>
              <a:rPr lang="en-US" altLang="en-US" b="0" i="0" dirty="0">
                <a:solidFill>
                  <a:schemeClr val="tx1"/>
                </a:solidFill>
              </a:rPr>
              <a:t> </a:t>
            </a:r>
            <a:r>
              <a:rPr lang="en-US" altLang="en-US" b="0" i="0" dirty="0" err="1">
                <a:solidFill>
                  <a:schemeClr val="tx1"/>
                </a:solidFill>
              </a:rPr>
              <a:t>Vàng</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đã</a:t>
            </a:r>
            <a:r>
              <a:rPr lang="en-US" altLang="en-US" b="0" i="0" dirty="0">
                <a:solidFill>
                  <a:schemeClr val="tx1"/>
                </a:solidFill>
              </a:rPr>
              <a:t> </a:t>
            </a:r>
            <a:r>
              <a:rPr lang="en-US" altLang="en-US" b="0" i="0" dirty="0" err="1">
                <a:solidFill>
                  <a:schemeClr val="tx1"/>
                </a:solidFill>
              </a:rPr>
              <a:t>ủng</a:t>
            </a:r>
            <a:r>
              <a:rPr lang="en-US" altLang="en-US" b="0" i="0" dirty="0">
                <a:solidFill>
                  <a:schemeClr val="tx1"/>
                </a:solidFill>
              </a:rPr>
              <a:t> </a:t>
            </a:r>
            <a:r>
              <a:rPr lang="en-US" altLang="en-US" b="0" i="0" dirty="0" err="1">
                <a:solidFill>
                  <a:schemeClr val="tx1"/>
                </a:solidFill>
              </a:rPr>
              <a:t>hộ</a:t>
            </a:r>
            <a:r>
              <a:rPr lang="en-US" altLang="en-US" b="0" i="0" dirty="0">
                <a:solidFill>
                  <a:schemeClr val="tx1"/>
                </a:solidFill>
              </a:rPr>
              <a:t> </a:t>
            </a:r>
            <a:r>
              <a:rPr lang="en-US" altLang="en-US" b="0" i="0" dirty="0" err="1">
                <a:solidFill>
                  <a:schemeClr val="tx1"/>
                </a:solidFill>
              </a:rPr>
              <a:t>Chính</a:t>
            </a:r>
            <a:r>
              <a:rPr lang="en-US" altLang="en-US" b="0" i="0" dirty="0">
                <a:solidFill>
                  <a:schemeClr val="tx1"/>
                </a:solidFill>
              </a:rPr>
              <a:t> </a:t>
            </a:r>
            <a:r>
              <a:rPr lang="en-US" altLang="en-US" b="0" i="0" dirty="0" err="1">
                <a:solidFill>
                  <a:schemeClr val="tx1"/>
                </a:solidFill>
              </a:rPr>
              <a:t>phủ</a:t>
            </a:r>
            <a:r>
              <a:rPr lang="en-US" altLang="en-US" b="0" i="0" dirty="0">
                <a:solidFill>
                  <a:schemeClr val="tx1"/>
                </a:solidFill>
              </a:rPr>
              <a:t> </a:t>
            </a:r>
            <a:r>
              <a:rPr lang="en-US" altLang="en-US" b="0" i="0" dirty="0" err="1">
                <a:solidFill>
                  <a:schemeClr val="tx1"/>
                </a:solidFill>
              </a:rPr>
              <a:t>tới</a:t>
            </a:r>
            <a:r>
              <a:rPr lang="en-US" altLang="en-US" b="0" i="0" dirty="0">
                <a:solidFill>
                  <a:schemeClr val="tx1"/>
                </a:solidFill>
              </a:rPr>
              <a:t> </a:t>
            </a:r>
            <a:r>
              <a:rPr lang="en-US" altLang="en-US" i="0" dirty="0"/>
              <a:t>64 </a:t>
            </a:r>
            <a:r>
              <a:rPr lang="en-US" altLang="en-US" i="0" dirty="0" err="1"/>
              <a:t>lạng</a:t>
            </a:r>
            <a:r>
              <a:rPr lang="en-US" altLang="en-US" i="0" dirty="0"/>
              <a:t> </a:t>
            </a:r>
            <a:r>
              <a:rPr lang="en-US" altLang="en-US" i="0" dirty="0" err="1"/>
              <a:t>vàng</a:t>
            </a:r>
            <a:r>
              <a:rPr lang="en-US" altLang="en-US" b="0" i="0" dirty="0">
                <a:solidFill>
                  <a:schemeClr val="tx1"/>
                </a:solidFill>
              </a:rPr>
              <a:t>. </a:t>
            </a:r>
            <a:r>
              <a:rPr lang="en-US" altLang="en-US" b="0" i="0" dirty="0" err="1">
                <a:solidFill>
                  <a:schemeClr val="tx1"/>
                </a:solidFill>
              </a:rPr>
              <a:t>Với</a:t>
            </a:r>
            <a:r>
              <a:rPr lang="en-US" altLang="en-US" b="0" i="0" dirty="0">
                <a:solidFill>
                  <a:schemeClr val="tx1"/>
                </a:solidFill>
              </a:rPr>
              <a:t> </a:t>
            </a:r>
            <a:r>
              <a:rPr lang="en-US" altLang="en-US" b="0" i="0" dirty="0" err="1">
                <a:solidFill>
                  <a:schemeClr val="tx1"/>
                </a:solidFill>
              </a:rPr>
              <a:t>Quỹ</a:t>
            </a:r>
            <a:r>
              <a:rPr lang="en-US" altLang="en-US" b="0" i="0" dirty="0">
                <a:solidFill>
                  <a:schemeClr val="tx1"/>
                </a:solidFill>
              </a:rPr>
              <a:t> </a:t>
            </a:r>
            <a:r>
              <a:rPr lang="en-US" altLang="en-US" b="0" i="0" dirty="0" err="1">
                <a:solidFill>
                  <a:schemeClr val="tx1"/>
                </a:solidFill>
              </a:rPr>
              <a:t>Độc</a:t>
            </a:r>
            <a:r>
              <a:rPr lang="en-US" altLang="en-US" b="0" i="0" dirty="0">
                <a:solidFill>
                  <a:schemeClr val="tx1"/>
                </a:solidFill>
              </a:rPr>
              <a:t> </a:t>
            </a:r>
            <a:r>
              <a:rPr lang="en-US" altLang="en-US" b="0" i="0" dirty="0" err="1">
                <a:solidFill>
                  <a:schemeClr val="tx1"/>
                </a:solidFill>
              </a:rPr>
              <a:t>lập</a:t>
            </a:r>
            <a:r>
              <a:rPr lang="en-US" altLang="en-US" b="0" i="0" dirty="0">
                <a:solidFill>
                  <a:schemeClr val="tx1"/>
                </a:solidFill>
              </a:rPr>
              <a:t> </a:t>
            </a:r>
            <a:r>
              <a:rPr lang="en-US" altLang="en-US" b="0" i="0" dirty="0" err="1">
                <a:solidFill>
                  <a:schemeClr val="tx1"/>
                </a:solidFill>
              </a:rPr>
              <a:t>Trung</a:t>
            </a:r>
            <a:r>
              <a:rPr lang="en-US" altLang="en-US" b="0" i="0" dirty="0">
                <a:solidFill>
                  <a:schemeClr val="tx1"/>
                </a:solidFill>
              </a:rPr>
              <a:t> </a:t>
            </a:r>
            <a:r>
              <a:rPr lang="en-US" altLang="en-US" b="0" i="0" dirty="0" err="1">
                <a:solidFill>
                  <a:schemeClr val="tx1"/>
                </a:solidFill>
              </a:rPr>
              <a:t>ương</a:t>
            </a:r>
            <a:r>
              <a:rPr lang="en-US" altLang="en-US" b="0" i="0" dirty="0">
                <a:solidFill>
                  <a:schemeClr val="tx1"/>
                </a:solidFill>
              </a:rPr>
              <a:t>, </a:t>
            </a:r>
            <a:r>
              <a:rPr lang="en-US" altLang="en-US" b="0" i="0" dirty="0" err="1">
                <a:solidFill>
                  <a:schemeClr val="tx1"/>
                </a:solidFill>
              </a:rPr>
              <a:t>ông</a:t>
            </a:r>
            <a:r>
              <a:rPr lang="en-US" altLang="en-US" b="0" i="0" dirty="0">
                <a:solidFill>
                  <a:schemeClr val="tx1"/>
                </a:solidFill>
              </a:rPr>
              <a:t> </a:t>
            </a:r>
            <a:r>
              <a:rPr lang="en-US" altLang="en-US" b="0" i="0" dirty="0" err="1">
                <a:solidFill>
                  <a:schemeClr val="tx1"/>
                </a:solidFill>
              </a:rPr>
              <a:t>cũng</a:t>
            </a:r>
            <a:r>
              <a:rPr lang="en-US" altLang="en-US" b="0" i="0" dirty="0">
                <a:solidFill>
                  <a:schemeClr val="tx1"/>
                </a:solidFill>
              </a:rPr>
              <a:t> </a:t>
            </a:r>
            <a:r>
              <a:rPr lang="en-US" altLang="en-US" b="0" i="0" dirty="0" err="1">
                <a:solidFill>
                  <a:schemeClr val="tx1"/>
                </a:solidFill>
              </a:rPr>
              <a:t>đóng</a:t>
            </a:r>
            <a:r>
              <a:rPr lang="en-US" altLang="en-US" b="0" i="0" dirty="0">
                <a:solidFill>
                  <a:schemeClr val="tx1"/>
                </a:solidFill>
              </a:rPr>
              <a:t> </a:t>
            </a:r>
            <a:r>
              <a:rPr lang="en-US" altLang="en-US" b="0" i="0" dirty="0" err="1">
                <a:solidFill>
                  <a:schemeClr val="tx1"/>
                </a:solidFill>
              </a:rPr>
              <a:t>góp</a:t>
            </a:r>
            <a:r>
              <a:rPr lang="en-US" altLang="en-US" b="0" i="0" dirty="0">
                <a:solidFill>
                  <a:schemeClr val="tx1"/>
                </a:solidFill>
              </a:rPr>
              <a:t> </a:t>
            </a:r>
            <a:r>
              <a:rPr lang="en-US" altLang="en-US" b="0" i="0" dirty="0" err="1">
                <a:solidFill>
                  <a:schemeClr val="tx1"/>
                </a:solidFill>
              </a:rPr>
              <a:t>tới</a:t>
            </a:r>
            <a:r>
              <a:rPr lang="en-US" altLang="en-US" b="0" i="0" dirty="0">
                <a:solidFill>
                  <a:schemeClr val="tx1"/>
                </a:solidFill>
              </a:rPr>
              <a:t> </a:t>
            </a:r>
            <a:r>
              <a:rPr lang="en-US" altLang="en-US" i="0" dirty="0"/>
              <a:t>10 </a:t>
            </a:r>
            <a:r>
              <a:rPr lang="en-US" altLang="en-US" i="0" dirty="0" err="1"/>
              <a:t>vạn</a:t>
            </a:r>
            <a:r>
              <a:rPr lang="en-US" altLang="en-US" i="0" dirty="0"/>
              <a:t> </a:t>
            </a:r>
            <a:r>
              <a:rPr lang="en-US" altLang="en-US" i="0" dirty="0" err="1"/>
              <a:t>đồng</a:t>
            </a:r>
            <a:r>
              <a:rPr lang="en-US" altLang="en-US" i="0" dirty="0"/>
              <a:t> </a:t>
            </a:r>
            <a:r>
              <a:rPr lang="en-US" altLang="en-US" b="0" i="0" dirty="0" err="1">
                <a:solidFill>
                  <a:schemeClr val="tx1"/>
                </a:solidFill>
              </a:rPr>
              <a:t>Đông</a:t>
            </a:r>
            <a:r>
              <a:rPr lang="en-US" altLang="en-US" b="0" i="0" dirty="0">
                <a:solidFill>
                  <a:schemeClr val="tx1"/>
                </a:solidFill>
              </a:rPr>
              <a:t> </a:t>
            </a:r>
            <a:r>
              <a:rPr lang="en-US" altLang="en-US" b="0" i="0" dirty="0" err="1">
                <a:solidFill>
                  <a:schemeClr val="tx1"/>
                </a:solidFill>
              </a:rPr>
              <a:t>Dương</a:t>
            </a:r>
            <a:r>
              <a:rPr lang="en-US" altLang="en-US" b="0" i="0" dirty="0">
                <a:solidFill>
                  <a:schemeClr val="tx1"/>
                </a:solidFill>
              </a:rPr>
              <a:t> </a:t>
            </a:r>
            <a:r>
              <a:rPr lang="en-US" altLang="en-US" b="0" i="0" dirty="0" err="1">
                <a:solidFill>
                  <a:schemeClr val="tx1"/>
                </a:solidFill>
              </a:rPr>
              <a:t>và</a:t>
            </a:r>
            <a:r>
              <a:rPr lang="en-US" altLang="en-US" b="0" i="0" dirty="0">
                <a:solidFill>
                  <a:schemeClr val="tx1"/>
                </a:solidFill>
              </a:rPr>
              <a:t> </a:t>
            </a:r>
            <a:r>
              <a:rPr lang="en-US" altLang="en-US" b="0" i="0" dirty="0" err="1">
                <a:solidFill>
                  <a:schemeClr val="tx1"/>
                </a:solidFill>
              </a:rPr>
              <a:t>được</a:t>
            </a:r>
            <a:r>
              <a:rPr lang="en-US" altLang="en-US" b="0" i="0" dirty="0">
                <a:solidFill>
                  <a:schemeClr val="tx1"/>
                </a:solidFill>
              </a:rPr>
              <a:t> </a:t>
            </a:r>
            <a:r>
              <a:rPr lang="en-US" altLang="en-US" b="0" i="0" dirty="0" err="1">
                <a:solidFill>
                  <a:schemeClr val="tx1"/>
                </a:solidFill>
              </a:rPr>
              <a:t>Chính</a:t>
            </a:r>
            <a:r>
              <a:rPr lang="en-US" altLang="en-US" b="0" i="0" dirty="0">
                <a:solidFill>
                  <a:schemeClr val="tx1"/>
                </a:solidFill>
              </a:rPr>
              <a:t> </a:t>
            </a:r>
            <a:r>
              <a:rPr lang="en-US" altLang="en-US" b="0" i="0" dirty="0" err="1">
                <a:solidFill>
                  <a:schemeClr val="tx1"/>
                </a:solidFill>
              </a:rPr>
              <a:t>phủ</a:t>
            </a:r>
            <a:r>
              <a:rPr lang="en-US" altLang="en-US" b="0" i="0" dirty="0">
                <a:solidFill>
                  <a:schemeClr val="tx1"/>
                </a:solidFill>
              </a:rPr>
              <a:t> </a:t>
            </a:r>
            <a:r>
              <a:rPr lang="en-US" altLang="en-US" b="0" i="0" dirty="0" err="1">
                <a:solidFill>
                  <a:schemeClr val="tx1"/>
                </a:solidFill>
              </a:rPr>
              <a:t>tín</a:t>
            </a:r>
            <a:r>
              <a:rPr lang="en-US" altLang="en-US" b="0" i="0" dirty="0">
                <a:solidFill>
                  <a:schemeClr val="tx1"/>
                </a:solidFill>
              </a:rPr>
              <a:t> </a:t>
            </a:r>
            <a:r>
              <a:rPr lang="en-US" altLang="en-US" b="0" i="0" dirty="0" err="1">
                <a:solidFill>
                  <a:schemeClr val="tx1"/>
                </a:solidFill>
              </a:rPr>
              <a:t>nhiệm</a:t>
            </a:r>
            <a:r>
              <a:rPr lang="en-US" altLang="en-US" b="0" i="0" dirty="0">
                <a:solidFill>
                  <a:schemeClr val="tx1"/>
                </a:solidFill>
              </a:rPr>
              <a:t> </a:t>
            </a:r>
            <a:r>
              <a:rPr lang="en-US" altLang="en-US" b="0" i="0" dirty="0" err="1">
                <a:solidFill>
                  <a:schemeClr val="tx1"/>
                </a:solidFill>
              </a:rPr>
              <a:t>giao</a:t>
            </a:r>
            <a:r>
              <a:rPr lang="en-US" altLang="en-US" b="0" i="0" dirty="0">
                <a:solidFill>
                  <a:schemeClr val="tx1"/>
                </a:solidFill>
              </a:rPr>
              <a:t> </a:t>
            </a:r>
            <a:r>
              <a:rPr lang="en-US" altLang="en-US" b="0" i="0" dirty="0" err="1">
                <a:solidFill>
                  <a:schemeClr val="tx1"/>
                </a:solidFill>
              </a:rPr>
              <a:t>phụ</a:t>
            </a:r>
            <a:r>
              <a:rPr lang="en-US" altLang="en-US" b="0" i="0" dirty="0">
                <a:solidFill>
                  <a:schemeClr val="tx1"/>
                </a:solidFill>
              </a:rPr>
              <a:t> </a:t>
            </a:r>
            <a:r>
              <a:rPr lang="en-US" altLang="en-US" b="0" i="0" dirty="0" err="1">
                <a:solidFill>
                  <a:schemeClr val="tx1"/>
                </a:solidFill>
              </a:rPr>
              <a:t>trách</a:t>
            </a:r>
            <a:r>
              <a:rPr lang="en-US" altLang="en-US" b="0" i="0" dirty="0">
                <a:solidFill>
                  <a:schemeClr val="tx1"/>
                </a:solidFill>
              </a:rPr>
              <a:t> </a:t>
            </a:r>
            <a:r>
              <a:rPr lang="en-US" altLang="en-US" b="0" i="0" dirty="0" err="1">
                <a:solidFill>
                  <a:schemeClr val="tx1"/>
                </a:solidFill>
              </a:rPr>
              <a:t>Quỹ</a:t>
            </a:r>
            <a:r>
              <a:rPr lang="en-US" altLang="en-US" b="0" i="0" dirty="0">
                <a:solidFill>
                  <a:schemeClr val="tx1"/>
                </a:solidFill>
              </a:rPr>
              <a:t>.</a:t>
            </a:r>
            <a:endParaRPr lang="en-US" altLang="en-US" b="0" i="0" dirty="0">
              <a:solidFill>
                <a:schemeClr val="tx1"/>
              </a:solidFill>
              <a:latin typeface="HP001 5 hàng" pitchFamily="34" charset="0"/>
            </a:endParaRPr>
          </a:p>
        </p:txBody>
      </p:sp>
    </p:spTree>
    <p:extLst>
      <p:ext uri="{BB962C8B-B14F-4D97-AF65-F5344CB8AC3E}">
        <p14:creationId xmlns:p14="http://schemas.microsoft.com/office/powerpoint/2010/main" val="207892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8ED6003-AD41-4FCD-8DEB-01257E2B6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074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6" name="Text Box 2"/>
          <p:cNvSpPr txBox="1">
            <a:spLocks noChangeArrowheads="1"/>
          </p:cNvSpPr>
          <p:nvPr/>
        </p:nvSpPr>
        <p:spPr bwMode="auto">
          <a:xfrm>
            <a:off x="2952958" y="2133764"/>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p>
        </p:txBody>
      </p:sp>
      <p:sp>
        <p:nvSpPr>
          <p:cNvPr id="20" name="Text Box 23"/>
          <p:cNvSpPr txBox="1">
            <a:spLocks noChangeArrowheads="1"/>
          </p:cNvSpPr>
          <p:nvPr/>
        </p:nvSpPr>
        <p:spPr bwMode="auto">
          <a:xfrm>
            <a:off x="796860" y="1359942"/>
            <a:ext cx="11123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phẩm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chất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a:solidFill>
                  <a:srgbClr val="FF0000"/>
                </a:solidFill>
                <a:latin typeface="Times New Roman" panose="02020603050405020304" pitchFamily="18" charset="0"/>
              </a:rPr>
              <a:t> </a:t>
            </a:r>
          </a:p>
        </p:txBody>
      </p:sp>
      <p:sp>
        <p:nvSpPr>
          <p:cNvPr id="21" name="Text Box 20"/>
          <p:cNvSpPr txBox="1">
            <a:spLocks noChangeArrowheads="1"/>
          </p:cNvSpPr>
          <p:nvPr/>
        </p:nvSpPr>
        <p:spPr bwMode="auto">
          <a:xfrm rot="10800000" flipV="1">
            <a:off x="573893" y="2056093"/>
            <a:ext cx="99504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A . </a:t>
            </a: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p>
          <a:p>
            <a:endParaRPr lang="en-US" altLang="en-US" sz="2800" b="1" dirty="0">
              <a:latin typeface=".VnTime" panose="020B7200000000000000" pitchFamily="34" charset="0"/>
            </a:endParaRPr>
          </a:p>
          <a:p>
            <a:pPr eaLnBrk="1" hangingPunct="1"/>
            <a:endParaRPr lang="en-US" altLang="en-US" sz="2800" b="1" dirty="0"/>
          </a:p>
          <a:p>
            <a:pPr eaLnBrk="1" hangingPunct="1"/>
            <a:endParaRPr lang="en-US" altLang="en-US" sz="2800" b="1" dirty="0">
              <a:latin typeface="Times New Roman" panose="02020603050405020304" pitchFamily="18" charset="0"/>
            </a:endParaRPr>
          </a:p>
        </p:txBody>
      </p:sp>
      <p:sp>
        <p:nvSpPr>
          <p:cNvPr id="22" name="Text Box 22"/>
          <p:cNvSpPr txBox="1">
            <a:spLocks noChangeArrowheads="1"/>
          </p:cNvSpPr>
          <p:nvPr/>
        </p:nvSpPr>
        <p:spPr bwMode="auto">
          <a:xfrm>
            <a:off x="573893" y="2494426"/>
            <a:ext cx="11488096"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en-US" altLang="en-US" sz="2800" b="1" dirty="0">
                <a:latin typeface="Times New Roman" panose="02020603050405020304" pitchFamily="18" charset="0"/>
                <a:cs typeface="Times New Roman" panose="02020603050405020304" pitchFamily="18" charset="0"/>
              </a:rPr>
              <a:t>B. </a:t>
            </a: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sẵn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tặng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lớn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muốn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góp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nghiệp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chung</a:t>
            </a:r>
            <a:r>
              <a:rPr lang="en-US" altLang="en-US" sz="2800" b="1" dirty="0">
                <a:latin typeface="Times New Roman" panose="02020603050405020304" pitchFamily="18" charset="0"/>
                <a:cs typeface="Times New Roman" panose="02020603050405020304" pitchFamily="18" charset="0"/>
              </a:rPr>
              <a:t>.</a:t>
            </a:r>
          </a:p>
          <a:p>
            <a:pPr eaLnBrk="1" hangingPunct="1"/>
            <a:endParaRPr lang="en-US" altLang="en-US" sz="2800" b="1" dirty="0">
              <a:latin typeface="Times New Roman" panose="02020603050405020304" pitchFamily="18" charset="0"/>
            </a:endParaRPr>
          </a:p>
        </p:txBody>
      </p:sp>
      <p:sp>
        <p:nvSpPr>
          <p:cNvPr id="23" name="Text Box 24"/>
          <p:cNvSpPr txBox="1">
            <a:spLocks noChangeArrowheads="1"/>
          </p:cNvSpPr>
          <p:nvPr/>
        </p:nvSpPr>
        <p:spPr bwMode="auto">
          <a:xfrm>
            <a:off x="537228" y="4183067"/>
            <a:ext cx="89271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thừa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phân</a:t>
            </a:r>
            <a:r>
              <a:rPr lang="en-US" altLang="en-US" sz="2800" b="1" dirty="0">
                <a:latin typeface="Times New Roman" panose="02020603050405020304" pitchFamily="18" charset="0"/>
                <a:cs typeface="Times New Roman" panose="02020603050405020304" pitchFamily="18" charset="0"/>
              </a:rPr>
              <a:t> chia </a:t>
            </a:r>
            <a:r>
              <a:rPr lang="en-US" altLang="en-US" sz="2800" b="1" dirty="0" err="1">
                <a:latin typeface="Times New Roman" panose="02020603050405020304" pitchFamily="18" charset="0"/>
                <a:cs typeface="Times New Roman" panose="02020603050405020304" pitchFamily="18" charset="0"/>
              </a:rPr>
              <a:t>bớt</a:t>
            </a:r>
            <a:r>
              <a:rPr lang="en-US" altLang="en-US" sz="2800" b="1" dirty="0">
                <a:latin typeface="Times New Roman" panose="02020603050405020304" pitchFamily="18" charset="0"/>
                <a:cs typeface="Times New Roman" panose="02020603050405020304" pitchFamily="18" charset="0"/>
              </a:rPr>
              <a:t>.</a:t>
            </a:r>
          </a:p>
          <a:p>
            <a:endParaRPr lang="en-US" altLang="en-US" sz="2800" b="1" dirty="0">
              <a:latin typeface="Times New Roman" panose="02020603050405020304" pitchFamily="18" charset="0"/>
              <a:cs typeface="Times New Roman" panose="02020603050405020304" pitchFamily="18" charset="0"/>
            </a:endParaRPr>
          </a:p>
          <a:p>
            <a:pPr eaLnBrk="1" hangingPunct="1"/>
            <a:endParaRPr lang="en-US" altLang="en-US" sz="2800" b="1" dirty="0">
              <a:latin typeface="Times New Roman" panose="02020603050405020304" pitchFamily="18" charset="0"/>
            </a:endParaRPr>
          </a:p>
        </p:txBody>
      </p:sp>
      <p:sp>
        <p:nvSpPr>
          <p:cNvPr id="26" name="Text Box 24"/>
          <p:cNvSpPr txBox="1">
            <a:spLocks noChangeArrowheads="1"/>
          </p:cNvSpPr>
          <p:nvPr/>
        </p:nvSpPr>
        <p:spPr bwMode="auto">
          <a:xfrm>
            <a:off x="537228" y="4695465"/>
            <a:ext cx="89271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D.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thân</a:t>
            </a:r>
            <a:r>
              <a:rPr lang="en-US" altLang="en-US" sz="2800" b="1" dirty="0">
                <a:latin typeface="Times New Roman" panose="02020603050405020304" pitchFamily="18" charset="0"/>
                <a:cs typeface="Times New Roman" panose="02020603050405020304" pitchFamily="18" charset="0"/>
              </a:rPr>
              <a:t>.</a:t>
            </a:r>
          </a:p>
          <a:p>
            <a:endParaRPr lang="en-US" altLang="en-US" sz="2800" b="1" dirty="0">
              <a:latin typeface="Times New Roman" panose="02020603050405020304" pitchFamily="18" charset="0"/>
              <a:cs typeface="Times New Roman" panose="02020603050405020304" pitchFamily="18" charset="0"/>
            </a:endParaRPr>
          </a:p>
          <a:p>
            <a:pPr eaLnBrk="1" hangingPunct="1"/>
            <a:endParaRPr lang="en-US" altLang="en-US" sz="2800" b="1" dirty="0">
              <a:latin typeface="Times New Roman" panose="02020603050405020304" pitchFamily="18" charset="0"/>
            </a:endParaRPr>
          </a:p>
        </p:txBody>
      </p:sp>
      <p:sp>
        <p:nvSpPr>
          <p:cNvPr id="27" name="Oval 25"/>
          <p:cNvSpPr>
            <a:spLocks noChangeArrowheads="1"/>
          </p:cNvSpPr>
          <p:nvPr/>
        </p:nvSpPr>
        <p:spPr bwMode="auto">
          <a:xfrm>
            <a:off x="525765" y="2062218"/>
            <a:ext cx="542191" cy="53252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rgbClr val="FFFF00"/>
                </a:solidFill>
                <a:latin typeface="Times New Roman" panose="02020603050405020304" pitchFamily="18" charset="0"/>
              </a:rPr>
              <a:t>Đ</a:t>
            </a:r>
          </a:p>
        </p:txBody>
      </p:sp>
      <p:sp>
        <p:nvSpPr>
          <p:cNvPr id="28" name="Oval 25"/>
          <p:cNvSpPr>
            <a:spLocks noChangeArrowheads="1"/>
          </p:cNvSpPr>
          <p:nvPr/>
        </p:nvSpPr>
        <p:spPr bwMode="auto">
          <a:xfrm>
            <a:off x="537228" y="2611307"/>
            <a:ext cx="494494" cy="53252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rgbClr val="FFFF00"/>
                </a:solidFill>
                <a:latin typeface="Times New Roman" panose="02020603050405020304" pitchFamily="18" charset="0"/>
              </a:rPr>
              <a:t>Đ</a:t>
            </a:r>
          </a:p>
        </p:txBody>
      </p:sp>
      <p:sp>
        <p:nvSpPr>
          <p:cNvPr id="29" name="Oval 25"/>
          <p:cNvSpPr>
            <a:spLocks noChangeArrowheads="1"/>
          </p:cNvSpPr>
          <p:nvPr/>
        </p:nvSpPr>
        <p:spPr bwMode="auto">
          <a:xfrm>
            <a:off x="525765" y="4155519"/>
            <a:ext cx="494494" cy="532524"/>
          </a:xfrm>
          <a:prstGeom prst="ellipse">
            <a:avLst/>
          </a:prstGeom>
          <a:solidFill>
            <a:srgbClr val="00B050"/>
          </a:solidFill>
          <a:ln w="9525">
            <a:solidFill>
              <a:srgbClr val="FF0000"/>
            </a:solidFill>
            <a:round/>
            <a:headEnd/>
            <a:tailEnd/>
          </a:ln>
          <a:effectLst/>
        </p:spPr>
        <p:txBody>
          <a:bodyPr wrap="none" anchor="ctr"/>
          <a:lstStyle/>
          <a:p>
            <a:pPr algn="ctr"/>
            <a:r>
              <a:rPr lang="en-US" altLang="en-US" sz="3200" b="1" dirty="0">
                <a:solidFill>
                  <a:srgbClr val="FFFF00"/>
                </a:solidFill>
                <a:latin typeface="Times New Roman" panose="02020603050405020304" pitchFamily="18" charset="0"/>
              </a:rPr>
              <a:t>S</a:t>
            </a:r>
          </a:p>
        </p:txBody>
      </p:sp>
      <p:sp>
        <p:nvSpPr>
          <p:cNvPr id="30" name="Oval 25"/>
          <p:cNvSpPr>
            <a:spLocks noChangeArrowheads="1"/>
          </p:cNvSpPr>
          <p:nvPr/>
        </p:nvSpPr>
        <p:spPr bwMode="auto">
          <a:xfrm>
            <a:off x="509704" y="4715387"/>
            <a:ext cx="494494" cy="532524"/>
          </a:xfrm>
          <a:prstGeom prst="ellipse">
            <a:avLst/>
          </a:prstGeom>
          <a:solidFill>
            <a:srgbClr val="00B050"/>
          </a:solidFill>
          <a:ln w="9525">
            <a:solidFill>
              <a:srgbClr val="FF0000"/>
            </a:solidFill>
            <a:round/>
            <a:headEnd/>
            <a:tailEnd/>
          </a:ln>
          <a:effectLst/>
        </p:spPr>
        <p:txBody>
          <a:bodyPr wrap="none" anchor="ctr"/>
          <a:lstStyle/>
          <a:p>
            <a:pPr algn="ctr"/>
            <a:r>
              <a:rPr lang="en-US" altLang="en-US" sz="3200" b="1" dirty="0">
                <a:solidFill>
                  <a:srgbClr val="FFFF00"/>
                </a:solidFill>
                <a:latin typeface="Times New Roman" panose="02020603050405020304" pitchFamily="18" charset="0"/>
              </a:rPr>
              <a:t>S</a:t>
            </a:r>
          </a:p>
        </p:txBody>
      </p:sp>
      <p:pic>
        <p:nvPicPr>
          <p:cNvPr id="14" name="Picture 10" descr="floral">
            <a:extLst>
              <a:ext uri="{FF2B5EF4-FFF2-40B4-BE49-F238E27FC236}">
                <a16:creationId xmlns:a16="http://schemas.microsoft.com/office/drawing/2014/main" id="{7CA23F90-B87E-4135-9EC0-372097E614A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floral">
            <a:extLst>
              <a:ext uri="{FF2B5EF4-FFF2-40B4-BE49-F238E27FC236}">
                <a16:creationId xmlns:a16="http://schemas.microsoft.com/office/drawing/2014/main" id="{03A0A963-A7E3-4052-8138-8B19E5C20A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95568"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blumen-pflanzen042">
            <a:extLst>
              <a:ext uri="{FF2B5EF4-FFF2-40B4-BE49-F238E27FC236}">
                <a16:creationId xmlns:a16="http://schemas.microsoft.com/office/drawing/2014/main" id="{5D7A4A13-1813-4C1F-9AA3-40886E9B090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245" y="4764757"/>
            <a:ext cx="2137090" cy="22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blumen-pflanzen042">
            <a:extLst>
              <a:ext uri="{FF2B5EF4-FFF2-40B4-BE49-F238E27FC236}">
                <a16:creationId xmlns:a16="http://schemas.microsoft.com/office/drawing/2014/main" id="{30D89760-E64B-4AA2-B97F-4410E7DB51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4909" y="4695465"/>
            <a:ext cx="2137090" cy="22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74">
            <a:extLst>
              <a:ext uri="{FF2B5EF4-FFF2-40B4-BE49-F238E27FC236}">
                <a16:creationId xmlns:a16="http://schemas.microsoft.com/office/drawing/2014/main" id="{6F8C7B6F-59BB-4DBF-BEED-4244ACAC0568}"/>
              </a:ext>
            </a:extLst>
          </p:cNvPr>
          <p:cNvSpPr>
            <a:spLocks noChangeArrowheads="1" noChangeShapeType="1" noTextEdit="1"/>
          </p:cNvSpPr>
          <p:nvPr/>
        </p:nvSpPr>
        <p:spPr bwMode="auto">
          <a:xfrm>
            <a:off x="2218055" y="199857"/>
            <a:ext cx="7246333" cy="646281"/>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VẬN DỤNG VÀ TRẢI NGHIỆM</a:t>
            </a:r>
            <a:endPar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endParaRPr>
          </a:p>
        </p:txBody>
      </p:sp>
    </p:spTree>
    <p:extLst>
      <p:ext uri="{BB962C8B-B14F-4D97-AF65-F5344CB8AC3E}">
        <p14:creationId xmlns:p14="http://schemas.microsoft.com/office/powerpoint/2010/main" val="1562408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ox(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ox(i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CFBF582B-04C6-4AD3-8E2C-C793DE400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074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6" name="Text Box 2"/>
          <p:cNvSpPr txBox="1">
            <a:spLocks noChangeArrowheads="1"/>
          </p:cNvSpPr>
          <p:nvPr/>
        </p:nvSpPr>
        <p:spPr bwMode="auto">
          <a:xfrm>
            <a:off x="2971800" y="2438401"/>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a:p>
        </p:txBody>
      </p:sp>
      <p:sp>
        <p:nvSpPr>
          <p:cNvPr id="20" name="Text Box 23"/>
          <p:cNvSpPr txBox="1">
            <a:spLocks noChangeArrowheads="1"/>
          </p:cNvSpPr>
          <p:nvPr/>
        </p:nvSpPr>
        <p:spPr bwMode="auto">
          <a:xfrm>
            <a:off x="0" y="1762456"/>
            <a:ext cx="121707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hợp</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lòng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ủng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yêu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nước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đền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đáp</a:t>
            </a:r>
            <a:r>
              <a:rPr lang="en-US" altLang="en-US" sz="2800" b="1" dirty="0">
                <a:solidFill>
                  <a:srgbClr val="FF0000"/>
                </a:solidFill>
                <a:latin typeface="Times New Roman" panose="02020603050405020304" pitchFamily="18" charset="0"/>
                <a:cs typeface="Times New Roman" panose="02020603050405020304" pitchFamily="18" charset="0"/>
              </a:rPr>
              <a:t>. </a:t>
            </a:r>
          </a:p>
          <a:p>
            <a:r>
              <a:rPr lang="en-US" altLang="en-US" sz="2800" b="1" dirty="0">
                <a:solidFill>
                  <a:srgbClr val="FF0000"/>
                </a:solidFill>
                <a:latin typeface="Times New Roman" panose="02020603050405020304" pitchFamily="18" charset="0"/>
              </a:rPr>
              <a:t> </a:t>
            </a:r>
          </a:p>
        </p:txBody>
      </p:sp>
      <p:sp>
        <p:nvSpPr>
          <p:cNvPr id="21" name="Text Box 20"/>
          <p:cNvSpPr txBox="1">
            <a:spLocks noChangeArrowheads="1"/>
          </p:cNvSpPr>
          <p:nvPr/>
        </p:nvSpPr>
        <p:spPr bwMode="auto">
          <a:xfrm rot="10800000" flipV="1">
            <a:off x="170821" y="3407559"/>
            <a:ext cx="1186710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Trong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suốt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cuộc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tư</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sản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Đỗ</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Thiện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đã</a:t>
            </a:r>
            <a:r>
              <a:rPr lang="en-US" altLang="en-US" sz="2800" b="1" dirty="0">
                <a:latin typeface="Times New Roman" panose="02020603050405020304" pitchFamily="18" charset="0"/>
              </a:rPr>
              <a:t> </a:t>
            </a:r>
            <a:r>
              <a:rPr lang="en-US" altLang="en-US" sz="2800" dirty="0">
                <a:latin typeface="Times New Roman" panose="02020603050405020304" pitchFamily="18" charset="0"/>
              </a:rPr>
              <a:t>…….…………… </a:t>
            </a: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mạng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đòi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sự</a:t>
            </a:r>
            <a:r>
              <a:rPr lang="en-US" altLang="en-US" sz="2800" b="1" dirty="0">
                <a:latin typeface="Times New Roman" panose="02020603050405020304" pitchFamily="18" charset="0"/>
              </a:rPr>
              <a:t> </a:t>
            </a:r>
            <a:r>
              <a:rPr lang="en-US" altLang="en-US" sz="2800"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tư</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sản</a:t>
            </a:r>
            <a:r>
              <a:rPr lang="en-US" altLang="en-US" sz="2800" b="1" dirty="0">
                <a:latin typeface="Times New Roman" panose="02020603050405020304" pitchFamily="18" charset="0"/>
              </a:rPr>
              <a:t> </a:t>
            </a:r>
            <a:r>
              <a:rPr lang="en-US" altLang="en-US" sz="2800" dirty="0">
                <a:latin typeface="Times New Roman" panose="02020603050405020304" pitchFamily="18" charset="0"/>
              </a:rPr>
              <a:t>……..…………… </a:t>
            </a:r>
            <a:r>
              <a:rPr lang="en-US" altLang="en-US" sz="2800" b="1" dirty="0" err="1">
                <a:latin typeface="Times New Roman" panose="02020603050405020304" pitchFamily="18" charset="0"/>
              </a:rPr>
              <a:t>cũng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a:t>
            </a:r>
            <a:r>
              <a:rPr lang="en-US" altLang="en-US" sz="2800" b="1" dirty="0">
                <a:latin typeface="Times New Roman" panose="02020603050405020304" pitchFamily="18" charset="0"/>
              </a:rPr>
              <a:t> </a:t>
            </a:r>
            <a:r>
              <a:rPr lang="en-US" altLang="en-US" sz="2800"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mạng</a:t>
            </a:r>
            <a:r>
              <a:rPr lang="en-US" altLang="en-US" sz="2800" b="1" dirty="0">
                <a:latin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endParaRPr lang="en-US" altLang="en-US" sz="2800" b="1" dirty="0">
              <a:latin typeface=".VnTime" panose="020B7200000000000000" pitchFamily="34" charset="0"/>
            </a:endParaRPr>
          </a:p>
          <a:p>
            <a:pPr eaLnBrk="1" hangingPunct="1"/>
            <a:endParaRPr lang="en-US" altLang="en-US" sz="2800" b="1" dirty="0"/>
          </a:p>
          <a:p>
            <a:pPr eaLnBrk="1" hangingPunct="1"/>
            <a:endParaRPr lang="en-US" altLang="en-US" sz="2800" b="1" dirty="0">
              <a:latin typeface="Times New Roman" panose="02020603050405020304" pitchFamily="18" charset="0"/>
            </a:endParaRPr>
          </a:p>
        </p:txBody>
      </p:sp>
      <p:sp>
        <p:nvSpPr>
          <p:cNvPr id="14" name="Text Box 3"/>
          <p:cNvSpPr txBox="1">
            <a:spLocks noChangeArrowheads="1"/>
          </p:cNvSpPr>
          <p:nvPr/>
        </p:nvSpPr>
        <p:spPr bwMode="auto">
          <a:xfrm>
            <a:off x="676152" y="4237031"/>
            <a:ext cx="1579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dirty="0" err="1">
                <a:cs typeface="Times New Roman" panose="02020603050405020304" pitchFamily="18" charset="0"/>
              </a:rPr>
              <a:t>yêu</a:t>
            </a:r>
            <a:r>
              <a:rPr lang="en-US" altLang="en-US" i="0" dirty="0">
                <a:cs typeface="Times New Roman" panose="02020603050405020304" pitchFamily="18" charset="0"/>
              </a:rPr>
              <a:t> </a:t>
            </a:r>
            <a:r>
              <a:rPr lang="en-US" altLang="en-US" i="0" dirty="0" err="1">
                <a:cs typeface="Times New Roman" panose="02020603050405020304" pitchFamily="18" charset="0"/>
              </a:rPr>
              <a:t>nước</a:t>
            </a:r>
            <a:endParaRPr lang="en-US" altLang="en-US" i="0" u="sng" dirty="0"/>
          </a:p>
        </p:txBody>
      </p:sp>
      <p:sp>
        <p:nvSpPr>
          <p:cNvPr id="15" name="Text Box 3"/>
          <p:cNvSpPr txBox="1">
            <a:spLocks noChangeArrowheads="1"/>
          </p:cNvSpPr>
          <p:nvPr/>
        </p:nvSpPr>
        <p:spPr bwMode="auto">
          <a:xfrm>
            <a:off x="4315621" y="4226346"/>
            <a:ext cx="3209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dirty="0" err="1">
                <a:cs typeface="Times New Roman" panose="02020603050405020304" pitchFamily="18" charset="0"/>
              </a:rPr>
              <a:t>nhà</a:t>
            </a:r>
            <a:r>
              <a:rPr lang="en-US" altLang="en-US" i="0" dirty="0">
                <a:cs typeface="Times New Roman" panose="02020603050405020304" pitchFamily="18" charset="0"/>
              </a:rPr>
              <a:t> </a:t>
            </a:r>
            <a:r>
              <a:rPr lang="en-US" altLang="en-US" i="0" dirty="0" err="1">
                <a:cs typeface="Times New Roman" panose="02020603050405020304" pitchFamily="18" charset="0"/>
              </a:rPr>
              <a:t>tài</a:t>
            </a:r>
            <a:r>
              <a:rPr lang="en-US" altLang="en-US" i="0" dirty="0">
                <a:cs typeface="Times New Roman" panose="02020603050405020304" pitchFamily="18" charset="0"/>
              </a:rPr>
              <a:t> </a:t>
            </a:r>
            <a:r>
              <a:rPr lang="en-US" altLang="en-US" i="0" dirty="0" err="1">
                <a:cs typeface="Times New Roman" panose="02020603050405020304" pitchFamily="18" charset="0"/>
              </a:rPr>
              <a:t>trợ</a:t>
            </a:r>
            <a:r>
              <a:rPr lang="en-US" altLang="en-US" i="0" dirty="0">
                <a:cs typeface="Times New Roman" panose="02020603050405020304" pitchFamily="18" charset="0"/>
              </a:rPr>
              <a:t> </a:t>
            </a:r>
            <a:r>
              <a:rPr lang="en-US" altLang="en-US" i="0" dirty="0" err="1">
                <a:cs typeface="Times New Roman" panose="02020603050405020304" pitchFamily="18" charset="0"/>
              </a:rPr>
              <a:t>đặc</a:t>
            </a:r>
            <a:r>
              <a:rPr lang="en-US" altLang="en-US" i="0" dirty="0">
                <a:cs typeface="Times New Roman" panose="02020603050405020304" pitchFamily="18" charset="0"/>
              </a:rPr>
              <a:t> </a:t>
            </a:r>
            <a:r>
              <a:rPr lang="en-US" altLang="en-US" i="0" dirty="0" err="1">
                <a:cs typeface="Times New Roman" panose="02020603050405020304" pitchFamily="18" charset="0"/>
              </a:rPr>
              <a:t>biệt</a:t>
            </a:r>
            <a:endParaRPr lang="en-US" altLang="en-US" i="0" u="sng" dirty="0"/>
          </a:p>
        </p:txBody>
      </p:sp>
      <p:sp>
        <p:nvSpPr>
          <p:cNvPr id="16" name="Text Box 3"/>
          <p:cNvSpPr txBox="1">
            <a:spLocks noChangeArrowheads="1"/>
          </p:cNvSpPr>
          <p:nvPr/>
        </p:nvSpPr>
        <p:spPr bwMode="auto">
          <a:xfrm>
            <a:off x="9116497" y="3340669"/>
            <a:ext cx="2670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dirty="0" err="1">
                <a:cs typeface="Times New Roman" panose="02020603050405020304" pitchFamily="18" charset="0"/>
              </a:rPr>
              <a:t>hết</a:t>
            </a:r>
            <a:r>
              <a:rPr lang="en-US" altLang="en-US" i="0" dirty="0">
                <a:cs typeface="Times New Roman" panose="02020603050405020304" pitchFamily="18" charset="0"/>
              </a:rPr>
              <a:t> </a:t>
            </a:r>
            <a:r>
              <a:rPr lang="en-US" altLang="en-US" i="0" dirty="0" err="1">
                <a:cs typeface="Times New Roman" panose="02020603050405020304" pitchFamily="18" charset="0"/>
              </a:rPr>
              <a:t>lòng</a:t>
            </a:r>
            <a:r>
              <a:rPr lang="en-US" altLang="en-US" i="0" dirty="0">
                <a:cs typeface="Times New Roman" panose="02020603050405020304" pitchFamily="18" charset="0"/>
              </a:rPr>
              <a:t> </a:t>
            </a:r>
            <a:r>
              <a:rPr lang="en-US" altLang="en-US" i="0" dirty="0" err="1">
                <a:cs typeface="Times New Roman" panose="02020603050405020304" pitchFamily="18" charset="0"/>
              </a:rPr>
              <a:t>ủng</a:t>
            </a:r>
            <a:r>
              <a:rPr lang="en-US" altLang="en-US" i="0" dirty="0">
                <a:cs typeface="Times New Roman" panose="02020603050405020304" pitchFamily="18" charset="0"/>
              </a:rPr>
              <a:t> </a:t>
            </a:r>
            <a:r>
              <a:rPr lang="en-US" altLang="en-US" i="0" dirty="0" err="1">
                <a:cs typeface="Times New Roman" panose="02020603050405020304" pitchFamily="18" charset="0"/>
              </a:rPr>
              <a:t>hộ</a:t>
            </a:r>
            <a:endParaRPr lang="en-US" altLang="en-US" i="0" u="sng" dirty="0"/>
          </a:p>
        </p:txBody>
      </p:sp>
      <p:sp>
        <p:nvSpPr>
          <p:cNvPr id="17" name="Text Box 3"/>
          <p:cNvSpPr txBox="1">
            <a:spLocks noChangeArrowheads="1"/>
          </p:cNvSpPr>
          <p:nvPr/>
        </p:nvSpPr>
        <p:spPr bwMode="auto">
          <a:xfrm>
            <a:off x="5920154" y="3793994"/>
            <a:ext cx="1488831"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dirty="0" err="1">
                <a:cs typeface="Times New Roman" panose="02020603050405020304" pitchFamily="18" charset="0"/>
              </a:rPr>
              <a:t>đền</a:t>
            </a:r>
            <a:r>
              <a:rPr lang="en-US" altLang="en-US" i="0" dirty="0">
                <a:cs typeface="Times New Roman" panose="02020603050405020304" pitchFamily="18" charset="0"/>
              </a:rPr>
              <a:t> </a:t>
            </a:r>
            <a:r>
              <a:rPr lang="en-US" altLang="en-US" i="0" dirty="0" err="1">
                <a:cs typeface="Times New Roman" panose="02020603050405020304" pitchFamily="18" charset="0"/>
              </a:rPr>
              <a:t>đáp</a:t>
            </a:r>
            <a:endParaRPr lang="en-US" altLang="en-US" i="0" u="sng" dirty="0"/>
          </a:p>
        </p:txBody>
      </p:sp>
      <p:pic>
        <p:nvPicPr>
          <p:cNvPr id="10" name="Picture 10" descr="floral">
            <a:extLst>
              <a:ext uri="{FF2B5EF4-FFF2-40B4-BE49-F238E27FC236}">
                <a16:creationId xmlns:a16="http://schemas.microsoft.com/office/drawing/2014/main" id="{0704677F-7D2D-4956-9393-EC8A02E1BAE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floral">
            <a:extLst>
              <a:ext uri="{FF2B5EF4-FFF2-40B4-BE49-F238E27FC236}">
                <a16:creationId xmlns:a16="http://schemas.microsoft.com/office/drawing/2014/main" id="{0FEE2F05-7664-4622-B851-D42655A7A5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95568"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blumen-pflanzen042">
            <a:extLst>
              <a:ext uri="{FF2B5EF4-FFF2-40B4-BE49-F238E27FC236}">
                <a16:creationId xmlns:a16="http://schemas.microsoft.com/office/drawing/2014/main" id="{3DD2D966-DC77-44A5-A479-AC439CEF150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245" y="4764757"/>
            <a:ext cx="2137090" cy="22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lumen-pflanzen042">
            <a:extLst>
              <a:ext uri="{FF2B5EF4-FFF2-40B4-BE49-F238E27FC236}">
                <a16:creationId xmlns:a16="http://schemas.microsoft.com/office/drawing/2014/main" id="{8D60961D-AE26-4E03-A81A-461CF2BB319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54909" y="4695465"/>
            <a:ext cx="2137090" cy="22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74">
            <a:extLst>
              <a:ext uri="{FF2B5EF4-FFF2-40B4-BE49-F238E27FC236}">
                <a16:creationId xmlns:a16="http://schemas.microsoft.com/office/drawing/2014/main" id="{D623DBB6-C770-4F5F-AE9B-774ACB3009D1}"/>
              </a:ext>
            </a:extLst>
          </p:cNvPr>
          <p:cNvSpPr>
            <a:spLocks noChangeArrowheads="1" noChangeShapeType="1" noTextEdit="1"/>
          </p:cNvSpPr>
          <p:nvPr/>
        </p:nvSpPr>
        <p:spPr bwMode="auto">
          <a:xfrm>
            <a:off x="2104845" y="555250"/>
            <a:ext cx="7246333" cy="646281"/>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VẬN DỤNG VÀ TRẢI NGHIỆM</a:t>
            </a:r>
            <a:endPar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endParaRPr>
          </a:p>
        </p:txBody>
      </p:sp>
    </p:spTree>
    <p:extLst>
      <p:ext uri="{BB962C8B-B14F-4D97-AF65-F5344CB8AC3E}">
        <p14:creationId xmlns:p14="http://schemas.microsoft.com/office/powerpoint/2010/main" val="2715338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6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0" y="45666"/>
            <a:ext cx="6434714" cy="6714192"/>
          </a:xfrm>
          <a:prstGeom prst="rect">
            <a:avLst/>
          </a:prstGeom>
        </p:spPr>
      </p:pic>
      <p:sp>
        <p:nvSpPr>
          <p:cNvPr id="2" name="Rectangle 1"/>
          <p:cNvSpPr/>
          <p:nvPr/>
        </p:nvSpPr>
        <p:spPr>
          <a:xfrm>
            <a:off x="7010399" y="2277979"/>
            <a:ext cx="4764506" cy="1200329"/>
          </a:xfrm>
          <a:prstGeom prst="rect">
            <a:avLst/>
          </a:prstGeom>
        </p:spPr>
        <p:txBody>
          <a:bodyPr wrap="square">
            <a:spAutoFit/>
          </a:bodyPr>
          <a:lstStyle/>
          <a:p>
            <a:pPr algn="just"/>
            <a:r>
              <a:rPr lang="vi-VN" sz="2400" b="1" dirty="0">
                <a:solidFill>
                  <a:srgbClr val="333333"/>
                </a:solidFill>
                <a:latin typeface="+mj-lt"/>
              </a:rPr>
              <a:t>Bức tranh vẽ Bác Hồ trong Tuần lễ vàng được ông Đỗ Đình Thiện mua với giá 1 triệu đồng Đông Dương.</a:t>
            </a:r>
            <a:endParaRPr lang="en-US" sz="2400" b="1" dirty="0">
              <a:latin typeface="+mj-lt"/>
            </a:endParaRPr>
          </a:p>
        </p:txBody>
      </p:sp>
    </p:spTree>
    <p:extLst>
      <p:ext uri="{BB962C8B-B14F-4D97-AF65-F5344CB8AC3E}">
        <p14:creationId xmlns:p14="http://schemas.microsoft.com/office/powerpoint/2010/main" val="18342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6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762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sp>
        <p:nvSpPr>
          <p:cNvPr id="5" name="Rectangle 4"/>
          <p:cNvSpPr/>
          <p:nvPr/>
        </p:nvSpPr>
        <p:spPr>
          <a:xfrm>
            <a:off x="112295" y="5919538"/>
            <a:ext cx="11935325" cy="830997"/>
          </a:xfrm>
          <a:prstGeom prst="rect">
            <a:avLst/>
          </a:prstGeom>
        </p:spPr>
        <p:txBody>
          <a:bodyPr wrap="square">
            <a:spAutoFit/>
          </a:bodyPr>
          <a:lstStyle/>
          <a:p>
            <a:pPr algn="ctr"/>
            <a:r>
              <a:rPr lang="vi-VN" sz="2400" i="1" dirty="0">
                <a:solidFill>
                  <a:srgbClr val="333333"/>
                </a:solidFill>
                <a:latin typeface="+mj-lt"/>
              </a:rPr>
              <a:t>Phó Chủ tịch Nước Nguyễn Thị Doan tặng huân chương Hồ Chí Minh </a:t>
            </a:r>
            <a:endParaRPr lang="en-US" sz="2400" i="1" dirty="0">
              <a:solidFill>
                <a:srgbClr val="333333"/>
              </a:solidFill>
              <a:latin typeface="+mj-lt"/>
            </a:endParaRPr>
          </a:p>
          <a:p>
            <a:pPr algn="ctr"/>
            <a:r>
              <a:rPr lang="vi-VN" sz="2400" i="1" dirty="0">
                <a:solidFill>
                  <a:srgbClr val="333333"/>
                </a:solidFill>
                <a:latin typeface="+mj-lt"/>
              </a:rPr>
              <a:t>cho gia đình ông Đỗ Đức Thiện năm 2008</a:t>
            </a:r>
            <a:r>
              <a:rPr lang="vi-VN" sz="2400" dirty="0">
                <a:solidFill>
                  <a:srgbClr val="333333"/>
                </a:solidFill>
                <a:latin typeface="+mj-lt"/>
              </a:rPr>
              <a:t>. </a:t>
            </a:r>
            <a:endParaRPr lang="en-US" sz="2400" dirty="0">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98407"/>
            <a:ext cx="11547894" cy="5364456"/>
          </a:xfrm>
          <a:prstGeom prst="rect">
            <a:avLst/>
          </a:prstGeom>
        </p:spPr>
      </p:pic>
    </p:spTree>
    <p:extLst>
      <p:ext uri="{BB962C8B-B14F-4D97-AF65-F5344CB8AC3E}">
        <p14:creationId xmlns:p14="http://schemas.microsoft.com/office/powerpoint/2010/main" val="155754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descr="Hình nền Powerpoint đẹp tạo nên một Slide chuyên nghiệp">
            <a:extLst>
              <a:ext uri="{FF2B5EF4-FFF2-40B4-BE49-F238E27FC236}">
                <a16:creationId xmlns:a16="http://schemas.microsoft.com/office/drawing/2014/main" id="{B1E35E0A-0DA0-43A3-8457-7F0C377AD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710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6">
            <a:extLst>
              <a:ext uri="{FF2B5EF4-FFF2-40B4-BE49-F238E27FC236}">
                <a16:creationId xmlns:a16="http://schemas.microsoft.com/office/drawing/2014/main" id="{42123354-AEEB-4420-8F6E-F5B2F1929E8D}"/>
              </a:ext>
            </a:extLst>
          </p:cNvPr>
          <p:cNvSpPr txBox="1">
            <a:spLocks noChangeArrowheads="1"/>
          </p:cNvSpPr>
          <p:nvPr/>
        </p:nvSpPr>
        <p:spPr bwMode="auto">
          <a:xfrm>
            <a:off x="4267200" y="280035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endParaRPr>
          </a:p>
        </p:txBody>
      </p:sp>
      <p:sp>
        <p:nvSpPr>
          <p:cNvPr id="8" name="AutoShape 2">
            <a:extLst>
              <a:ext uri="{FF2B5EF4-FFF2-40B4-BE49-F238E27FC236}">
                <a16:creationId xmlns:a16="http://schemas.microsoft.com/office/drawing/2014/main" id="{BE947F59-286D-4C2D-8425-5ABAB2BAB9BF}"/>
              </a:ext>
            </a:extLst>
          </p:cNvPr>
          <p:cNvSpPr>
            <a:spLocks noChangeArrowheads="1"/>
          </p:cNvSpPr>
          <p:nvPr/>
        </p:nvSpPr>
        <p:spPr bwMode="auto">
          <a:xfrm rot="10800000">
            <a:off x="3009900" y="2686050"/>
            <a:ext cx="6172200" cy="1200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3">
            <a:extLst>
              <a:ext uri="{FF2B5EF4-FFF2-40B4-BE49-F238E27FC236}">
                <a16:creationId xmlns:a16="http://schemas.microsoft.com/office/drawing/2014/main" id="{9C5370D2-5391-4183-B76B-4126065D6EF3}"/>
              </a:ext>
            </a:extLst>
          </p:cNvPr>
          <p:cNvSpPr txBox="1">
            <a:spLocks noChangeArrowheads="1"/>
          </p:cNvSpPr>
          <p:nvPr/>
        </p:nvSpPr>
        <p:spPr bwMode="auto">
          <a:xfrm>
            <a:off x="3524250" y="4000500"/>
            <a:ext cx="5200650" cy="1569660"/>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a:spAutoFit/>
          </a:bodyPr>
          <a:lstStyle/>
          <a:p>
            <a:pPr>
              <a:spcBef>
                <a:spcPct val="50000"/>
              </a:spcBef>
              <a:buFont typeface="Wingdings" pitchFamily="2" charset="2"/>
              <a:buChar char="v"/>
              <a:defRPr/>
            </a:pP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luyện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cảm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endParaRPr lang="en-US" sz="2400" dirty="0">
              <a:solidFill>
                <a:srgbClr val="0000FF"/>
              </a:solidFill>
              <a:latin typeface="Times New Roman" panose="02020603050405020304" pitchFamily="18" charset="0"/>
              <a:cs typeface="Times New Roman" panose="02020603050405020304" pitchFamily="18" charset="0"/>
            </a:endParaRPr>
          </a:p>
          <a:p>
            <a:pPr>
              <a:spcBef>
                <a:spcPct val="50000"/>
              </a:spcBef>
              <a:buFont typeface="Wingdings" pitchFamily="2" charset="2"/>
              <a:buChar char="v"/>
              <a:defRPr/>
            </a:pPr>
            <a:endParaRPr lang="en-US" sz="2400" dirty="0">
              <a:solidFill>
                <a:srgbClr val="0000FF"/>
              </a:solidFill>
              <a:latin typeface="Times New Roman" panose="02020603050405020304" pitchFamily="18" charset="0"/>
              <a:cs typeface="Times New Roman" panose="02020603050405020304" pitchFamily="18" charset="0"/>
            </a:endParaRPr>
          </a:p>
          <a:p>
            <a:pPr>
              <a:spcBef>
                <a:spcPct val="50000"/>
              </a:spcBef>
              <a:buFont typeface="Wingdings" pitchFamily="2" charset="2"/>
              <a:buChar char="v"/>
              <a:defRPr/>
            </a:pPr>
            <a:r>
              <a:rPr lang="en-US" sz="2400" dirty="0">
                <a:solidFill>
                  <a:srgbClr val="0000FF"/>
                </a:solidFill>
                <a:latin typeface=".VnTime" panose="020B7200000000000000" pitchFamily="34" charset="0"/>
              </a:rPr>
              <a:t> </a:t>
            </a:r>
            <a:r>
              <a:rPr lang="en-US" sz="2400" dirty="0" err="1">
                <a:solidFill>
                  <a:srgbClr val="0000FF"/>
                </a:solidFill>
                <a:latin typeface="Times New Roman" panose="02020603050405020304" pitchFamily="18" charset="0"/>
                <a:cs typeface="Times New Roman" panose="02020603050405020304" pitchFamily="18" charset="0"/>
              </a:rPr>
              <a:t>Xem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dũng</a:t>
            </a:r>
            <a:r>
              <a:rPr lang="en-US" sz="2400" dirty="0">
                <a:solidFill>
                  <a:srgbClr val="0000FF"/>
                </a:solidFill>
                <a:latin typeface="Times New Roman" panose="02020603050405020304" pitchFamily="18" charset="0"/>
                <a:cs typeface="Times New Roman" panose="02020603050405020304" pitchFamily="18" charset="0"/>
              </a:rPr>
              <a:t> song </a:t>
            </a:r>
            <a:r>
              <a:rPr lang="en-US" sz="2400" dirty="0" err="1">
                <a:solidFill>
                  <a:srgbClr val="0000FF"/>
                </a:solidFill>
                <a:latin typeface="Times New Roman" panose="02020603050405020304" pitchFamily="18" charset="0"/>
                <a:cs typeface="Times New Roman" panose="02020603050405020304" pitchFamily="18" charset="0"/>
              </a:rPr>
              <a:t>toàn</a:t>
            </a:r>
            <a:endParaRPr lang="en-US" sz="2400" i="1" dirty="0">
              <a:solidFill>
                <a:srgbClr val="0000FF"/>
              </a:solidFill>
              <a:latin typeface="Times New Roman" panose="02020603050405020304" pitchFamily="18" charset="0"/>
              <a:cs typeface="Times New Roman" panose="02020603050405020304" pitchFamily="18" charset="0"/>
            </a:endParaRPr>
          </a:p>
        </p:txBody>
      </p:sp>
      <p:sp>
        <p:nvSpPr>
          <p:cNvPr id="36870" name="WordArt 4">
            <a:extLst>
              <a:ext uri="{FF2B5EF4-FFF2-40B4-BE49-F238E27FC236}">
                <a16:creationId xmlns:a16="http://schemas.microsoft.com/office/drawing/2014/main" id="{505A8A9F-3F9C-4A34-BFDC-61CD576BBC53}"/>
              </a:ext>
            </a:extLst>
          </p:cNvPr>
          <p:cNvSpPr>
            <a:spLocks noChangeArrowheads="1" noChangeShapeType="1" noTextEdit="1"/>
          </p:cNvSpPr>
          <p:nvPr/>
        </p:nvSpPr>
        <p:spPr bwMode="auto">
          <a:xfrm>
            <a:off x="5067300" y="3086100"/>
            <a:ext cx="2114550" cy="457200"/>
          </a:xfrm>
          <a:prstGeom prst="rect">
            <a:avLst/>
          </a:prstGeom>
        </p:spPr>
        <p:txBody>
          <a:bodyPr wrap="none" fromWordArt="1">
            <a:prstTxWarp prst="textPlain">
              <a:avLst>
                <a:gd name="adj" fmla="val 50000"/>
              </a:avLst>
            </a:prstTxWarp>
          </a:bodyPr>
          <a:lstStyle/>
          <a:p>
            <a:pPr algn="ctr"/>
            <a:r>
              <a:rPr lang="en-US" sz="2700" kern="1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 nhà</a:t>
            </a:r>
          </a:p>
        </p:txBody>
      </p:sp>
      <p:sp>
        <p:nvSpPr>
          <p:cNvPr id="36872" name="Text Box 4">
            <a:extLst>
              <a:ext uri="{FF2B5EF4-FFF2-40B4-BE49-F238E27FC236}">
                <a16:creationId xmlns:a16="http://schemas.microsoft.com/office/drawing/2014/main" id="{44B99E9A-3907-4F97-8822-1984C5DB6817}"/>
              </a:ext>
            </a:extLst>
          </p:cNvPr>
          <p:cNvSpPr txBox="1">
            <a:spLocks noChangeArrowheads="1"/>
          </p:cNvSpPr>
          <p:nvPr/>
        </p:nvSpPr>
        <p:spPr bwMode="auto">
          <a:xfrm>
            <a:off x="2719388" y="503238"/>
            <a:ext cx="685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vi-VN" sz="21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Thứ</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hai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ngày</a:t>
            </a:r>
            <a:r>
              <a:rPr lang="en-US" altLang="vi-VN" sz="2400" b="1" dirty="0">
                <a:solidFill>
                  <a:srgbClr val="0000FF"/>
                </a:solidFill>
                <a:latin typeface="Times New Roman" panose="02020603050405020304" pitchFamily="18" charset="0"/>
                <a:cs typeface="Times New Roman" panose="02020603050405020304" pitchFamily="18" charset="0"/>
              </a:rPr>
              <a:t> 26 </a:t>
            </a:r>
            <a:r>
              <a:rPr lang="en-US" altLang="vi-VN" sz="2400" b="1" dirty="0" err="1">
                <a:solidFill>
                  <a:srgbClr val="0000FF"/>
                </a:solidFill>
                <a:latin typeface="Times New Roman" panose="02020603050405020304" pitchFamily="18" charset="0"/>
                <a:cs typeface="Times New Roman" panose="02020603050405020304" pitchFamily="18" charset="0"/>
              </a:rPr>
              <a:t>tháng</a:t>
            </a:r>
            <a:r>
              <a:rPr lang="en-US" altLang="vi-VN" sz="2400" b="1" dirty="0">
                <a:solidFill>
                  <a:srgbClr val="0000FF"/>
                </a:solidFill>
                <a:latin typeface="Times New Roman" panose="02020603050405020304" pitchFamily="18" charset="0"/>
                <a:cs typeface="Times New Roman" panose="02020603050405020304" pitchFamily="18" charset="0"/>
              </a:rPr>
              <a:t>  1 </a:t>
            </a:r>
            <a:r>
              <a:rPr lang="en-US" altLang="vi-VN" sz="2400" b="1" dirty="0" err="1">
                <a:solidFill>
                  <a:srgbClr val="0000FF"/>
                </a:solidFill>
                <a:latin typeface="Times New Roman" panose="02020603050405020304" pitchFamily="18" charset="0"/>
                <a:cs typeface="Times New Roman" panose="02020603050405020304" pitchFamily="18" charset="0"/>
              </a:rPr>
              <a:t>năm</a:t>
            </a:r>
            <a:r>
              <a:rPr lang="en-US" altLang="vi-VN" sz="2400" b="1" dirty="0">
                <a:solidFill>
                  <a:srgbClr val="0000FF"/>
                </a:solidFill>
                <a:latin typeface="Times New Roman" panose="02020603050405020304" pitchFamily="18" charset="0"/>
                <a:cs typeface="Times New Roman" panose="02020603050405020304" pitchFamily="18" charset="0"/>
              </a:rPr>
              <a:t>  2022	</a:t>
            </a:r>
          </a:p>
          <a:p>
            <a:pPr algn="ctr" eaLnBrk="1" hangingPunct="1">
              <a:spcBef>
                <a:spcPct val="50000"/>
              </a:spcBef>
              <a:buClrTx/>
              <a:buSzTx/>
              <a:buFontTx/>
              <a:buNone/>
            </a:pPr>
            <a:r>
              <a:rPr lang="en-US" altLang="vi-VN" sz="2400" b="1" dirty="0" err="1">
                <a:solidFill>
                  <a:srgbClr val="0000FF"/>
                </a:solidFill>
                <a:latin typeface="Times New Roman" panose="02020603050405020304" pitchFamily="18" charset="0"/>
                <a:cs typeface="Times New Roman" panose="02020603050405020304" pitchFamily="18" charset="0"/>
              </a:rPr>
              <a:t>Tập</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đọc</a:t>
            </a:r>
            <a:endParaRPr lang="en-US" altLang="vi-VN"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D3C9591-27C2-4F11-9634-776997F2BD22}"/>
              </a:ext>
            </a:extLst>
          </p:cNvPr>
          <p:cNvGraphicFramePr>
            <a:graphicFrameLocks noGrp="1"/>
          </p:cNvGraphicFramePr>
          <p:nvPr>
            <p:extLst>
              <p:ext uri="{D42A27DB-BD31-4B8C-83A1-F6EECF244321}">
                <p14:modId xmlns:p14="http://schemas.microsoft.com/office/powerpoint/2010/main" val="2396440175"/>
              </p:ext>
            </p:extLst>
          </p:nvPr>
        </p:nvGraphicFramePr>
        <p:xfrm>
          <a:off x="3635199" y="4513520"/>
          <a:ext cx="5026377" cy="731838"/>
        </p:xfrm>
        <a:graphic>
          <a:graphicData uri="http://schemas.openxmlformats.org/drawingml/2006/table">
            <a:tbl>
              <a:tblPr/>
              <a:tblGrid>
                <a:gridCol w="5026377">
                  <a:extLst>
                    <a:ext uri="{9D8B030D-6E8A-4147-A177-3AD203B41FA5}">
                      <a16:colId xmlns:a16="http://schemas.microsoft.com/office/drawing/2014/main" val="20000"/>
                    </a:ext>
                  </a:extLst>
                </a:gridCol>
              </a:tblGrid>
              <a:tr h="731838">
                <a:tc>
                  <a:txBody>
                    <a:bodyPr/>
                    <a:lstStyle>
                      <a:lvl1pPr>
                        <a:spcBef>
                          <a:spcPts val="1000"/>
                        </a:spcBef>
                        <a:buClr>
                          <a:schemeClr val="accent1"/>
                        </a:buClr>
                        <a:buSzPct val="80000"/>
                        <a:buFont typeface="Wingdings 3" panose="05040102010807070707" pitchFamily="18" charset="2"/>
                        <a:defRPr sz="16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defRPr sz="14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defRPr sz="12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defRPr sz="10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defRPr sz="10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Bài tập gợi ý thực hiện tại nhà: </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Tóm tắt lại câu chuyện đã đọc</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14300" marR="1143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 Box 4">
            <a:extLst>
              <a:ext uri="{FF2B5EF4-FFF2-40B4-BE49-F238E27FC236}">
                <a16:creationId xmlns:a16="http://schemas.microsoft.com/office/drawing/2014/main" id="{97E15BB4-0593-4BEF-A69E-1D9DFEF7EABE}"/>
              </a:ext>
            </a:extLst>
          </p:cNvPr>
          <p:cNvSpPr txBox="1">
            <a:spLocks noChangeArrowheads="1"/>
          </p:cNvSpPr>
          <p:nvPr/>
        </p:nvSpPr>
        <p:spPr bwMode="auto">
          <a:xfrm>
            <a:off x="-228600" y="1517868"/>
            <a:ext cx="1219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ctr" eaLnBrk="1" hangingPunct="1">
              <a:spcBef>
                <a:spcPct val="50000"/>
              </a:spcBef>
            </a:pPr>
            <a:r>
              <a:rPr lang="vi-VN" altLang="en-US" i="0" dirty="0"/>
              <a:t>Nhà tài trợ đặc biệt của Cách mạng</a:t>
            </a:r>
            <a:endParaRPr lang="en-US" altLang="en-US" i="0" dirty="0"/>
          </a:p>
          <a:p>
            <a:pPr algn="ctr" eaLnBrk="1" hangingPunct="1">
              <a:spcBef>
                <a:spcPct val="50000"/>
              </a:spcBef>
            </a:pPr>
            <a:r>
              <a:rPr lang="en-US" altLang="en-US" i="0" dirty="0"/>
              <a:t>                                                                Theo PHẠM KHẢI     </a:t>
            </a:r>
            <a:endParaRPr lang="en-US" altLang="en-US" i="0" dirty="0">
              <a:latin typeface=".VnTime" panose="020B7200000000000000" pitchFamily="34" charset="0"/>
            </a:endParaRPr>
          </a:p>
        </p:txBody>
      </p:sp>
    </p:spTree>
  </p:cSld>
  <p:clrMapOvr>
    <a:masterClrMapping/>
  </p:clrMapOvr>
  <p:transition spd="slow">
    <p:sndAc>
      <p:stSnd>
        <p:snd r:embed="rId3"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36001" y="381001"/>
            <a:ext cx="117263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4"/>
          <p:cNvGrpSpPr>
            <a:grpSpLocks/>
          </p:cNvGrpSpPr>
          <p:nvPr/>
        </p:nvGrpSpPr>
        <p:grpSpPr bwMode="auto">
          <a:xfrm>
            <a:off x="1727200" y="1828800"/>
            <a:ext cx="11379200" cy="3276600"/>
            <a:chOff x="288" y="576"/>
            <a:chExt cx="5376" cy="2064"/>
          </a:xfrm>
        </p:grpSpPr>
        <p:sp>
          <p:nvSpPr>
            <p:cNvPr id="20553" name="Text Box 5"/>
            <p:cNvSpPr txBox="1">
              <a:spLocks noChangeArrowheads="1"/>
            </p:cNvSpPr>
            <p:nvPr/>
          </p:nvSpPr>
          <p:spPr bwMode="auto">
            <a:xfrm>
              <a:off x="288" y="576"/>
              <a:ext cx="5376"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en-US" sz="7200" b="1">
                <a:solidFill>
                  <a:srgbClr val="FF0066"/>
                </a:solidFill>
                <a:cs typeface="Arial" charset="0"/>
              </a:endParaRPr>
            </a:p>
          </p:txBody>
        </p:sp>
        <p:pic>
          <p:nvPicPr>
            <p:cNvPr id="20554" name="Picture 6" descr="ANIFLOW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2033"/>
              <a:ext cx="672"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7"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294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45600" y="3733800"/>
            <a:ext cx="294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flora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 y="6011864"/>
            <a:ext cx="109643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flora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flora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95568" y="0"/>
            <a:ext cx="109643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0" name="Group 12"/>
          <p:cNvGrpSpPr>
            <a:grpSpLocks/>
          </p:cNvGrpSpPr>
          <p:nvPr/>
        </p:nvGrpSpPr>
        <p:grpSpPr bwMode="auto">
          <a:xfrm>
            <a:off x="2540001" y="3200401"/>
            <a:ext cx="2798233" cy="2112963"/>
            <a:chOff x="3011" y="2648"/>
            <a:chExt cx="1620" cy="845"/>
          </a:xfrm>
        </p:grpSpPr>
        <p:grpSp>
          <p:nvGrpSpPr>
            <p:cNvPr id="20492" name="Group 13"/>
            <p:cNvGrpSpPr>
              <a:grpSpLocks/>
            </p:cNvGrpSpPr>
            <p:nvPr/>
          </p:nvGrpSpPr>
          <p:grpSpPr bwMode="auto">
            <a:xfrm>
              <a:off x="3011" y="2648"/>
              <a:ext cx="698" cy="841"/>
              <a:chOff x="3011" y="2648"/>
              <a:chExt cx="698" cy="841"/>
            </a:xfrm>
          </p:grpSpPr>
          <p:grpSp>
            <p:nvGrpSpPr>
              <p:cNvPr id="20524" name="Group 14"/>
              <p:cNvGrpSpPr>
                <a:grpSpLocks/>
              </p:cNvGrpSpPr>
              <p:nvPr/>
            </p:nvGrpSpPr>
            <p:grpSpPr bwMode="auto">
              <a:xfrm>
                <a:off x="3257" y="2819"/>
                <a:ext cx="452" cy="670"/>
                <a:chOff x="3257" y="2819"/>
                <a:chExt cx="452" cy="670"/>
              </a:xfrm>
            </p:grpSpPr>
            <p:sp>
              <p:nvSpPr>
                <p:cNvPr id="20550" name="Freeform 15"/>
                <p:cNvSpPr>
                  <a:spLocks/>
                </p:cNvSpPr>
                <p:nvPr/>
              </p:nvSpPr>
              <p:spPr bwMode="auto">
                <a:xfrm>
                  <a:off x="3258" y="2823"/>
                  <a:ext cx="433" cy="666"/>
                </a:xfrm>
                <a:custGeom>
                  <a:avLst/>
                  <a:gdLst>
                    <a:gd name="T0" fmla="*/ 0 w 866"/>
                    <a:gd name="T1" fmla="*/ 0 h 1998"/>
                    <a:gd name="T2" fmla="*/ 2 w 866"/>
                    <a:gd name="T3" fmla="*/ 0 h 1998"/>
                    <a:gd name="T4" fmla="*/ 3 w 866"/>
                    <a:gd name="T5" fmla="*/ 0 h 1998"/>
                    <a:gd name="T6" fmla="*/ 3 w 866"/>
                    <a:gd name="T7" fmla="*/ 0 h 1998"/>
                    <a:gd name="T8" fmla="*/ 4 w 866"/>
                    <a:gd name="T9" fmla="*/ 0 h 1998"/>
                    <a:gd name="T10" fmla="*/ 5 w 866"/>
                    <a:gd name="T11" fmla="*/ 0 h 1998"/>
                    <a:gd name="T12" fmla="*/ 6 w 866"/>
                    <a:gd name="T13" fmla="*/ 0 h 1998"/>
                    <a:gd name="T14" fmla="*/ 6 w 866"/>
                    <a:gd name="T15" fmla="*/ 0 h 1998"/>
                    <a:gd name="T16" fmla="*/ 7 w 866"/>
                    <a:gd name="T17" fmla="*/ 1 h 1998"/>
                    <a:gd name="T18" fmla="*/ 7 w 866"/>
                    <a:gd name="T19" fmla="*/ 1 h 1998"/>
                    <a:gd name="T20" fmla="*/ 7 w 866"/>
                    <a:gd name="T21" fmla="*/ 1 h 1998"/>
                    <a:gd name="T22" fmla="*/ 7 w 866"/>
                    <a:gd name="T23" fmla="*/ 1 h 1998"/>
                    <a:gd name="T24" fmla="*/ 7 w 866"/>
                    <a:gd name="T25" fmla="*/ 1 h 1998"/>
                    <a:gd name="T26" fmla="*/ 7 w 866"/>
                    <a:gd name="T27" fmla="*/ 1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6" h="1998">
                      <a:moveTo>
                        <a:pt x="0" y="0"/>
                      </a:moveTo>
                      <a:lnTo>
                        <a:pt x="150" y="36"/>
                      </a:lnTo>
                      <a:lnTo>
                        <a:pt x="265" y="100"/>
                      </a:lnTo>
                      <a:lnTo>
                        <a:pt x="366" y="199"/>
                      </a:lnTo>
                      <a:lnTo>
                        <a:pt x="482" y="344"/>
                      </a:lnTo>
                      <a:lnTo>
                        <a:pt x="591" y="543"/>
                      </a:lnTo>
                      <a:lnTo>
                        <a:pt x="684" y="769"/>
                      </a:lnTo>
                      <a:lnTo>
                        <a:pt x="744" y="977"/>
                      </a:lnTo>
                      <a:lnTo>
                        <a:pt x="795" y="1212"/>
                      </a:lnTo>
                      <a:lnTo>
                        <a:pt x="823" y="1374"/>
                      </a:lnTo>
                      <a:lnTo>
                        <a:pt x="845" y="1556"/>
                      </a:lnTo>
                      <a:lnTo>
                        <a:pt x="861" y="1799"/>
                      </a:lnTo>
                      <a:lnTo>
                        <a:pt x="866" y="1990"/>
                      </a:lnTo>
                      <a:lnTo>
                        <a:pt x="866" y="1998"/>
                      </a:lnTo>
                    </a:path>
                  </a:pathLst>
                </a:custGeom>
                <a:noFill/>
                <a:ln w="793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1" name="Freeform 16"/>
                <p:cNvSpPr>
                  <a:spLocks/>
                </p:cNvSpPr>
                <p:nvPr/>
              </p:nvSpPr>
              <p:spPr bwMode="auto">
                <a:xfrm>
                  <a:off x="3257" y="2819"/>
                  <a:ext cx="444" cy="666"/>
                </a:xfrm>
                <a:custGeom>
                  <a:avLst/>
                  <a:gdLst>
                    <a:gd name="T0" fmla="*/ 0 w 889"/>
                    <a:gd name="T1" fmla="*/ 0 h 1998"/>
                    <a:gd name="T2" fmla="*/ 1 w 889"/>
                    <a:gd name="T3" fmla="*/ 0 h 1998"/>
                    <a:gd name="T4" fmla="*/ 2 w 889"/>
                    <a:gd name="T5" fmla="*/ 0 h 1998"/>
                    <a:gd name="T6" fmla="*/ 2 w 889"/>
                    <a:gd name="T7" fmla="*/ 0 h 1998"/>
                    <a:gd name="T8" fmla="*/ 3 w 889"/>
                    <a:gd name="T9" fmla="*/ 0 h 1998"/>
                    <a:gd name="T10" fmla="*/ 4 w 889"/>
                    <a:gd name="T11" fmla="*/ 0 h 1998"/>
                    <a:gd name="T12" fmla="*/ 5 w 889"/>
                    <a:gd name="T13" fmla="*/ 0 h 1998"/>
                    <a:gd name="T14" fmla="*/ 5 w 889"/>
                    <a:gd name="T15" fmla="*/ 0 h 1998"/>
                    <a:gd name="T16" fmla="*/ 6 w 889"/>
                    <a:gd name="T17" fmla="*/ 1 h 1998"/>
                    <a:gd name="T18" fmla="*/ 6 w 889"/>
                    <a:gd name="T19" fmla="*/ 1 h 1998"/>
                    <a:gd name="T20" fmla="*/ 6 w 889"/>
                    <a:gd name="T21" fmla="*/ 1 h 1998"/>
                    <a:gd name="T22" fmla="*/ 6 w 889"/>
                    <a:gd name="T23" fmla="*/ 1 h 1998"/>
                    <a:gd name="T24" fmla="*/ 6 w 889"/>
                    <a:gd name="T25" fmla="*/ 1 h 1998"/>
                    <a:gd name="T26" fmla="*/ 6 w 889"/>
                    <a:gd name="T27" fmla="*/ 1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9" h="1998">
                      <a:moveTo>
                        <a:pt x="0" y="0"/>
                      </a:moveTo>
                      <a:lnTo>
                        <a:pt x="154" y="37"/>
                      </a:lnTo>
                      <a:lnTo>
                        <a:pt x="271" y="99"/>
                      </a:lnTo>
                      <a:lnTo>
                        <a:pt x="375" y="199"/>
                      </a:lnTo>
                      <a:lnTo>
                        <a:pt x="493" y="344"/>
                      </a:lnTo>
                      <a:lnTo>
                        <a:pt x="605" y="543"/>
                      </a:lnTo>
                      <a:lnTo>
                        <a:pt x="702" y="768"/>
                      </a:lnTo>
                      <a:lnTo>
                        <a:pt x="762" y="976"/>
                      </a:lnTo>
                      <a:lnTo>
                        <a:pt x="815" y="1212"/>
                      </a:lnTo>
                      <a:lnTo>
                        <a:pt x="843" y="1375"/>
                      </a:lnTo>
                      <a:lnTo>
                        <a:pt x="866" y="1555"/>
                      </a:lnTo>
                      <a:lnTo>
                        <a:pt x="883" y="1799"/>
                      </a:lnTo>
                      <a:lnTo>
                        <a:pt x="889" y="1989"/>
                      </a:lnTo>
                      <a:lnTo>
                        <a:pt x="889" y="1998"/>
                      </a:lnTo>
                    </a:path>
                  </a:pathLst>
                </a:custGeom>
                <a:noFill/>
                <a:ln w="79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2" name="Freeform 17"/>
                <p:cNvSpPr>
                  <a:spLocks/>
                </p:cNvSpPr>
                <p:nvPr/>
              </p:nvSpPr>
              <p:spPr bwMode="auto">
                <a:xfrm>
                  <a:off x="3261" y="2819"/>
                  <a:ext cx="448" cy="663"/>
                </a:xfrm>
                <a:custGeom>
                  <a:avLst/>
                  <a:gdLst>
                    <a:gd name="T0" fmla="*/ 0 w 895"/>
                    <a:gd name="T1" fmla="*/ 0 h 1990"/>
                    <a:gd name="T2" fmla="*/ 2 w 895"/>
                    <a:gd name="T3" fmla="*/ 0 h 1990"/>
                    <a:gd name="T4" fmla="*/ 3 w 895"/>
                    <a:gd name="T5" fmla="*/ 0 h 1990"/>
                    <a:gd name="T6" fmla="*/ 3 w 895"/>
                    <a:gd name="T7" fmla="*/ 0 h 1990"/>
                    <a:gd name="T8" fmla="*/ 4 w 895"/>
                    <a:gd name="T9" fmla="*/ 0 h 1990"/>
                    <a:gd name="T10" fmla="*/ 5 w 895"/>
                    <a:gd name="T11" fmla="*/ 0 h 1990"/>
                    <a:gd name="T12" fmla="*/ 6 w 895"/>
                    <a:gd name="T13" fmla="*/ 0 h 1990"/>
                    <a:gd name="T14" fmla="*/ 6 w 895"/>
                    <a:gd name="T15" fmla="*/ 0 h 1990"/>
                    <a:gd name="T16" fmla="*/ 7 w 895"/>
                    <a:gd name="T17" fmla="*/ 1 h 1990"/>
                    <a:gd name="T18" fmla="*/ 7 w 895"/>
                    <a:gd name="T19" fmla="*/ 1 h 1990"/>
                    <a:gd name="T20" fmla="*/ 7 w 895"/>
                    <a:gd name="T21" fmla="*/ 1 h 1990"/>
                    <a:gd name="T22" fmla="*/ 7 w 895"/>
                    <a:gd name="T23" fmla="*/ 1 h 1990"/>
                    <a:gd name="T24" fmla="*/ 7 w 895"/>
                    <a:gd name="T25" fmla="*/ 1 h 1990"/>
                    <a:gd name="T26" fmla="*/ 7 w 895"/>
                    <a:gd name="T27" fmla="*/ 1 h 19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5" h="1990">
                      <a:moveTo>
                        <a:pt x="0" y="0"/>
                      </a:moveTo>
                      <a:lnTo>
                        <a:pt x="155" y="35"/>
                      </a:lnTo>
                      <a:lnTo>
                        <a:pt x="274" y="98"/>
                      </a:lnTo>
                      <a:lnTo>
                        <a:pt x="378" y="197"/>
                      </a:lnTo>
                      <a:lnTo>
                        <a:pt x="497" y="342"/>
                      </a:lnTo>
                      <a:lnTo>
                        <a:pt x="609" y="540"/>
                      </a:lnTo>
                      <a:lnTo>
                        <a:pt x="707" y="766"/>
                      </a:lnTo>
                      <a:lnTo>
                        <a:pt x="768" y="972"/>
                      </a:lnTo>
                      <a:lnTo>
                        <a:pt x="822" y="1205"/>
                      </a:lnTo>
                      <a:lnTo>
                        <a:pt x="851" y="1368"/>
                      </a:lnTo>
                      <a:lnTo>
                        <a:pt x="873" y="1550"/>
                      </a:lnTo>
                      <a:lnTo>
                        <a:pt x="890" y="1793"/>
                      </a:lnTo>
                      <a:lnTo>
                        <a:pt x="895" y="1983"/>
                      </a:lnTo>
                      <a:lnTo>
                        <a:pt x="895" y="1990"/>
                      </a:lnTo>
                    </a:path>
                  </a:pathLst>
                </a:custGeom>
                <a:noFill/>
                <a:ln w="793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525" name="Group 18"/>
              <p:cNvGrpSpPr>
                <a:grpSpLocks/>
              </p:cNvGrpSpPr>
              <p:nvPr/>
            </p:nvGrpSpPr>
            <p:grpSpPr bwMode="auto">
              <a:xfrm>
                <a:off x="3011" y="2648"/>
                <a:ext cx="488" cy="349"/>
                <a:chOff x="3011" y="2648"/>
                <a:chExt cx="488" cy="349"/>
              </a:xfrm>
            </p:grpSpPr>
            <p:sp>
              <p:nvSpPr>
                <p:cNvPr id="20526" name="Freeform 19"/>
                <p:cNvSpPr>
                  <a:spLocks/>
                </p:cNvSpPr>
                <p:nvPr/>
              </p:nvSpPr>
              <p:spPr bwMode="auto">
                <a:xfrm>
                  <a:off x="3098" y="2694"/>
                  <a:ext cx="359" cy="259"/>
                </a:xfrm>
                <a:custGeom>
                  <a:avLst/>
                  <a:gdLst>
                    <a:gd name="T0" fmla="*/ 2 w 719"/>
                    <a:gd name="T1" fmla="*/ 0 h 778"/>
                    <a:gd name="T2" fmla="*/ 1 w 719"/>
                    <a:gd name="T3" fmla="*/ 0 h 778"/>
                    <a:gd name="T4" fmla="*/ 1 w 719"/>
                    <a:gd name="T5" fmla="*/ 0 h 778"/>
                    <a:gd name="T6" fmla="*/ 1 w 719"/>
                    <a:gd name="T7" fmla="*/ 0 h 778"/>
                    <a:gd name="T8" fmla="*/ 0 w 719"/>
                    <a:gd name="T9" fmla="*/ 0 h 778"/>
                    <a:gd name="T10" fmla="*/ 0 w 719"/>
                    <a:gd name="T11" fmla="*/ 0 h 778"/>
                    <a:gd name="T12" fmla="*/ 0 w 719"/>
                    <a:gd name="T13" fmla="*/ 0 h 778"/>
                    <a:gd name="T14" fmla="*/ 0 w 719"/>
                    <a:gd name="T15" fmla="*/ 0 h 778"/>
                    <a:gd name="T16" fmla="*/ 0 w 719"/>
                    <a:gd name="T17" fmla="*/ 0 h 778"/>
                    <a:gd name="T18" fmla="*/ 1 w 719"/>
                    <a:gd name="T19" fmla="*/ 0 h 778"/>
                    <a:gd name="T20" fmla="*/ 1 w 719"/>
                    <a:gd name="T21" fmla="*/ 0 h 778"/>
                    <a:gd name="T22" fmla="*/ 1 w 719"/>
                    <a:gd name="T23" fmla="*/ 0 h 778"/>
                    <a:gd name="T24" fmla="*/ 1 w 719"/>
                    <a:gd name="T25" fmla="*/ 0 h 778"/>
                    <a:gd name="T26" fmla="*/ 1 w 719"/>
                    <a:gd name="T27" fmla="*/ 0 h 778"/>
                    <a:gd name="T28" fmla="*/ 1 w 719"/>
                    <a:gd name="T29" fmla="*/ 0 h 778"/>
                    <a:gd name="T30" fmla="*/ 1 w 719"/>
                    <a:gd name="T31" fmla="*/ 0 h 778"/>
                    <a:gd name="T32" fmla="*/ 2 w 719"/>
                    <a:gd name="T33" fmla="*/ 0 h 778"/>
                    <a:gd name="T34" fmla="*/ 2 w 719"/>
                    <a:gd name="T35" fmla="*/ 0 h 778"/>
                    <a:gd name="T36" fmla="*/ 2 w 719"/>
                    <a:gd name="T37" fmla="*/ 0 h 778"/>
                    <a:gd name="T38" fmla="*/ 2 w 719"/>
                    <a:gd name="T39" fmla="*/ 0 h 778"/>
                    <a:gd name="T40" fmla="*/ 3 w 719"/>
                    <a:gd name="T41" fmla="*/ 0 h 778"/>
                    <a:gd name="T42" fmla="*/ 3 w 719"/>
                    <a:gd name="T43" fmla="*/ 0 h 778"/>
                    <a:gd name="T44" fmla="*/ 3 w 719"/>
                    <a:gd name="T45" fmla="*/ 0 h 778"/>
                    <a:gd name="T46" fmla="*/ 4 w 719"/>
                    <a:gd name="T47" fmla="*/ 0 h 778"/>
                    <a:gd name="T48" fmla="*/ 4 w 719"/>
                    <a:gd name="T49" fmla="*/ 0 h 778"/>
                    <a:gd name="T50" fmla="*/ 4 w 719"/>
                    <a:gd name="T51" fmla="*/ 0 h 778"/>
                    <a:gd name="T52" fmla="*/ 4 w 719"/>
                    <a:gd name="T53" fmla="*/ 0 h 778"/>
                    <a:gd name="T54" fmla="*/ 4 w 719"/>
                    <a:gd name="T55" fmla="*/ 0 h 778"/>
                    <a:gd name="T56" fmla="*/ 5 w 719"/>
                    <a:gd name="T57" fmla="*/ 0 h 778"/>
                    <a:gd name="T58" fmla="*/ 5 w 719"/>
                    <a:gd name="T59" fmla="*/ 0 h 778"/>
                    <a:gd name="T60" fmla="*/ 4 w 719"/>
                    <a:gd name="T61" fmla="*/ 0 h 778"/>
                    <a:gd name="T62" fmla="*/ 4 w 719"/>
                    <a:gd name="T63" fmla="*/ 0 h 778"/>
                    <a:gd name="T64" fmla="*/ 4 w 719"/>
                    <a:gd name="T65" fmla="*/ 0 h 778"/>
                    <a:gd name="T66" fmla="*/ 3 w 719"/>
                    <a:gd name="T67" fmla="*/ 0 h 778"/>
                    <a:gd name="T68" fmla="*/ 3 w 719"/>
                    <a:gd name="T69" fmla="*/ 0 h 778"/>
                    <a:gd name="T70" fmla="*/ 3 w 719"/>
                    <a:gd name="T71" fmla="*/ 0 h 778"/>
                    <a:gd name="T72" fmla="*/ 2 w 719"/>
                    <a:gd name="T73" fmla="*/ 0 h 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9" h="778">
                      <a:moveTo>
                        <a:pt x="297" y="177"/>
                      </a:moveTo>
                      <a:lnTo>
                        <a:pt x="263" y="43"/>
                      </a:lnTo>
                      <a:lnTo>
                        <a:pt x="285" y="242"/>
                      </a:lnTo>
                      <a:lnTo>
                        <a:pt x="235" y="48"/>
                      </a:lnTo>
                      <a:lnTo>
                        <a:pt x="252" y="209"/>
                      </a:lnTo>
                      <a:lnTo>
                        <a:pt x="177" y="69"/>
                      </a:lnTo>
                      <a:lnTo>
                        <a:pt x="237" y="250"/>
                      </a:lnTo>
                      <a:lnTo>
                        <a:pt x="145" y="85"/>
                      </a:lnTo>
                      <a:lnTo>
                        <a:pt x="220" y="274"/>
                      </a:lnTo>
                      <a:lnTo>
                        <a:pt x="108" y="94"/>
                      </a:lnTo>
                      <a:lnTo>
                        <a:pt x="213" y="286"/>
                      </a:lnTo>
                      <a:lnTo>
                        <a:pt x="48" y="122"/>
                      </a:lnTo>
                      <a:lnTo>
                        <a:pt x="203" y="297"/>
                      </a:lnTo>
                      <a:lnTo>
                        <a:pt x="33" y="199"/>
                      </a:lnTo>
                      <a:lnTo>
                        <a:pt x="187" y="316"/>
                      </a:lnTo>
                      <a:lnTo>
                        <a:pt x="4" y="242"/>
                      </a:lnTo>
                      <a:lnTo>
                        <a:pt x="167" y="337"/>
                      </a:lnTo>
                      <a:lnTo>
                        <a:pt x="0" y="314"/>
                      </a:lnTo>
                      <a:lnTo>
                        <a:pt x="195" y="363"/>
                      </a:lnTo>
                      <a:lnTo>
                        <a:pt x="208" y="383"/>
                      </a:lnTo>
                      <a:lnTo>
                        <a:pt x="4" y="430"/>
                      </a:lnTo>
                      <a:lnTo>
                        <a:pt x="174" y="411"/>
                      </a:lnTo>
                      <a:lnTo>
                        <a:pt x="23" y="455"/>
                      </a:lnTo>
                      <a:lnTo>
                        <a:pt x="193" y="430"/>
                      </a:lnTo>
                      <a:lnTo>
                        <a:pt x="33" y="522"/>
                      </a:lnTo>
                      <a:lnTo>
                        <a:pt x="213" y="445"/>
                      </a:lnTo>
                      <a:lnTo>
                        <a:pt x="61" y="558"/>
                      </a:lnTo>
                      <a:lnTo>
                        <a:pt x="238" y="467"/>
                      </a:lnTo>
                      <a:lnTo>
                        <a:pt x="45" y="629"/>
                      </a:lnTo>
                      <a:lnTo>
                        <a:pt x="223" y="494"/>
                      </a:lnTo>
                      <a:lnTo>
                        <a:pt x="88" y="686"/>
                      </a:lnTo>
                      <a:lnTo>
                        <a:pt x="237" y="486"/>
                      </a:lnTo>
                      <a:lnTo>
                        <a:pt x="163" y="657"/>
                      </a:lnTo>
                      <a:lnTo>
                        <a:pt x="267" y="497"/>
                      </a:lnTo>
                      <a:lnTo>
                        <a:pt x="241" y="704"/>
                      </a:lnTo>
                      <a:lnTo>
                        <a:pt x="288" y="534"/>
                      </a:lnTo>
                      <a:lnTo>
                        <a:pt x="313" y="625"/>
                      </a:lnTo>
                      <a:lnTo>
                        <a:pt x="328" y="778"/>
                      </a:lnTo>
                      <a:lnTo>
                        <a:pt x="328" y="555"/>
                      </a:lnTo>
                      <a:lnTo>
                        <a:pt x="362" y="732"/>
                      </a:lnTo>
                      <a:lnTo>
                        <a:pt x="345" y="539"/>
                      </a:lnTo>
                      <a:lnTo>
                        <a:pt x="390" y="727"/>
                      </a:lnTo>
                      <a:lnTo>
                        <a:pt x="369" y="542"/>
                      </a:lnTo>
                      <a:lnTo>
                        <a:pt x="454" y="716"/>
                      </a:lnTo>
                      <a:lnTo>
                        <a:pt x="400" y="542"/>
                      </a:lnTo>
                      <a:lnTo>
                        <a:pt x="484" y="694"/>
                      </a:lnTo>
                      <a:lnTo>
                        <a:pt x="421" y="525"/>
                      </a:lnTo>
                      <a:lnTo>
                        <a:pt x="542" y="711"/>
                      </a:lnTo>
                      <a:lnTo>
                        <a:pt x="447" y="527"/>
                      </a:lnTo>
                      <a:lnTo>
                        <a:pt x="602" y="667"/>
                      </a:lnTo>
                      <a:lnTo>
                        <a:pt x="430" y="488"/>
                      </a:lnTo>
                      <a:lnTo>
                        <a:pt x="580" y="567"/>
                      </a:lnTo>
                      <a:lnTo>
                        <a:pt x="421" y="448"/>
                      </a:lnTo>
                      <a:lnTo>
                        <a:pt x="599" y="522"/>
                      </a:lnTo>
                      <a:lnTo>
                        <a:pt x="440" y="425"/>
                      </a:lnTo>
                      <a:lnTo>
                        <a:pt x="621" y="455"/>
                      </a:lnTo>
                      <a:lnTo>
                        <a:pt x="423" y="404"/>
                      </a:lnTo>
                      <a:lnTo>
                        <a:pt x="719" y="365"/>
                      </a:lnTo>
                      <a:lnTo>
                        <a:pt x="458" y="373"/>
                      </a:lnTo>
                      <a:lnTo>
                        <a:pt x="647" y="325"/>
                      </a:lnTo>
                      <a:lnTo>
                        <a:pt x="400" y="363"/>
                      </a:lnTo>
                      <a:lnTo>
                        <a:pt x="604" y="247"/>
                      </a:lnTo>
                      <a:lnTo>
                        <a:pt x="385" y="344"/>
                      </a:lnTo>
                      <a:lnTo>
                        <a:pt x="621" y="113"/>
                      </a:lnTo>
                      <a:lnTo>
                        <a:pt x="404" y="306"/>
                      </a:lnTo>
                      <a:lnTo>
                        <a:pt x="552" y="74"/>
                      </a:lnTo>
                      <a:lnTo>
                        <a:pt x="410" y="278"/>
                      </a:lnTo>
                      <a:lnTo>
                        <a:pt x="477" y="92"/>
                      </a:lnTo>
                      <a:lnTo>
                        <a:pt x="385" y="274"/>
                      </a:lnTo>
                      <a:lnTo>
                        <a:pt x="462" y="31"/>
                      </a:lnTo>
                      <a:lnTo>
                        <a:pt x="358" y="263"/>
                      </a:lnTo>
                      <a:lnTo>
                        <a:pt x="393" y="13"/>
                      </a:lnTo>
                      <a:lnTo>
                        <a:pt x="337" y="260"/>
                      </a:lnTo>
                      <a:lnTo>
                        <a:pt x="337" y="0"/>
                      </a:lnTo>
                      <a:lnTo>
                        <a:pt x="297" y="17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27" name="Group 20"/>
                <p:cNvGrpSpPr>
                  <a:grpSpLocks/>
                </p:cNvGrpSpPr>
                <p:nvPr/>
              </p:nvGrpSpPr>
              <p:grpSpPr bwMode="auto">
                <a:xfrm>
                  <a:off x="3259" y="2655"/>
                  <a:ext cx="228" cy="331"/>
                  <a:chOff x="3259" y="2655"/>
                  <a:chExt cx="228" cy="331"/>
                </a:xfrm>
              </p:grpSpPr>
              <p:sp>
                <p:nvSpPr>
                  <p:cNvPr id="20546" name="Freeform 21"/>
                  <p:cNvSpPr>
                    <a:spLocks/>
                  </p:cNvSpPr>
                  <p:nvPr/>
                </p:nvSpPr>
                <p:spPr bwMode="auto">
                  <a:xfrm>
                    <a:off x="3260" y="2761"/>
                    <a:ext cx="224" cy="58"/>
                  </a:xfrm>
                  <a:custGeom>
                    <a:avLst/>
                    <a:gdLst>
                      <a:gd name="T0" fmla="*/ 0 w 449"/>
                      <a:gd name="T1" fmla="*/ 0 h 172"/>
                      <a:gd name="T2" fmla="*/ 3 w 449"/>
                      <a:gd name="T3" fmla="*/ 0 h 172"/>
                      <a:gd name="T4" fmla="*/ 1 w 449"/>
                      <a:gd name="T5" fmla="*/ 0 h 172"/>
                      <a:gd name="T6" fmla="*/ 3 w 449"/>
                      <a:gd name="T7" fmla="*/ 0 h 172"/>
                      <a:gd name="T8" fmla="*/ 0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0" y="172"/>
                        </a:moveTo>
                        <a:lnTo>
                          <a:pt x="416" y="0"/>
                        </a:lnTo>
                        <a:lnTo>
                          <a:pt x="231" y="90"/>
                        </a:lnTo>
                        <a:lnTo>
                          <a:pt x="449" y="52"/>
                        </a:lnTo>
                        <a:lnTo>
                          <a:pt x="0" y="17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7" name="Freeform 22"/>
                  <p:cNvSpPr>
                    <a:spLocks/>
                  </p:cNvSpPr>
                  <p:nvPr/>
                </p:nvSpPr>
                <p:spPr bwMode="auto">
                  <a:xfrm>
                    <a:off x="3262" y="2823"/>
                    <a:ext cx="225" cy="57"/>
                  </a:xfrm>
                  <a:custGeom>
                    <a:avLst/>
                    <a:gdLst>
                      <a:gd name="T0" fmla="*/ 0 w 449"/>
                      <a:gd name="T1" fmla="*/ 0 h 172"/>
                      <a:gd name="T2" fmla="*/ 4 w 449"/>
                      <a:gd name="T3" fmla="*/ 0 h 172"/>
                      <a:gd name="T4" fmla="*/ 2 w 449"/>
                      <a:gd name="T5" fmla="*/ 0 h 172"/>
                      <a:gd name="T6" fmla="*/ 4 w 449"/>
                      <a:gd name="T7" fmla="*/ 0 h 172"/>
                      <a:gd name="T8" fmla="*/ 0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0" y="0"/>
                        </a:moveTo>
                        <a:lnTo>
                          <a:pt x="415" y="172"/>
                        </a:lnTo>
                        <a:lnTo>
                          <a:pt x="231" y="82"/>
                        </a:lnTo>
                        <a:lnTo>
                          <a:pt x="449" y="12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8" name="Freeform 23"/>
                  <p:cNvSpPr>
                    <a:spLocks/>
                  </p:cNvSpPr>
                  <p:nvPr/>
                </p:nvSpPr>
                <p:spPr bwMode="auto">
                  <a:xfrm>
                    <a:off x="3259" y="2825"/>
                    <a:ext cx="81" cy="161"/>
                  </a:xfrm>
                  <a:custGeom>
                    <a:avLst/>
                    <a:gdLst>
                      <a:gd name="T0" fmla="*/ 0 w 161"/>
                      <a:gd name="T1" fmla="*/ 0 h 483"/>
                      <a:gd name="T2" fmla="*/ 2 w 161"/>
                      <a:gd name="T3" fmla="*/ 0 h 483"/>
                      <a:gd name="T4" fmla="*/ 1 w 161"/>
                      <a:gd name="T5" fmla="*/ 0 h 483"/>
                      <a:gd name="T6" fmla="*/ 1 w 161"/>
                      <a:gd name="T7" fmla="*/ 0 h 483"/>
                      <a:gd name="T8" fmla="*/ 0 w 161"/>
                      <a:gd name="T9" fmla="*/ 0 h 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3">
                        <a:moveTo>
                          <a:pt x="0" y="0"/>
                        </a:moveTo>
                        <a:lnTo>
                          <a:pt x="161" y="447"/>
                        </a:lnTo>
                        <a:lnTo>
                          <a:pt x="78" y="248"/>
                        </a:lnTo>
                        <a:lnTo>
                          <a:pt x="113" y="483"/>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9" name="Freeform 24"/>
                  <p:cNvSpPr>
                    <a:spLocks/>
                  </p:cNvSpPr>
                  <p:nvPr/>
                </p:nvSpPr>
                <p:spPr bwMode="auto">
                  <a:xfrm>
                    <a:off x="3259" y="2655"/>
                    <a:ext cx="81" cy="161"/>
                  </a:xfrm>
                  <a:custGeom>
                    <a:avLst/>
                    <a:gdLst>
                      <a:gd name="T0" fmla="*/ 0 w 161"/>
                      <a:gd name="T1" fmla="*/ 0 h 482"/>
                      <a:gd name="T2" fmla="*/ 2 w 161"/>
                      <a:gd name="T3" fmla="*/ 0 h 482"/>
                      <a:gd name="T4" fmla="*/ 1 w 161"/>
                      <a:gd name="T5" fmla="*/ 0 h 482"/>
                      <a:gd name="T6" fmla="*/ 1 w 161"/>
                      <a:gd name="T7" fmla="*/ 0 h 482"/>
                      <a:gd name="T8" fmla="*/ 0 w 161"/>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2">
                        <a:moveTo>
                          <a:pt x="0" y="482"/>
                        </a:moveTo>
                        <a:lnTo>
                          <a:pt x="161" y="36"/>
                        </a:lnTo>
                        <a:lnTo>
                          <a:pt x="78" y="235"/>
                        </a:lnTo>
                        <a:lnTo>
                          <a:pt x="113" y="0"/>
                        </a:lnTo>
                        <a:lnTo>
                          <a:pt x="0" y="48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28" name="Group 25"/>
                <p:cNvGrpSpPr>
                  <a:grpSpLocks/>
                </p:cNvGrpSpPr>
                <p:nvPr/>
              </p:nvGrpSpPr>
              <p:grpSpPr bwMode="auto">
                <a:xfrm>
                  <a:off x="3011" y="2648"/>
                  <a:ext cx="488" cy="349"/>
                  <a:chOff x="3011" y="2648"/>
                  <a:chExt cx="488" cy="349"/>
                </a:xfrm>
              </p:grpSpPr>
              <p:grpSp>
                <p:nvGrpSpPr>
                  <p:cNvPr id="20532" name="Group 26"/>
                  <p:cNvGrpSpPr>
                    <a:grpSpLocks/>
                  </p:cNvGrpSpPr>
                  <p:nvPr/>
                </p:nvGrpSpPr>
                <p:grpSpPr bwMode="auto">
                  <a:xfrm>
                    <a:off x="3078" y="2828"/>
                    <a:ext cx="355" cy="127"/>
                    <a:chOff x="3078" y="2828"/>
                    <a:chExt cx="355" cy="127"/>
                  </a:xfrm>
                </p:grpSpPr>
                <p:sp>
                  <p:nvSpPr>
                    <p:cNvPr id="20544" name="Freeform 27"/>
                    <p:cNvSpPr>
                      <a:spLocks/>
                    </p:cNvSpPr>
                    <p:nvPr/>
                  </p:nvSpPr>
                  <p:spPr bwMode="auto">
                    <a:xfrm>
                      <a:off x="3078" y="2828"/>
                      <a:ext cx="164" cy="127"/>
                    </a:xfrm>
                    <a:custGeom>
                      <a:avLst/>
                      <a:gdLst>
                        <a:gd name="T0" fmla="*/ 3 w 328"/>
                        <a:gd name="T1" fmla="*/ 0 h 381"/>
                        <a:gd name="T2" fmla="*/ 1 w 328"/>
                        <a:gd name="T3" fmla="*/ 0 h 381"/>
                        <a:gd name="T4" fmla="*/ 2 w 328"/>
                        <a:gd name="T5" fmla="*/ 0 h 381"/>
                        <a:gd name="T6" fmla="*/ 1 w 328"/>
                        <a:gd name="T7" fmla="*/ 0 h 381"/>
                        <a:gd name="T8" fmla="*/ 2 w 328"/>
                        <a:gd name="T9" fmla="*/ 0 h 381"/>
                        <a:gd name="T10" fmla="*/ 0 w 328"/>
                        <a:gd name="T11" fmla="*/ 0 h 381"/>
                        <a:gd name="T12" fmla="*/ 3 w 328"/>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381">
                          <a:moveTo>
                            <a:pt x="328" y="0"/>
                          </a:moveTo>
                          <a:lnTo>
                            <a:pt x="116" y="381"/>
                          </a:lnTo>
                          <a:lnTo>
                            <a:pt x="217" y="166"/>
                          </a:lnTo>
                          <a:lnTo>
                            <a:pt x="19" y="381"/>
                          </a:lnTo>
                          <a:lnTo>
                            <a:pt x="186" y="143"/>
                          </a:lnTo>
                          <a:lnTo>
                            <a:pt x="0" y="255"/>
                          </a:lnTo>
                          <a:lnTo>
                            <a:pt x="32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5" name="Freeform 28"/>
                    <p:cNvSpPr>
                      <a:spLocks/>
                    </p:cNvSpPr>
                    <p:nvPr/>
                  </p:nvSpPr>
                  <p:spPr bwMode="auto">
                    <a:xfrm>
                      <a:off x="3268" y="2828"/>
                      <a:ext cx="165" cy="127"/>
                    </a:xfrm>
                    <a:custGeom>
                      <a:avLst/>
                      <a:gdLst>
                        <a:gd name="T0" fmla="*/ 0 w 330"/>
                        <a:gd name="T1" fmla="*/ 0 h 381"/>
                        <a:gd name="T2" fmla="*/ 2 w 330"/>
                        <a:gd name="T3" fmla="*/ 0 h 381"/>
                        <a:gd name="T4" fmla="*/ 1 w 330"/>
                        <a:gd name="T5" fmla="*/ 0 h 381"/>
                        <a:gd name="T6" fmla="*/ 3 w 330"/>
                        <a:gd name="T7" fmla="*/ 0 h 381"/>
                        <a:gd name="T8" fmla="*/ 2 w 330"/>
                        <a:gd name="T9" fmla="*/ 0 h 381"/>
                        <a:gd name="T10" fmla="*/ 3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381">
                          <a:moveTo>
                            <a:pt x="0" y="0"/>
                          </a:moveTo>
                          <a:lnTo>
                            <a:pt x="214" y="381"/>
                          </a:lnTo>
                          <a:lnTo>
                            <a:pt x="112" y="166"/>
                          </a:lnTo>
                          <a:lnTo>
                            <a:pt x="310" y="381"/>
                          </a:lnTo>
                          <a:lnTo>
                            <a:pt x="144" y="143"/>
                          </a:lnTo>
                          <a:lnTo>
                            <a:pt x="330" y="255"/>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33" name="Group 29"/>
                  <p:cNvGrpSpPr>
                    <a:grpSpLocks/>
                  </p:cNvGrpSpPr>
                  <p:nvPr/>
                </p:nvGrpSpPr>
                <p:grpSpPr bwMode="auto">
                  <a:xfrm>
                    <a:off x="3011" y="2648"/>
                    <a:ext cx="488" cy="349"/>
                    <a:chOff x="3011" y="2648"/>
                    <a:chExt cx="488" cy="349"/>
                  </a:xfrm>
                </p:grpSpPr>
                <p:sp>
                  <p:nvSpPr>
                    <p:cNvPr id="20534" name="Freeform 30"/>
                    <p:cNvSpPr>
                      <a:spLocks/>
                    </p:cNvSpPr>
                    <p:nvPr/>
                  </p:nvSpPr>
                  <p:spPr bwMode="auto">
                    <a:xfrm>
                      <a:off x="3021" y="2764"/>
                      <a:ext cx="225" cy="57"/>
                    </a:xfrm>
                    <a:custGeom>
                      <a:avLst/>
                      <a:gdLst>
                        <a:gd name="T0" fmla="*/ 4 w 449"/>
                        <a:gd name="T1" fmla="*/ 0 h 172"/>
                        <a:gd name="T2" fmla="*/ 1 w 449"/>
                        <a:gd name="T3" fmla="*/ 0 h 172"/>
                        <a:gd name="T4" fmla="*/ 2 w 449"/>
                        <a:gd name="T5" fmla="*/ 0 h 172"/>
                        <a:gd name="T6" fmla="*/ 0 w 449"/>
                        <a:gd name="T7" fmla="*/ 0 h 172"/>
                        <a:gd name="T8" fmla="*/ 4 w 44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172">
                          <a:moveTo>
                            <a:pt x="449" y="172"/>
                          </a:moveTo>
                          <a:lnTo>
                            <a:pt x="34" y="0"/>
                          </a:lnTo>
                          <a:lnTo>
                            <a:pt x="218" y="89"/>
                          </a:lnTo>
                          <a:lnTo>
                            <a:pt x="0" y="53"/>
                          </a:lnTo>
                          <a:lnTo>
                            <a:pt x="449" y="17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5" name="Freeform 31"/>
                    <p:cNvSpPr>
                      <a:spLocks/>
                    </p:cNvSpPr>
                    <p:nvPr/>
                  </p:nvSpPr>
                  <p:spPr bwMode="auto">
                    <a:xfrm>
                      <a:off x="3019" y="2825"/>
                      <a:ext cx="224" cy="58"/>
                    </a:xfrm>
                    <a:custGeom>
                      <a:avLst/>
                      <a:gdLst>
                        <a:gd name="T0" fmla="*/ 3 w 450"/>
                        <a:gd name="T1" fmla="*/ 0 h 173"/>
                        <a:gd name="T2" fmla="*/ 0 w 450"/>
                        <a:gd name="T3" fmla="*/ 0 h 173"/>
                        <a:gd name="T4" fmla="*/ 1 w 450"/>
                        <a:gd name="T5" fmla="*/ 0 h 173"/>
                        <a:gd name="T6" fmla="*/ 0 w 450"/>
                        <a:gd name="T7" fmla="*/ 0 h 173"/>
                        <a:gd name="T8" fmla="*/ 3 w 450"/>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173">
                          <a:moveTo>
                            <a:pt x="450" y="0"/>
                          </a:moveTo>
                          <a:lnTo>
                            <a:pt x="34" y="173"/>
                          </a:lnTo>
                          <a:lnTo>
                            <a:pt x="219" y="83"/>
                          </a:lnTo>
                          <a:lnTo>
                            <a:pt x="0" y="121"/>
                          </a:lnTo>
                          <a:lnTo>
                            <a:pt x="45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6" name="Freeform 32"/>
                    <p:cNvSpPr>
                      <a:spLocks/>
                    </p:cNvSpPr>
                    <p:nvPr/>
                  </p:nvSpPr>
                  <p:spPr bwMode="auto">
                    <a:xfrm>
                      <a:off x="3166" y="2828"/>
                      <a:ext cx="80" cy="161"/>
                    </a:xfrm>
                    <a:custGeom>
                      <a:avLst/>
                      <a:gdLst>
                        <a:gd name="T0" fmla="*/ 1 w 161"/>
                        <a:gd name="T1" fmla="*/ 0 h 482"/>
                        <a:gd name="T2" fmla="*/ 0 w 161"/>
                        <a:gd name="T3" fmla="*/ 0 h 482"/>
                        <a:gd name="T4" fmla="*/ 0 w 161"/>
                        <a:gd name="T5" fmla="*/ 0 h 482"/>
                        <a:gd name="T6" fmla="*/ 0 w 161"/>
                        <a:gd name="T7" fmla="*/ 0 h 482"/>
                        <a:gd name="T8" fmla="*/ 1 w 161"/>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2">
                          <a:moveTo>
                            <a:pt x="161" y="0"/>
                          </a:moveTo>
                          <a:lnTo>
                            <a:pt x="0" y="446"/>
                          </a:lnTo>
                          <a:lnTo>
                            <a:pt x="85" y="247"/>
                          </a:lnTo>
                          <a:lnTo>
                            <a:pt x="50" y="482"/>
                          </a:lnTo>
                          <a:lnTo>
                            <a:pt x="16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7" name="Freeform 33"/>
                    <p:cNvSpPr>
                      <a:spLocks/>
                    </p:cNvSpPr>
                    <p:nvPr/>
                  </p:nvSpPr>
                  <p:spPr bwMode="auto">
                    <a:xfrm>
                      <a:off x="3166" y="2658"/>
                      <a:ext cx="80" cy="160"/>
                    </a:xfrm>
                    <a:custGeom>
                      <a:avLst/>
                      <a:gdLst>
                        <a:gd name="T0" fmla="*/ 1 w 161"/>
                        <a:gd name="T1" fmla="*/ 0 h 481"/>
                        <a:gd name="T2" fmla="*/ 0 w 161"/>
                        <a:gd name="T3" fmla="*/ 0 h 481"/>
                        <a:gd name="T4" fmla="*/ 0 w 161"/>
                        <a:gd name="T5" fmla="*/ 0 h 481"/>
                        <a:gd name="T6" fmla="*/ 0 w 161"/>
                        <a:gd name="T7" fmla="*/ 0 h 481"/>
                        <a:gd name="T8" fmla="*/ 1 w 161"/>
                        <a:gd name="T9" fmla="*/ 0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81">
                          <a:moveTo>
                            <a:pt x="161" y="481"/>
                          </a:moveTo>
                          <a:lnTo>
                            <a:pt x="0" y="35"/>
                          </a:lnTo>
                          <a:lnTo>
                            <a:pt x="85" y="234"/>
                          </a:lnTo>
                          <a:lnTo>
                            <a:pt x="50" y="0"/>
                          </a:lnTo>
                          <a:lnTo>
                            <a:pt x="161" y="48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8" name="Freeform 34"/>
                    <p:cNvSpPr>
                      <a:spLocks/>
                    </p:cNvSpPr>
                    <p:nvPr/>
                  </p:nvSpPr>
                  <p:spPr bwMode="auto">
                    <a:xfrm>
                      <a:off x="3078" y="2692"/>
                      <a:ext cx="164" cy="127"/>
                    </a:xfrm>
                    <a:custGeom>
                      <a:avLst/>
                      <a:gdLst>
                        <a:gd name="T0" fmla="*/ 3 w 328"/>
                        <a:gd name="T1" fmla="*/ 0 h 381"/>
                        <a:gd name="T2" fmla="*/ 1 w 328"/>
                        <a:gd name="T3" fmla="*/ 0 h 381"/>
                        <a:gd name="T4" fmla="*/ 2 w 328"/>
                        <a:gd name="T5" fmla="*/ 0 h 381"/>
                        <a:gd name="T6" fmla="*/ 1 w 328"/>
                        <a:gd name="T7" fmla="*/ 0 h 381"/>
                        <a:gd name="T8" fmla="*/ 2 w 328"/>
                        <a:gd name="T9" fmla="*/ 0 h 381"/>
                        <a:gd name="T10" fmla="*/ 0 w 328"/>
                        <a:gd name="T11" fmla="*/ 0 h 381"/>
                        <a:gd name="T12" fmla="*/ 3 w 328"/>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381">
                          <a:moveTo>
                            <a:pt x="328" y="381"/>
                          </a:moveTo>
                          <a:lnTo>
                            <a:pt x="116" y="0"/>
                          </a:lnTo>
                          <a:lnTo>
                            <a:pt x="217" y="215"/>
                          </a:lnTo>
                          <a:lnTo>
                            <a:pt x="19" y="0"/>
                          </a:lnTo>
                          <a:lnTo>
                            <a:pt x="186" y="238"/>
                          </a:lnTo>
                          <a:lnTo>
                            <a:pt x="0" y="127"/>
                          </a:lnTo>
                          <a:lnTo>
                            <a:pt x="328" y="38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9" name="Freeform 35"/>
                    <p:cNvSpPr>
                      <a:spLocks/>
                    </p:cNvSpPr>
                    <p:nvPr/>
                  </p:nvSpPr>
                  <p:spPr bwMode="auto">
                    <a:xfrm>
                      <a:off x="3011" y="2802"/>
                      <a:ext cx="231" cy="39"/>
                    </a:xfrm>
                    <a:custGeom>
                      <a:avLst/>
                      <a:gdLst>
                        <a:gd name="T0" fmla="*/ 4 w 462"/>
                        <a:gd name="T1" fmla="*/ 0 h 117"/>
                        <a:gd name="T2" fmla="*/ 1 w 462"/>
                        <a:gd name="T3" fmla="*/ 0 h 117"/>
                        <a:gd name="T4" fmla="*/ 3 w 462"/>
                        <a:gd name="T5" fmla="*/ 0 h 117"/>
                        <a:gd name="T6" fmla="*/ 0 w 462"/>
                        <a:gd name="T7" fmla="*/ 0 h 117"/>
                        <a:gd name="T8" fmla="*/ 2 w 462"/>
                        <a:gd name="T9" fmla="*/ 0 h 117"/>
                        <a:gd name="T10" fmla="*/ 1 w 462"/>
                        <a:gd name="T11" fmla="*/ 0 h 117"/>
                        <a:gd name="T12" fmla="*/ 4 w 462"/>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117">
                          <a:moveTo>
                            <a:pt x="462" y="57"/>
                          </a:moveTo>
                          <a:lnTo>
                            <a:pt x="81" y="0"/>
                          </a:lnTo>
                          <a:lnTo>
                            <a:pt x="259" y="41"/>
                          </a:lnTo>
                          <a:lnTo>
                            <a:pt x="0" y="78"/>
                          </a:lnTo>
                          <a:lnTo>
                            <a:pt x="252" y="76"/>
                          </a:lnTo>
                          <a:lnTo>
                            <a:pt x="73" y="117"/>
                          </a:lnTo>
                          <a:lnTo>
                            <a:pt x="462" y="57"/>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0" name="Freeform 36"/>
                    <p:cNvSpPr>
                      <a:spLocks/>
                    </p:cNvSpPr>
                    <p:nvPr/>
                  </p:nvSpPr>
                  <p:spPr bwMode="auto">
                    <a:xfrm>
                      <a:off x="3268" y="2692"/>
                      <a:ext cx="165" cy="127"/>
                    </a:xfrm>
                    <a:custGeom>
                      <a:avLst/>
                      <a:gdLst>
                        <a:gd name="T0" fmla="*/ 0 w 330"/>
                        <a:gd name="T1" fmla="*/ 0 h 381"/>
                        <a:gd name="T2" fmla="*/ 2 w 330"/>
                        <a:gd name="T3" fmla="*/ 0 h 381"/>
                        <a:gd name="T4" fmla="*/ 1 w 330"/>
                        <a:gd name="T5" fmla="*/ 0 h 381"/>
                        <a:gd name="T6" fmla="*/ 3 w 330"/>
                        <a:gd name="T7" fmla="*/ 0 h 381"/>
                        <a:gd name="T8" fmla="*/ 2 w 330"/>
                        <a:gd name="T9" fmla="*/ 0 h 381"/>
                        <a:gd name="T10" fmla="*/ 3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381">
                          <a:moveTo>
                            <a:pt x="0" y="381"/>
                          </a:moveTo>
                          <a:lnTo>
                            <a:pt x="214" y="0"/>
                          </a:lnTo>
                          <a:lnTo>
                            <a:pt x="112" y="215"/>
                          </a:lnTo>
                          <a:lnTo>
                            <a:pt x="310" y="0"/>
                          </a:lnTo>
                          <a:lnTo>
                            <a:pt x="144" y="238"/>
                          </a:lnTo>
                          <a:lnTo>
                            <a:pt x="330" y="127"/>
                          </a:lnTo>
                          <a:lnTo>
                            <a:pt x="0" y="38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1" name="Freeform 37"/>
                    <p:cNvSpPr>
                      <a:spLocks/>
                    </p:cNvSpPr>
                    <p:nvPr/>
                  </p:nvSpPr>
                  <p:spPr bwMode="auto">
                    <a:xfrm>
                      <a:off x="3268" y="2802"/>
                      <a:ext cx="231" cy="39"/>
                    </a:xfrm>
                    <a:custGeom>
                      <a:avLst/>
                      <a:gdLst>
                        <a:gd name="T0" fmla="*/ 0 w 464"/>
                        <a:gd name="T1" fmla="*/ 0 h 117"/>
                        <a:gd name="T2" fmla="*/ 2 w 464"/>
                        <a:gd name="T3" fmla="*/ 0 h 117"/>
                        <a:gd name="T4" fmla="*/ 1 w 464"/>
                        <a:gd name="T5" fmla="*/ 0 h 117"/>
                        <a:gd name="T6" fmla="*/ 3 w 464"/>
                        <a:gd name="T7" fmla="*/ 0 h 117"/>
                        <a:gd name="T8" fmla="*/ 1 w 464"/>
                        <a:gd name="T9" fmla="*/ 0 h 117"/>
                        <a:gd name="T10" fmla="*/ 3 w 464"/>
                        <a:gd name="T11" fmla="*/ 0 h 117"/>
                        <a:gd name="T12" fmla="*/ 0 w 464"/>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4" h="117">
                          <a:moveTo>
                            <a:pt x="0" y="57"/>
                          </a:moveTo>
                          <a:lnTo>
                            <a:pt x="382" y="0"/>
                          </a:lnTo>
                          <a:lnTo>
                            <a:pt x="205" y="41"/>
                          </a:lnTo>
                          <a:lnTo>
                            <a:pt x="464" y="78"/>
                          </a:lnTo>
                          <a:lnTo>
                            <a:pt x="212" y="76"/>
                          </a:lnTo>
                          <a:lnTo>
                            <a:pt x="391" y="117"/>
                          </a:lnTo>
                          <a:lnTo>
                            <a:pt x="0" y="57"/>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2" name="Freeform 38"/>
                    <p:cNvSpPr>
                      <a:spLocks/>
                    </p:cNvSpPr>
                    <p:nvPr/>
                  </p:nvSpPr>
                  <p:spPr bwMode="auto">
                    <a:xfrm>
                      <a:off x="3225" y="2648"/>
                      <a:ext cx="54" cy="166"/>
                    </a:xfrm>
                    <a:custGeom>
                      <a:avLst/>
                      <a:gdLst>
                        <a:gd name="T0" fmla="*/ 0 w 110"/>
                        <a:gd name="T1" fmla="*/ 0 h 496"/>
                        <a:gd name="T2" fmla="*/ 0 w 110"/>
                        <a:gd name="T3" fmla="*/ 0 h 496"/>
                        <a:gd name="T4" fmla="*/ 0 w 110"/>
                        <a:gd name="T5" fmla="*/ 0 h 496"/>
                        <a:gd name="T6" fmla="*/ 0 w 110"/>
                        <a:gd name="T7" fmla="*/ 0 h 496"/>
                        <a:gd name="T8" fmla="*/ 0 w 110"/>
                        <a:gd name="T9" fmla="*/ 0 h 496"/>
                        <a:gd name="T10" fmla="*/ 0 w 110"/>
                        <a:gd name="T11" fmla="*/ 0 h 496"/>
                        <a:gd name="T12" fmla="*/ 0 w 110"/>
                        <a:gd name="T13" fmla="*/ 0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496">
                          <a:moveTo>
                            <a:pt x="56" y="496"/>
                          </a:moveTo>
                          <a:lnTo>
                            <a:pt x="110" y="87"/>
                          </a:lnTo>
                          <a:lnTo>
                            <a:pt x="71" y="277"/>
                          </a:lnTo>
                          <a:lnTo>
                            <a:pt x="36" y="0"/>
                          </a:lnTo>
                          <a:lnTo>
                            <a:pt x="39" y="269"/>
                          </a:lnTo>
                          <a:lnTo>
                            <a:pt x="0" y="78"/>
                          </a:lnTo>
                          <a:lnTo>
                            <a:pt x="56" y="496"/>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3" name="Freeform 39"/>
                    <p:cNvSpPr>
                      <a:spLocks/>
                    </p:cNvSpPr>
                    <p:nvPr/>
                  </p:nvSpPr>
                  <p:spPr bwMode="auto">
                    <a:xfrm>
                      <a:off x="3226" y="2831"/>
                      <a:ext cx="54" cy="166"/>
                    </a:xfrm>
                    <a:custGeom>
                      <a:avLst/>
                      <a:gdLst>
                        <a:gd name="T0" fmla="*/ 0 w 109"/>
                        <a:gd name="T1" fmla="*/ 0 h 498"/>
                        <a:gd name="T2" fmla="*/ 0 w 109"/>
                        <a:gd name="T3" fmla="*/ 0 h 498"/>
                        <a:gd name="T4" fmla="*/ 0 w 109"/>
                        <a:gd name="T5" fmla="*/ 0 h 498"/>
                        <a:gd name="T6" fmla="*/ 0 w 109"/>
                        <a:gd name="T7" fmla="*/ 0 h 498"/>
                        <a:gd name="T8" fmla="*/ 0 w 109"/>
                        <a:gd name="T9" fmla="*/ 0 h 498"/>
                        <a:gd name="T10" fmla="*/ 0 w 109"/>
                        <a:gd name="T11" fmla="*/ 0 h 498"/>
                        <a:gd name="T12" fmla="*/ 0 w 109"/>
                        <a:gd name="T13" fmla="*/ 0 h 4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498">
                          <a:moveTo>
                            <a:pt x="56" y="0"/>
                          </a:moveTo>
                          <a:lnTo>
                            <a:pt x="109" y="409"/>
                          </a:lnTo>
                          <a:lnTo>
                            <a:pt x="71" y="220"/>
                          </a:lnTo>
                          <a:lnTo>
                            <a:pt x="36" y="498"/>
                          </a:lnTo>
                          <a:lnTo>
                            <a:pt x="38" y="227"/>
                          </a:lnTo>
                          <a:lnTo>
                            <a:pt x="0" y="419"/>
                          </a:lnTo>
                          <a:lnTo>
                            <a:pt x="56"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529" name="Freeform 40"/>
                <p:cNvSpPr>
                  <a:spLocks/>
                </p:cNvSpPr>
                <p:nvPr/>
              </p:nvSpPr>
              <p:spPr bwMode="auto">
                <a:xfrm>
                  <a:off x="3115" y="2734"/>
                  <a:ext cx="268" cy="196"/>
                </a:xfrm>
                <a:custGeom>
                  <a:avLst/>
                  <a:gdLst>
                    <a:gd name="T0" fmla="*/ 3 w 536"/>
                    <a:gd name="T1" fmla="*/ 0 h 589"/>
                    <a:gd name="T2" fmla="*/ 3 w 536"/>
                    <a:gd name="T3" fmla="*/ 0 h 589"/>
                    <a:gd name="T4" fmla="*/ 3 w 536"/>
                    <a:gd name="T5" fmla="*/ 0 h 589"/>
                    <a:gd name="T6" fmla="*/ 3 w 536"/>
                    <a:gd name="T7" fmla="*/ 0 h 589"/>
                    <a:gd name="T8" fmla="*/ 4 w 536"/>
                    <a:gd name="T9" fmla="*/ 0 h 589"/>
                    <a:gd name="T10" fmla="*/ 3 w 536"/>
                    <a:gd name="T11" fmla="*/ 0 h 589"/>
                    <a:gd name="T12" fmla="*/ 4 w 536"/>
                    <a:gd name="T13" fmla="*/ 0 h 589"/>
                    <a:gd name="T14" fmla="*/ 3 w 536"/>
                    <a:gd name="T15" fmla="*/ 0 h 589"/>
                    <a:gd name="T16" fmla="*/ 5 w 536"/>
                    <a:gd name="T17" fmla="*/ 0 h 589"/>
                    <a:gd name="T18" fmla="*/ 3 w 536"/>
                    <a:gd name="T19" fmla="*/ 0 h 589"/>
                    <a:gd name="T20" fmla="*/ 4 w 536"/>
                    <a:gd name="T21" fmla="*/ 0 h 589"/>
                    <a:gd name="T22" fmla="*/ 3 w 536"/>
                    <a:gd name="T23" fmla="*/ 0 h 589"/>
                    <a:gd name="T24" fmla="*/ 4 w 536"/>
                    <a:gd name="T25" fmla="*/ 0 h 589"/>
                    <a:gd name="T26" fmla="*/ 3 w 536"/>
                    <a:gd name="T27" fmla="*/ 0 h 589"/>
                    <a:gd name="T28" fmla="*/ 3 w 536"/>
                    <a:gd name="T29" fmla="*/ 0 h 589"/>
                    <a:gd name="T30" fmla="*/ 3 w 536"/>
                    <a:gd name="T31" fmla="*/ 0 h 589"/>
                    <a:gd name="T32" fmla="*/ 3 w 536"/>
                    <a:gd name="T33" fmla="*/ 0 h 589"/>
                    <a:gd name="T34" fmla="*/ 3 w 536"/>
                    <a:gd name="T35" fmla="*/ 0 h 589"/>
                    <a:gd name="T36" fmla="*/ 2 w 536"/>
                    <a:gd name="T37" fmla="*/ 0 h 589"/>
                    <a:gd name="T38" fmla="*/ 3 w 536"/>
                    <a:gd name="T39" fmla="*/ 0 h 589"/>
                    <a:gd name="T40" fmla="*/ 1 w 536"/>
                    <a:gd name="T41" fmla="*/ 0 h 589"/>
                    <a:gd name="T42" fmla="*/ 2 w 536"/>
                    <a:gd name="T43" fmla="*/ 0 h 589"/>
                    <a:gd name="T44" fmla="*/ 1 w 536"/>
                    <a:gd name="T45" fmla="*/ 0 h 589"/>
                    <a:gd name="T46" fmla="*/ 2 w 536"/>
                    <a:gd name="T47" fmla="*/ 0 h 589"/>
                    <a:gd name="T48" fmla="*/ 0 w 536"/>
                    <a:gd name="T49" fmla="*/ 0 h 589"/>
                    <a:gd name="T50" fmla="*/ 2 w 536"/>
                    <a:gd name="T51" fmla="*/ 0 h 589"/>
                    <a:gd name="T52" fmla="*/ 1 w 536"/>
                    <a:gd name="T53" fmla="*/ 0 h 589"/>
                    <a:gd name="T54" fmla="*/ 2 w 536"/>
                    <a:gd name="T55" fmla="*/ 0 h 589"/>
                    <a:gd name="T56" fmla="*/ 1 w 536"/>
                    <a:gd name="T57" fmla="*/ 0 h 589"/>
                    <a:gd name="T58" fmla="*/ 3 w 536"/>
                    <a:gd name="T59" fmla="*/ 0 h 589"/>
                    <a:gd name="T60" fmla="*/ 2 w 536"/>
                    <a:gd name="T61" fmla="*/ 0 h 589"/>
                    <a:gd name="T62" fmla="*/ 3 w 536"/>
                    <a:gd name="T63" fmla="*/ 0 h 589"/>
                    <a:gd name="T64" fmla="*/ 3 w 536"/>
                    <a:gd name="T65" fmla="*/ 0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6" h="589">
                      <a:moveTo>
                        <a:pt x="278" y="0"/>
                      </a:moveTo>
                      <a:lnTo>
                        <a:pt x="288" y="238"/>
                      </a:lnTo>
                      <a:lnTo>
                        <a:pt x="358" y="32"/>
                      </a:lnTo>
                      <a:lnTo>
                        <a:pt x="310" y="243"/>
                      </a:lnTo>
                      <a:lnTo>
                        <a:pt x="466" y="67"/>
                      </a:lnTo>
                      <a:lnTo>
                        <a:pt x="323" y="243"/>
                      </a:lnTo>
                      <a:lnTo>
                        <a:pt x="510" y="182"/>
                      </a:lnTo>
                      <a:lnTo>
                        <a:pt x="330" y="256"/>
                      </a:lnTo>
                      <a:lnTo>
                        <a:pt x="536" y="268"/>
                      </a:lnTo>
                      <a:lnTo>
                        <a:pt x="312" y="275"/>
                      </a:lnTo>
                      <a:lnTo>
                        <a:pt x="512" y="342"/>
                      </a:lnTo>
                      <a:lnTo>
                        <a:pt x="325" y="289"/>
                      </a:lnTo>
                      <a:lnTo>
                        <a:pt x="468" y="481"/>
                      </a:lnTo>
                      <a:lnTo>
                        <a:pt x="310" y="302"/>
                      </a:lnTo>
                      <a:lnTo>
                        <a:pt x="360" y="505"/>
                      </a:lnTo>
                      <a:lnTo>
                        <a:pt x="290" y="305"/>
                      </a:lnTo>
                      <a:lnTo>
                        <a:pt x="278" y="589"/>
                      </a:lnTo>
                      <a:lnTo>
                        <a:pt x="275" y="294"/>
                      </a:lnTo>
                      <a:lnTo>
                        <a:pt x="190" y="519"/>
                      </a:lnTo>
                      <a:lnTo>
                        <a:pt x="265" y="294"/>
                      </a:lnTo>
                      <a:lnTo>
                        <a:pt x="91" y="486"/>
                      </a:lnTo>
                      <a:lnTo>
                        <a:pt x="238" y="289"/>
                      </a:lnTo>
                      <a:lnTo>
                        <a:pt x="38" y="351"/>
                      </a:lnTo>
                      <a:lnTo>
                        <a:pt x="245" y="271"/>
                      </a:lnTo>
                      <a:lnTo>
                        <a:pt x="0" y="268"/>
                      </a:lnTo>
                      <a:lnTo>
                        <a:pt x="247" y="258"/>
                      </a:lnTo>
                      <a:lnTo>
                        <a:pt x="50" y="189"/>
                      </a:lnTo>
                      <a:lnTo>
                        <a:pt x="240" y="247"/>
                      </a:lnTo>
                      <a:lnTo>
                        <a:pt x="113" y="85"/>
                      </a:lnTo>
                      <a:lnTo>
                        <a:pt x="258" y="247"/>
                      </a:lnTo>
                      <a:lnTo>
                        <a:pt x="193" y="18"/>
                      </a:lnTo>
                      <a:lnTo>
                        <a:pt x="269" y="233"/>
                      </a:lnTo>
                      <a:lnTo>
                        <a:pt x="278"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0" name="Freeform 41"/>
                <p:cNvSpPr>
                  <a:spLocks/>
                </p:cNvSpPr>
                <p:nvPr/>
              </p:nvSpPr>
              <p:spPr bwMode="auto">
                <a:xfrm>
                  <a:off x="3051" y="2693"/>
                  <a:ext cx="398" cy="262"/>
                </a:xfrm>
                <a:custGeom>
                  <a:avLst/>
                  <a:gdLst>
                    <a:gd name="T0" fmla="*/ 1 w 798"/>
                    <a:gd name="T1" fmla="*/ 0 h 786"/>
                    <a:gd name="T2" fmla="*/ 3 w 798"/>
                    <a:gd name="T3" fmla="*/ 0 h 786"/>
                    <a:gd name="T4" fmla="*/ 2 w 798"/>
                    <a:gd name="T5" fmla="*/ 0 h 786"/>
                    <a:gd name="T6" fmla="*/ 3 w 798"/>
                    <a:gd name="T7" fmla="*/ 0 h 786"/>
                    <a:gd name="T8" fmla="*/ 3 w 798"/>
                    <a:gd name="T9" fmla="*/ 0 h 786"/>
                    <a:gd name="T10" fmla="*/ 3 w 798"/>
                    <a:gd name="T11" fmla="*/ 0 h 786"/>
                    <a:gd name="T12" fmla="*/ 4 w 798"/>
                    <a:gd name="T13" fmla="*/ 0 h 786"/>
                    <a:gd name="T14" fmla="*/ 3 w 798"/>
                    <a:gd name="T15" fmla="*/ 0 h 786"/>
                    <a:gd name="T16" fmla="*/ 5 w 798"/>
                    <a:gd name="T17" fmla="*/ 0 h 786"/>
                    <a:gd name="T18" fmla="*/ 3 w 798"/>
                    <a:gd name="T19" fmla="*/ 0 h 786"/>
                    <a:gd name="T20" fmla="*/ 6 w 798"/>
                    <a:gd name="T21" fmla="*/ 0 h 786"/>
                    <a:gd name="T22" fmla="*/ 3 w 798"/>
                    <a:gd name="T23" fmla="*/ 0 h 786"/>
                    <a:gd name="T24" fmla="*/ 6 w 798"/>
                    <a:gd name="T25" fmla="*/ 0 h 786"/>
                    <a:gd name="T26" fmla="*/ 3 w 798"/>
                    <a:gd name="T27" fmla="*/ 0 h 786"/>
                    <a:gd name="T28" fmla="*/ 5 w 798"/>
                    <a:gd name="T29" fmla="*/ 0 h 786"/>
                    <a:gd name="T30" fmla="*/ 3 w 798"/>
                    <a:gd name="T31" fmla="*/ 0 h 786"/>
                    <a:gd name="T32" fmla="*/ 4 w 798"/>
                    <a:gd name="T33" fmla="*/ 0 h 786"/>
                    <a:gd name="T34" fmla="*/ 3 w 798"/>
                    <a:gd name="T35" fmla="*/ 0 h 786"/>
                    <a:gd name="T36" fmla="*/ 3 w 798"/>
                    <a:gd name="T37" fmla="*/ 0 h 786"/>
                    <a:gd name="T38" fmla="*/ 3 w 798"/>
                    <a:gd name="T39" fmla="*/ 0 h 786"/>
                    <a:gd name="T40" fmla="*/ 2 w 798"/>
                    <a:gd name="T41" fmla="*/ 0 h 786"/>
                    <a:gd name="T42" fmla="*/ 3 w 798"/>
                    <a:gd name="T43" fmla="*/ 0 h 786"/>
                    <a:gd name="T44" fmla="*/ 1 w 798"/>
                    <a:gd name="T45" fmla="*/ 0 h 786"/>
                    <a:gd name="T46" fmla="*/ 2 w 798"/>
                    <a:gd name="T47" fmla="*/ 0 h 786"/>
                    <a:gd name="T48" fmla="*/ 0 w 798"/>
                    <a:gd name="T49" fmla="*/ 0 h 786"/>
                    <a:gd name="T50" fmla="*/ 2 w 798"/>
                    <a:gd name="T51" fmla="*/ 0 h 786"/>
                    <a:gd name="T52" fmla="*/ 0 w 798"/>
                    <a:gd name="T53" fmla="*/ 0 h 786"/>
                    <a:gd name="T54" fmla="*/ 2 w 798"/>
                    <a:gd name="T55" fmla="*/ 0 h 786"/>
                    <a:gd name="T56" fmla="*/ 0 w 798"/>
                    <a:gd name="T57" fmla="*/ 0 h 786"/>
                    <a:gd name="T58" fmla="*/ 2 w 798"/>
                    <a:gd name="T59" fmla="*/ 0 h 786"/>
                    <a:gd name="T60" fmla="*/ 0 w 798"/>
                    <a:gd name="T61" fmla="*/ 0 h 786"/>
                    <a:gd name="T62" fmla="*/ 2 w 798"/>
                    <a:gd name="T63" fmla="*/ 0 h 786"/>
                    <a:gd name="T64" fmla="*/ 1 w 798"/>
                    <a:gd name="T65" fmla="*/ 0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8" h="786">
                      <a:moveTo>
                        <a:pt x="234" y="26"/>
                      </a:moveTo>
                      <a:lnTo>
                        <a:pt x="387" y="348"/>
                      </a:lnTo>
                      <a:lnTo>
                        <a:pt x="332" y="0"/>
                      </a:lnTo>
                      <a:lnTo>
                        <a:pt x="404" y="335"/>
                      </a:lnTo>
                      <a:lnTo>
                        <a:pt x="469" y="9"/>
                      </a:lnTo>
                      <a:lnTo>
                        <a:pt x="432" y="345"/>
                      </a:lnTo>
                      <a:lnTo>
                        <a:pt x="576" y="26"/>
                      </a:lnTo>
                      <a:lnTo>
                        <a:pt x="456" y="349"/>
                      </a:lnTo>
                      <a:lnTo>
                        <a:pt x="746" y="183"/>
                      </a:lnTo>
                      <a:lnTo>
                        <a:pt x="463" y="366"/>
                      </a:lnTo>
                      <a:lnTo>
                        <a:pt x="783" y="300"/>
                      </a:lnTo>
                      <a:lnTo>
                        <a:pt x="461" y="384"/>
                      </a:lnTo>
                      <a:lnTo>
                        <a:pt x="798" y="459"/>
                      </a:lnTo>
                      <a:lnTo>
                        <a:pt x="459" y="405"/>
                      </a:lnTo>
                      <a:lnTo>
                        <a:pt x="741" y="568"/>
                      </a:lnTo>
                      <a:lnTo>
                        <a:pt x="452" y="423"/>
                      </a:lnTo>
                      <a:lnTo>
                        <a:pt x="589" y="761"/>
                      </a:lnTo>
                      <a:lnTo>
                        <a:pt x="426" y="428"/>
                      </a:lnTo>
                      <a:lnTo>
                        <a:pt x="482" y="782"/>
                      </a:lnTo>
                      <a:lnTo>
                        <a:pt x="411" y="423"/>
                      </a:lnTo>
                      <a:lnTo>
                        <a:pt x="339" y="761"/>
                      </a:lnTo>
                      <a:lnTo>
                        <a:pt x="396" y="412"/>
                      </a:lnTo>
                      <a:lnTo>
                        <a:pt x="228" y="786"/>
                      </a:lnTo>
                      <a:lnTo>
                        <a:pt x="381" y="410"/>
                      </a:lnTo>
                      <a:lnTo>
                        <a:pt x="40" y="615"/>
                      </a:lnTo>
                      <a:lnTo>
                        <a:pt x="372" y="398"/>
                      </a:lnTo>
                      <a:lnTo>
                        <a:pt x="7" y="471"/>
                      </a:lnTo>
                      <a:lnTo>
                        <a:pt x="357" y="384"/>
                      </a:lnTo>
                      <a:lnTo>
                        <a:pt x="0" y="312"/>
                      </a:lnTo>
                      <a:lnTo>
                        <a:pt x="364" y="371"/>
                      </a:lnTo>
                      <a:lnTo>
                        <a:pt x="25" y="183"/>
                      </a:lnTo>
                      <a:lnTo>
                        <a:pt x="359" y="351"/>
                      </a:lnTo>
                      <a:lnTo>
                        <a:pt x="234" y="26"/>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1" name="Freeform 42"/>
                <p:cNvSpPr>
                  <a:spLocks/>
                </p:cNvSpPr>
                <p:nvPr/>
              </p:nvSpPr>
              <p:spPr bwMode="auto">
                <a:xfrm>
                  <a:off x="3166" y="2765"/>
                  <a:ext cx="166" cy="122"/>
                </a:xfrm>
                <a:custGeom>
                  <a:avLst/>
                  <a:gdLst>
                    <a:gd name="T0" fmla="*/ 2 w 332"/>
                    <a:gd name="T1" fmla="*/ 0 h 366"/>
                    <a:gd name="T2" fmla="*/ 2 w 332"/>
                    <a:gd name="T3" fmla="*/ 0 h 366"/>
                    <a:gd name="T4" fmla="*/ 2 w 332"/>
                    <a:gd name="T5" fmla="*/ 0 h 366"/>
                    <a:gd name="T6" fmla="*/ 2 w 332"/>
                    <a:gd name="T7" fmla="*/ 0 h 366"/>
                    <a:gd name="T8" fmla="*/ 3 w 332"/>
                    <a:gd name="T9" fmla="*/ 0 h 366"/>
                    <a:gd name="T10" fmla="*/ 2 w 332"/>
                    <a:gd name="T11" fmla="*/ 0 h 366"/>
                    <a:gd name="T12" fmla="*/ 3 w 332"/>
                    <a:gd name="T13" fmla="*/ 0 h 366"/>
                    <a:gd name="T14" fmla="*/ 2 w 332"/>
                    <a:gd name="T15" fmla="*/ 0 h 366"/>
                    <a:gd name="T16" fmla="*/ 3 w 332"/>
                    <a:gd name="T17" fmla="*/ 0 h 366"/>
                    <a:gd name="T18" fmla="*/ 2 w 332"/>
                    <a:gd name="T19" fmla="*/ 0 h 366"/>
                    <a:gd name="T20" fmla="*/ 3 w 332"/>
                    <a:gd name="T21" fmla="*/ 0 h 366"/>
                    <a:gd name="T22" fmla="*/ 2 w 332"/>
                    <a:gd name="T23" fmla="*/ 0 h 366"/>
                    <a:gd name="T24" fmla="*/ 3 w 332"/>
                    <a:gd name="T25" fmla="*/ 0 h 366"/>
                    <a:gd name="T26" fmla="*/ 2 w 332"/>
                    <a:gd name="T27" fmla="*/ 0 h 366"/>
                    <a:gd name="T28" fmla="*/ 2 w 332"/>
                    <a:gd name="T29" fmla="*/ 0 h 366"/>
                    <a:gd name="T30" fmla="*/ 2 w 332"/>
                    <a:gd name="T31" fmla="*/ 0 h 366"/>
                    <a:gd name="T32" fmla="*/ 2 w 332"/>
                    <a:gd name="T33" fmla="*/ 0 h 366"/>
                    <a:gd name="T34" fmla="*/ 2 w 332"/>
                    <a:gd name="T35" fmla="*/ 0 h 366"/>
                    <a:gd name="T36" fmla="*/ 1 w 332"/>
                    <a:gd name="T37" fmla="*/ 0 h 366"/>
                    <a:gd name="T38" fmla="*/ 2 w 332"/>
                    <a:gd name="T39" fmla="*/ 0 h 366"/>
                    <a:gd name="T40" fmla="*/ 1 w 332"/>
                    <a:gd name="T41" fmla="*/ 0 h 366"/>
                    <a:gd name="T42" fmla="*/ 2 w 332"/>
                    <a:gd name="T43" fmla="*/ 0 h 366"/>
                    <a:gd name="T44" fmla="*/ 1 w 332"/>
                    <a:gd name="T45" fmla="*/ 0 h 366"/>
                    <a:gd name="T46" fmla="*/ 2 w 332"/>
                    <a:gd name="T47" fmla="*/ 0 h 366"/>
                    <a:gd name="T48" fmla="*/ 0 w 332"/>
                    <a:gd name="T49" fmla="*/ 0 h 366"/>
                    <a:gd name="T50" fmla="*/ 2 w 332"/>
                    <a:gd name="T51" fmla="*/ 0 h 366"/>
                    <a:gd name="T52" fmla="*/ 1 w 332"/>
                    <a:gd name="T53" fmla="*/ 0 h 366"/>
                    <a:gd name="T54" fmla="*/ 2 w 332"/>
                    <a:gd name="T55" fmla="*/ 0 h 366"/>
                    <a:gd name="T56" fmla="*/ 1 w 332"/>
                    <a:gd name="T57" fmla="*/ 0 h 366"/>
                    <a:gd name="T58" fmla="*/ 2 w 332"/>
                    <a:gd name="T59" fmla="*/ 0 h 366"/>
                    <a:gd name="T60" fmla="*/ 1 w 332"/>
                    <a:gd name="T61" fmla="*/ 0 h 366"/>
                    <a:gd name="T62" fmla="*/ 2 w 332"/>
                    <a:gd name="T63" fmla="*/ 0 h 366"/>
                    <a:gd name="T64" fmla="*/ 2 w 332"/>
                    <a:gd name="T65" fmla="*/ 0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2" h="366">
                      <a:moveTo>
                        <a:pt x="172" y="0"/>
                      </a:moveTo>
                      <a:lnTo>
                        <a:pt x="179" y="148"/>
                      </a:lnTo>
                      <a:lnTo>
                        <a:pt x="222" y="20"/>
                      </a:lnTo>
                      <a:lnTo>
                        <a:pt x="192" y="150"/>
                      </a:lnTo>
                      <a:lnTo>
                        <a:pt x="287" y="40"/>
                      </a:lnTo>
                      <a:lnTo>
                        <a:pt x="200" y="150"/>
                      </a:lnTo>
                      <a:lnTo>
                        <a:pt x="316" y="112"/>
                      </a:lnTo>
                      <a:lnTo>
                        <a:pt x="205" y="158"/>
                      </a:lnTo>
                      <a:lnTo>
                        <a:pt x="332" y="166"/>
                      </a:lnTo>
                      <a:lnTo>
                        <a:pt x="194" y="171"/>
                      </a:lnTo>
                      <a:lnTo>
                        <a:pt x="318" y="212"/>
                      </a:lnTo>
                      <a:lnTo>
                        <a:pt x="201" y="179"/>
                      </a:lnTo>
                      <a:lnTo>
                        <a:pt x="289" y="300"/>
                      </a:lnTo>
                      <a:lnTo>
                        <a:pt x="192" y="188"/>
                      </a:lnTo>
                      <a:lnTo>
                        <a:pt x="223" y="313"/>
                      </a:lnTo>
                      <a:lnTo>
                        <a:pt x="180" y="189"/>
                      </a:lnTo>
                      <a:lnTo>
                        <a:pt x="172" y="366"/>
                      </a:lnTo>
                      <a:lnTo>
                        <a:pt x="170" y="182"/>
                      </a:lnTo>
                      <a:lnTo>
                        <a:pt x="119" y="323"/>
                      </a:lnTo>
                      <a:lnTo>
                        <a:pt x="164" y="182"/>
                      </a:lnTo>
                      <a:lnTo>
                        <a:pt x="56" y="304"/>
                      </a:lnTo>
                      <a:lnTo>
                        <a:pt x="149" y="179"/>
                      </a:lnTo>
                      <a:lnTo>
                        <a:pt x="25" y="218"/>
                      </a:lnTo>
                      <a:lnTo>
                        <a:pt x="152" y="167"/>
                      </a:lnTo>
                      <a:lnTo>
                        <a:pt x="0" y="166"/>
                      </a:lnTo>
                      <a:lnTo>
                        <a:pt x="152" y="160"/>
                      </a:lnTo>
                      <a:lnTo>
                        <a:pt x="32" y="117"/>
                      </a:lnTo>
                      <a:lnTo>
                        <a:pt x="150" y="154"/>
                      </a:lnTo>
                      <a:lnTo>
                        <a:pt x="70" y="52"/>
                      </a:lnTo>
                      <a:lnTo>
                        <a:pt x="160" y="154"/>
                      </a:lnTo>
                      <a:lnTo>
                        <a:pt x="120" y="10"/>
                      </a:lnTo>
                      <a:lnTo>
                        <a:pt x="167" y="145"/>
                      </a:lnTo>
                      <a:lnTo>
                        <a:pt x="172"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493" name="Group 43"/>
            <p:cNvGrpSpPr>
              <a:grpSpLocks/>
            </p:cNvGrpSpPr>
            <p:nvPr/>
          </p:nvGrpSpPr>
          <p:grpSpPr bwMode="auto">
            <a:xfrm>
              <a:off x="3208" y="2717"/>
              <a:ext cx="1423" cy="776"/>
              <a:chOff x="3208" y="2717"/>
              <a:chExt cx="1423" cy="776"/>
            </a:xfrm>
          </p:grpSpPr>
          <p:sp>
            <p:nvSpPr>
              <p:cNvPr id="20494" name="Freeform 44"/>
              <p:cNvSpPr>
                <a:spLocks/>
              </p:cNvSpPr>
              <p:nvPr/>
            </p:nvSpPr>
            <p:spPr bwMode="auto">
              <a:xfrm>
                <a:off x="3244" y="2979"/>
                <a:ext cx="1007" cy="514"/>
              </a:xfrm>
              <a:custGeom>
                <a:avLst/>
                <a:gdLst>
                  <a:gd name="T0" fmla="*/ 16 w 2012"/>
                  <a:gd name="T1" fmla="*/ 0 h 1540"/>
                  <a:gd name="T2" fmla="*/ 13 w 2012"/>
                  <a:gd name="T3" fmla="*/ 0 h 1540"/>
                  <a:gd name="T4" fmla="*/ 11 w 2012"/>
                  <a:gd name="T5" fmla="*/ 0 h 1540"/>
                  <a:gd name="T6" fmla="*/ 10 w 2012"/>
                  <a:gd name="T7" fmla="*/ 0 h 1540"/>
                  <a:gd name="T8" fmla="*/ 7 w 2012"/>
                  <a:gd name="T9" fmla="*/ 0 h 1540"/>
                  <a:gd name="T10" fmla="*/ 6 w 2012"/>
                  <a:gd name="T11" fmla="*/ 0 h 1540"/>
                  <a:gd name="T12" fmla="*/ 4 w 2012"/>
                  <a:gd name="T13" fmla="*/ 0 h 1540"/>
                  <a:gd name="T14" fmla="*/ 3 w 2012"/>
                  <a:gd name="T15" fmla="*/ 0 h 1540"/>
                  <a:gd name="T16" fmla="*/ 2 w 2012"/>
                  <a:gd name="T17" fmla="*/ 0 h 1540"/>
                  <a:gd name="T18" fmla="*/ 1 w 2012"/>
                  <a:gd name="T19" fmla="*/ 0 h 1540"/>
                  <a:gd name="T20" fmla="*/ 1 w 2012"/>
                  <a:gd name="T21" fmla="*/ 1 h 1540"/>
                  <a:gd name="T22" fmla="*/ 1 w 2012"/>
                  <a:gd name="T23" fmla="*/ 1 h 1540"/>
                  <a:gd name="T24" fmla="*/ 0 w 2012"/>
                  <a:gd name="T25" fmla="*/ 1 h 1540"/>
                  <a:gd name="T26" fmla="*/ 0 w 2012"/>
                  <a:gd name="T27" fmla="*/ 1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2" h="1540">
                    <a:moveTo>
                      <a:pt x="2012" y="0"/>
                    </a:moveTo>
                    <a:lnTo>
                      <a:pt x="1663" y="28"/>
                    </a:lnTo>
                    <a:lnTo>
                      <a:pt x="1396" y="77"/>
                    </a:lnTo>
                    <a:lnTo>
                      <a:pt x="1161" y="154"/>
                    </a:lnTo>
                    <a:lnTo>
                      <a:pt x="894" y="265"/>
                    </a:lnTo>
                    <a:lnTo>
                      <a:pt x="641" y="418"/>
                    </a:lnTo>
                    <a:lnTo>
                      <a:pt x="425" y="593"/>
                    </a:lnTo>
                    <a:lnTo>
                      <a:pt x="286" y="752"/>
                    </a:lnTo>
                    <a:lnTo>
                      <a:pt x="165" y="934"/>
                    </a:lnTo>
                    <a:lnTo>
                      <a:pt x="101" y="1060"/>
                    </a:lnTo>
                    <a:lnTo>
                      <a:pt x="50" y="1199"/>
                    </a:lnTo>
                    <a:lnTo>
                      <a:pt x="12" y="1387"/>
                    </a:lnTo>
                    <a:lnTo>
                      <a:pt x="0" y="1534"/>
                    </a:lnTo>
                    <a:lnTo>
                      <a:pt x="0" y="1540"/>
                    </a:lnTo>
                  </a:path>
                </a:pathLst>
              </a:custGeom>
              <a:noFill/>
              <a:ln w="793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5" name="Freeform 45"/>
              <p:cNvSpPr>
                <a:spLocks/>
              </p:cNvSpPr>
              <p:nvPr/>
            </p:nvSpPr>
            <p:spPr bwMode="auto">
              <a:xfrm>
                <a:off x="3224" y="2976"/>
                <a:ext cx="1032" cy="514"/>
              </a:xfrm>
              <a:custGeom>
                <a:avLst/>
                <a:gdLst>
                  <a:gd name="T0" fmla="*/ 16 w 2065"/>
                  <a:gd name="T1" fmla="*/ 0 h 1540"/>
                  <a:gd name="T2" fmla="*/ 13 w 2065"/>
                  <a:gd name="T3" fmla="*/ 0 h 1540"/>
                  <a:gd name="T4" fmla="*/ 11 w 2065"/>
                  <a:gd name="T5" fmla="*/ 0 h 1540"/>
                  <a:gd name="T6" fmla="*/ 9 w 2065"/>
                  <a:gd name="T7" fmla="*/ 0 h 1540"/>
                  <a:gd name="T8" fmla="*/ 7 w 2065"/>
                  <a:gd name="T9" fmla="*/ 0 h 1540"/>
                  <a:gd name="T10" fmla="*/ 5 w 2065"/>
                  <a:gd name="T11" fmla="*/ 0 h 1540"/>
                  <a:gd name="T12" fmla="*/ 3 w 2065"/>
                  <a:gd name="T13" fmla="*/ 0 h 1540"/>
                  <a:gd name="T14" fmla="*/ 2 w 2065"/>
                  <a:gd name="T15" fmla="*/ 0 h 1540"/>
                  <a:gd name="T16" fmla="*/ 1 w 2065"/>
                  <a:gd name="T17" fmla="*/ 0 h 1540"/>
                  <a:gd name="T18" fmla="*/ 0 w 2065"/>
                  <a:gd name="T19" fmla="*/ 0 h 1540"/>
                  <a:gd name="T20" fmla="*/ 0 w 2065"/>
                  <a:gd name="T21" fmla="*/ 1 h 1540"/>
                  <a:gd name="T22" fmla="*/ 0 w 2065"/>
                  <a:gd name="T23" fmla="*/ 1 h 1540"/>
                  <a:gd name="T24" fmla="*/ 0 w 2065"/>
                  <a:gd name="T25" fmla="*/ 1 h 1540"/>
                  <a:gd name="T26" fmla="*/ 0 w 2065"/>
                  <a:gd name="T27" fmla="*/ 1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5" h="1540">
                    <a:moveTo>
                      <a:pt x="2065" y="0"/>
                    </a:moveTo>
                    <a:lnTo>
                      <a:pt x="1706" y="28"/>
                    </a:lnTo>
                    <a:lnTo>
                      <a:pt x="1433" y="76"/>
                    </a:lnTo>
                    <a:lnTo>
                      <a:pt x="1191" y="153"/>
                    </a:lnTo>
                    <a:lnTo>
                      <a:pt x="919" y="264"/>
                    </a:lnTo>
                    <a:lnTo>
                      <a:pt x="657" y="418"/>
                    </a:lnTo>
                    <a:lnTo>
                      <a:pt x="436" y="592"/>
                    </a:lnTo>
                    <a:lnTo>
                      <a:pt x="293" y="753"/>
                    </a:lnTo>
                    <a:lnTo>
                      <a:pt x="169" y="933"/>
                    </a:lnTo>
                    <a:lnTo>
                      <a:pt x="104" y="1059"/>
                    </a:lnTo>
                    <a:lnTo>
                      <a:pt x="51" y="1199"/>
                    </a:lnTo>
                    <a:lnTo>
                      <a:pt x="13" y="1387"/>
                    </a:lnTo>
                    <a:lnTo>
                      <a:pt x="0" y="1533"/>
                    </a:lnTo>
                    <a:lnTo>
                      <a:pt x="0" y="154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6" name="Freeform 46"/>
              <p:cNvSpPr>
                <a:spLocks/>
              </p:cNvSpPr>
              <p:nvPr/>
            </p:nvSpPr>
            <p:spPr bwMode="auto">
              <a:xfrm>
                <a:off x="3208" y="2973"/>
                <a:ext cx="1042" cy="511"/>
              </a:xfrm>
              <a:custGeom>
                <a:avLst/>
                <a:gdLst>
                  <a:gd name="T0" fmla="*/ 17 w 2083"/>
                  <a:gd name="T1" fmla="*/ 0 h 1533"/>
                  <a:gd name="T2" fmla="*/ 14 w 2083"/>
                  <a:gd name="T3" fmla="*/ 0 h 1533"/>
                  <a:gd name="T4" fmla="*/ 12 w 2083"/>
                  <a:gd name="T5" fmla="*/ 0 h 1533"/>
                  <a:gd name="T6" fmla="*/ 10 w 2083"/>
                  <a:gd name="T7" fmla="*/ 0 h 1533"/>
                  <a:gd name="T8" fmla="*/ 8 w 2083"/>
                  <a:gd name="T9" fmla="*/ 0 h 1533"/>
                  <a:gd name="T10" fmla="*/ 6 w 2083"/>
                  <a:gd name="T11" fmla="*/ 0 h 1533"/>
                  <a:gd name="T12" fmla="*/ 4 w 2083"/>
                  <a:gd name="T13" fmla="*/ 0 h 1533"/>
                  <a:gd name="T14" fmla="*/ 3 w 2083"/>
                  <a:gd name="T15" fmla="*/ 0 h 1533"/>
                  <a:gd name="T16" fmla="*/ 2 w 2083"/>
                  <a:gd name="T17" fmla="*/ 0 h 1533"/>
                  <a:gd name="T18" fmla="*/ 1 w 2083"/>
                  <a:gd name="T19" fmla="*/ 0 h 1533"/>
                  <a:gd name="T20" fmla="*/ 1 w 2083"/>
                  <a:gd name="T21" fmla="*/ 1 h 1533"/>
                  <a:gd name="T22" fmla="*/ 1 w 2083"/>
                  <a:gd name="T23" fmla="*/ 1 h 1533"/>
                  <a:gd name="T24" fmla="*/ 0 w 2083"/>
                  <a:gd name="T25" fmla="*/ 1 h 1533"/>
                  <a:gd name="T26" fmla="*/ 0 w 2083"/>
                  <a:gd name="T27" fmla="*/ 1 h 1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3" h="1533">
                    <a:moveTo>
                      <a:pt x="2083" y="0"/>
                    </a:moveTo>
                    <a:lnTo>
                      <a:pt x="1722" y="27"/>
                    </a:lnTo>
                    <a:lnTo>
                      <a:pt x="1445" y="76"/>
                    </a:lnTo>
                    <a:lnTo>
                      <a:pt x="1202" y="152"/>
                    </a:lnTo>
                    <a:lnTo>
                      <a:pt x="927" y="265"/>
                    </a:lnTo>
                    <a:lnTo>
                      <a:pt x="664" y="417"/>
                    </a:lnTo>
                    <a:lnTo>
                      <a:pt x="440" y="591"/>
                    </a:lnTo>
                    <a:lnTo>
                      <a:pt x="296" y="750"/>
                    </a:lnTo>
                    <a:lnTo>
                      <a:pt x="171" y="930"/>
                    </a:lnTo>
                    <a:lnTo>
                      <a:pt x="104" y="1056"/>
                    </a:lnTo>
                    <a:lnTo>
                      <a:pt x="52" y="1195"/>
                    </a:lnTo>
                    <a:lnTo>
                      <a:pt x="14" y="1382"/>
                    </a:lnTo>
                    <a:lnTo>
                      <a:pt x="0" y="1529"/>
                    </a:lnTo>
                    <a:lnTo>
                      <a:pt x="0" y="1533"/>
                    </a:lnTo>
                  </a:path>
                </a:pathLst>
              </a:custGeom>
              <a:noFill/>
              <a:ln w="793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497" name="Group 47"/>
              <p:cNvGrpSpPr>
                <a:grpSpLocks/>
              </p:cNvGrpSpPr>
              <p:nvPr/>
            </p:nvGrpSpPr>
            <p:grpSpPr bwMode="auto">
              <a:xfrm>
                <a:off x="3897" y="2717"/>
                <a:ext cx="734" cy="523"/>
                <a:chOff x="3897" y="2717"/>
                <a:chExt cx="734" cy="523"/>
              </a:xfrm>
            </p:grpSpPr>
            <p:sp>
              <p:nvSpPr>
                <p:cNvPr id="20498" name="Freeform 48"/>
                <p:cNvSpPr>
                  <a:spLocks/>
                </p:cNvSpPr>
                <p:nvPr/>
              </p:nvSpPr>
              <p:spPr bwMode="auto">
                <a:xfrm>
                  <a:off x="3961" y="2786"/>
                  <a:ext cx="540" cy="389"/>
                </a:xfrm>
                <a:custGeom>
                  <a:avLst/>
                  <a:gdLst>
                    <a:gd name="T0" fmla="*/ 5 w 1081"/>
                    <a:gd name="T1" fmla="*/ 0 h 1167"/>
                    <a:gd name="T2" fmla="*/ 5 w 1081"/>
                    <a:gd name="T3" fmla="*/ 0 h 1167"/>
                    <a:gd name="T4" fmla="*/ 6 w 1081"/>
                    <a:gd name="T5" fmla="*/ 0 h 1167"/>
                    <a:gd name="T6" fmla="*/ 6 w 1081"/>
                    <a:gd name="T7" fmla="*/ 0 h 1167"/>
                    <a:gd name="T8" fmla="*/ 7 w 1081"/>
                    <a:gd name="T9" fmla="*/ 0 h 1167"/>
                    <a:gd name="T10" fmla="*/ 7 w 1081"/>
                    <a:gd name="T11" fmla="*/ 0 h 1167"/>
                    <a:gd name="T12" fmla="*/ 8 w 1081"/>
                    <a:gd name="T13" fmla="*/ 0 h 1167"/>
                    <a:gd name="T14" fmla="*/ 8 w 1081"/>
                    <a:gd name="T15" fmla="*/ 0 h 1167"/>
                    <a:gd name="T16" fmla="*/ 8 w 1081"/>
                    <a:gd name="T17" fmla="*/ 0 h 1167"/>
                    <a:gd name="T18" fmla="*/ 5 w 1081"/>
                    <a:gd name="T19" fmla="*/ 0 h 1167"/>
                    <a:gd name="T20" fmla="*/ 6 w 1081"/>
                    <a:gd name="T21" fmla="*/ 0 h 1167"/>
                    <a:gd name="T22" fmla="*/ 6 w 1081"/>
                    <a:gd name="T23" fmla="*/ 0 h 1167"/>
                    <a:gd name="T24" fmla="*/ 5 w 1081"/>
                    <a:gd name="T25" fmla="*/ 0 h 1167"/>
                    <a:gd name="T26" fmla="*/ 5 w 1081"/>
                    <a:gd name="T27" fmla="*/ 0 h 1167"/>
                    <a:gd name="T28" fmla="*/ 5 w 1081"/>
                    <a:gd name="T29" fmla="*/ 0 h 1167"/>
                    <a:gd name="T30" fmla="*/ 5 w 1081"/>
                    <a:gd name="T31" fmla="*/ 0 h 1167"/>
                    <a:gd name="T32" fmla="*/ 5 w 1081"/>
                    <a:gd name="T33" fmla="*/ 0 h 1167"/>
                    <a:gd name="T34" fmla="*/ 5 w 1081"/>
                    <a:gd name="T35" fmla="*/ 0 h 1167"/>
                    <a:gd name="T36" fmla="*/ 4 w 1081"/>
                    <a:gd name="T37" fmla="*/ 1 h 1167"/>
                    <a:gd name="T38" fmla="*/ 4 w 1081"/>
                    <a:gd name="T39" fmla="*/ 1 h 1167"/>
                    <a:gd name="T40" fmla="*/ 3 w 1081"/>
                    <a:gd name="T41" fmla="*/ 0 h 1167"/>
                    <a:gd name="T42" fmla="*/ 3 w 1081"/>
                    <a:gd name="T43" fmla="*/ 0 h 1167"/>
                    <a:gd name="T44" fmla="*/ 2 w 1081"/>
                    <a:gd name="T45" fmla="*/ 0 h 1167"/>
                    <a:gd name="T46" fmla="*/ 2 w 1081"/>
                    <a:gd name="T47" fmla="*/ 0 h 1167"/>
                    <a:gd name="T48" fmla="*/ 1 w 1081"/>
                    <a:gd name="T49" fmla="*/ 0 h 1167"/>
                    <a:gd name="T50" fmla="*/ 1 w 1081"/>
                    <a:gd name="T51" fmla="*/ 0 h 1167"/>
                    <a:gd name="T52" fmla="*/ 1 w 1081"/>
                    <a:gd name="T53" fmla="*/ 0 h 1167"/>
                    <a:gd name="T54" fmla="*/ 1 w 1081"/>
                    <a:gd name="T55" fmla="*/ 0 h 1167"/>
                    <a:gd name="T56" fmla="*/ 0 w 1081"/>
                    <a:gd name="T57" fmla="*/ 0 h 1167"/>
                    <a:gd name="T58" fmla="*/ 0 w 1081"/>
                    <a:gd name="T59" fmla="*/ 0 h 1167"/>
                    <a:gd name="T60" fmla="*/ 1 w 1081"/>
                    <a:gd name="T61" fmla="*/ 0 h 1167"/>
                    <a:gd name="T62" fmla="*/ 1 w 1081"/>
                    <a:gd name="T63" fmla="*/ 0 h 1167"/>
                    <a:gd name="T64" fmla="*/ 1 w 1081"/>
                    <a:gd name="T65" fmla="*/ 0 h 1167"/>
                    <a:gd name="T66" fmla="*/ 2 w 1081"/>
                    <a:gd name="T67" fmla="*/ 0 h 1167"/>
                    <a:gd name="T68" fmla="*/ 3 w 1081"/>
                    <a:gd name="T69" fmla="*/ 0 h 1167"/>
                    <a:gd name="T70" fmla="*/ 3 w 1081"/>
                    <a:gd name="T71" fmla="*/ 0 h 1167"/>
                    <a:gd name="T72" fmla="*/ 4 w 1081"/>
                    <a:gd name="T73" fmla="*/ 0 h 1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1" h="1167">
                      <a:moveTo>
                        <a:pt x="632" y="266"/>
                      </a:moveTo>
                      <a:lnTo>
                        <a:pt x="685" y="64"/>
                      </a:lnTo>
                      <a:lnTo>
                        <a:pt x="652" y="361"/>
                      </a:lnTo>
                      <a:lnTo>
                        <a:pt x="728" y="70"/>
                      </a:lnTo>
                      <a:lnTo>
                        <a:pt x="701" y="312"/>
                      </a:lnTo>
                      <a:lnTo>
                        <a:pt x="814" y="101"/>
                      </a:lnTo>
                      <a:lnTo>
                        <a:pt x="724" y="374"/>
                      </a:lnTo>
                      <a:lnTo>
                        <a:pt x="862" y="126"/>
                      </a:lnTo>
                      <a:lnTo>
                        <a:pt x="750" y="410"/>
                      </a:lnTo>
                      <a:lnTo>
                        <a:pt x="917" y="140"/>
                      </a:lnTo>
                      <a:lnTo>
                        <a:pt x="760" y="427"/>
                      </a:lnTo>
                      <a:lnTo>
                        <a:pt x="1009" y="182"/>
                      </a:lnTo>
                      <a:lnTo>
                        <a:pt x="773" y="444"/>
                      </a:lnTo>
                      <a:lnTo>
                        <a:pt x="1032" y="298"/>
                      </a:lnTo>
                      <a:lnTo>
                        <a:pt x="799" y="472"/>
                      </a:lnTo>
                      <a:lnTo>
                        <a:pt x="1074" y="361"/>
                      </a:lnTo>
                      <a:lnTo>
                        <a:pt x="830" y="504"/>
                      </a:lnTo>
                      <a:lnTo>
                        <a:pt x="1081" y="468"/>
                      </a:lnTo>
                      <a:lnTo>
                        <a:pt x="786" y="541"/>
                      </a:lnTo>
                      <a:lnTo>
                        <a:pt x="766" y="573"/>
                      </a:lnTo>
                      <a:lnTo>
                        <a:pt x="1074" y="643"/>
                      </a:lnTo>
                      <a:lnTo>
                        <a:pt x="816" y="614"/>
                      </a:lnTo>
                      <a:lnTo>
                        <a:pt x="1045" y="682"/>
                      </a:lnTo>
                      <a:lnTo>
                        <a:pt x="789" y="643"/>
                      </a:lnTo>
                      <a:lnTo>
                        <a:pt x="1032" y="783"/>
                      </a:lnTo>
                      <a:lnTo>
                        <a:pt x="760" y="667"/>
                      </a:lnTo>
                      <a:lnTo>
                        <a:pt x="989" y="835"/>
                      </a:lnTo>
                      <a:lnTo>
                        <a:pt x="721" y="699"/>
                      </a:lnTo>
                      <a:lnTo>
                        <a:pt x="1012" y="944"/>
                      </a:lnTo>
                      <a:lnTo>
                        <a:pt x="744" y="740"/>
                      </a:lnTo>
                      <a:lnTo>
                        <a:pt x="947" y="1028"/>
                      </a:lnTo>
                      <a:lnTo>
                        <a:pt x="724" y="727"/>
                      </a:lnTo>
                      <a:lnTo>
                        <a:pt x="836" y="985"/>
                      </a:lnTo>
                      <a:lnTo>
                        <a:pt x="679" y="744"/>
                      </a:lnTo>
                      <a:lnTo>
                        <a:pt x="717" y="1056"/>
                      </a:lnTo>
                      <a:lnTo>
                        <a:pt x="646" y="800"/>
                      </a:lnTo>
                      <a:lnTo>
                        <a:pt x="610" y="936"/>
                      </a:lnTo>
                      <a:lnTo>
                        <a:pt x="587" y="1167"/>
                      </a:lnTo>
                      <a:lnTo>
                        <a:pt x="587" y="831"/>
                      </a:lnTo>
                      <a:lnTo>
                        <a:pt x="535" y="1097"/>
                      </a:lnTo>
                      <a:lnTo>
                        <a:pt x="562" y="807"/>
                      </a:lnTo>
                      <a:lnTo>
                        <a:pt x="493" y="1090"/>
                      </a:lnTo>
                      <a:lnTo>
                        <a:pt x="526" y="810"/>
                      </a:lnTo>
                      <a:lnTo>
                        <a:pt x="398" y="1073"/>
                      </a:lnTo>
                      <a:lnTo>
                        <a:pt x="480" y="810"/>
                      </a:lnTo>
                      <a:lnTo>
                        <a:pt x="353" y="1041"/>
                      </a:lnTo>
                      <a:lnTo>
                        <a:pt x="447" y="785"/>
                      </a:lnTo>
                      <a:lnTo>
                        <a:pt x="263" y="1065"/>
                      </a:lnTo>
                      <a:lnTo>
                        <a:pt x="408" y="789"/>
                      </a:lnTo>
                      <a:lnTo>
                        <a:pt x="176" y="1000"/>
                      </a:lnTo>
                      <a:lnTo>
                        <a:pt x="434" y="730"/>
                      </a:lnTo>
                      <a:lnTo>
                        <a:pt x="209" y="849"/>
                      </a:lnTo>
                      <a:lnTo>
                        <a:pt x="447" y="671"/>
                      </a:lnTo>
                      <a:lnTo>
                        <a:pt x="179" y="783"/>
                      </a:lnTo>
                      <a:lnTo>
                        <a:pt x="418" y="636"/>
                      </a:lnTo>
                      <a:lnTo>
                        <a:pt x="146" y="682"/>
                      </a:lnTo>
                      <a:lnTo>
                        <a:pt x="444" y="605"/>
                      </a:lnTo>
                      <a:lnTo>
                        <a:pt x="0" y="545"/>
                      </a:lnTo>
                      <a:lnTo>
                        <a:pt x="392" y="560"/>
                      </a:lnTo>
                      <a:lnTo>
                        <a:pt x="108" y="487"/>
                      </a:lnTo>
                      <a:lnTo>
                        <a:pt x="480" y="541"/>
                      </a:lnTo>
                      <a:lnTo>
                        <a:pt x="173" y="367"/>
                      </a:lnTo>
                      <a:lnTo>
                        <a:pt x="502" y="513"/>
                      </a:lnTo>
                      <a:lnTo>
                        <a:pt x="146" y="167"/>
                      </a:lnTo>
                      <a:lnTo>
                        <a:pt x="473" y="458"/>
                      </a:lnTo>
                      <a:lnTo>
                        <a:pt x="251" y="109"/>
                      </a:lnTo>
                      <a:lnTo>
                        <a:pt x="463" y="416"/>
                      </a:lnTo>
                      <a:lnTo>
                        <a:pt x="363" y="137"/>
                      </a:lnTo>
                      <a:lnTo>
                        <a:pt x="502" y="410"/>
                      </a:lnTo>
                      <a:lnTo>
                        <a:pt x="385" y="45"/>
                      </a:lnTo>
                      <a:lnTo>
                        <a:pt x="542" y="391"/>
                      </a:lnTo>
                      <a:lnTo>
                        <a:pt x="490" y="18"/>
                      </a:lnTo>
                      <a:lnTo>
                        <a:pt x="574" y="389"/>
                      </a:lnTo>
                      <a:lnTo>
                        <a:pt x="574" y="0"/>
                      </a:lnTo>
                      <a:lnTo>
                        <a:pt x="632" y="266"/>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499" name="Group 49"/>
                <p:cNvGrpSpPr>
                  <a:grpSpLocks/>
                </p:cNvGrpSpPr>
                <p:nvPr/>
              </p:nvGrpSpPr>
              <p:grpSpPr bwMode="auto">
                <a:xfrm>
                  <a:off x="3897" y="2717"/>
                  <a:ext cx="734" cy="523"/>
                  <a:chOff x="3897" y="2717"/>
                  <a:chExt cx="734" cy="523"/>
                </a:xfrm>
              </p:grpSpPr>
              <p:grpSp>
                <p:nvGrpSpPr>
                  <p:cNvPr id="20504" name="Group 50"/>
                  <p:cNvGrpSpPr>
                    <a:grpSpLocks/>
                  </p:cNvGrpSpPr>
                  <p:nvPr/>
                </p:nvGrpSpPr>
                <p:grpSpPr bwMode="auto">
                  <a:xfrm>
                    <a:off x="3916" y="2728"/>
                    <a:ext cx="342" cy="496"/>
                    <a:chOff x="3916" y="2728"/>
                    <a:chExt cx="342" cy="496"/>
                  </a:xfrm>
                </p:grpSpPr>
                <p:sp>
                  <p:nvSpPr>
                    <p:cNvPr id="20520" name="Freeform 51"/>
                    <p:cNvSpPr>
                      <a:spLocks/>
                    </p:cNvSpPr>
                    <p:nvPr/>
                  </p:nvSpPr>
                  <p:spPr bwMode="auto">
                    <a:xfrm>
                      <a:off x="3919" y="2887"/>
                      <a:ext cx="338" cy="86"/>
                    </a:xfrm>
                    <a:custGeom>
                      <a:avLst/>
                      <a:gdLst>
                        <a:gd name="T0" fmla="*/ 6 w 676"/>
                        <a:gd name="T1" fmla="*/ 0 h 257"/>
                        <a:gd name="T2" fmla="*/ 1 w 676"/>
                        <a:gd name="T3" fmla="*/ 0 h 257"/>
                        <a:gd name="T4" fmla="*/ 3 w 676"/>
                        <a:gd name="T5" fmla="*/ 0 h 257"/>
                        <a:gd name="T6" fmla="*/ 0 w 676"/>
                        <a:gd name="T7" fmla="*/ 0 h 257"/>
                        <a:gd name="T8" fmla="*/ 6 w 676"/>
                        <a:gd name="T9" fmla="*/ 0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257">
                          <a:moveTo>
                            <a:pt x="676" y="257"/>
                          </a:moveTo>
                          <a:lnTo>
                            <a:pt x="50" y="0"/>
                          </a:lnTo>
                          <a:lnTo>
                            <a:pt x="329" y="134"/>
                          </a:lnTo>
                          <a:lnTo>
                            <a:pt x="0" y="78"/>
                          </a:lnTo>
                          <a:lnTo>
                            <a:pt x="676" y="257"/>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1" name="Freeform 52"/>
                    <p:cNvSpPr>
                      <a:spLocks/>
                    </p:cNvSpPr>
                    <p:nvPr/>
                  </p:nvSpPr>
                  <p:spPr bwMode="auto">
                    <a:xfrm>
                      <a:off x="3916" y="2980"/>
                      <a:ext cx="337" cy="85"/>
                    </a:xfrm>
                    <a:custGeom>
                      <a:avLst/>
                      <a:gdLst>
                        <a:gd name="T0" fmla="*/ 5 w 675"/>
                        <a:gd name="T1" fmla="*/ 0 h 256"/>
                        <a:gd name="T2" fmla="*/ 0 w 675"/>
                        <a:gd name="T3" fmla="*/ 0 h 256"/>
                        <a:gd name="T4" fmla="*/ 2 w 675"/>
                        <a:gd name="T5" fmla="*/ 0 h 256"/>
                        <a:gd name="T6" fmla="*/ 0 w 675"/>
                        <a:gd name="T7" fmla="*/ 0 h 256"/>
                        <a:gd name="T8" fmla="*/ 5 w 675"/>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 h="256">
                          <a:moveTo>
                            <a:pt x="675" y="0"/>
                          </a:moveTo>
                          <a:lnTo>
                            <a:pt x="50" y="256"/>
                          </a:lnTo>
                          <a:lnTo>
                            <a:pt x="328" y="123"/>
                          </a:lnTo>
                          <a:lnTo>
                            <a:pt x="0" y="179"/>
                          </a:lnTo>
                          <a:lnTo>
                            <a:pt x="6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2" name="Freeform 53"/>
                    <p:cNvSpPr>
                      <a:spLocks/>
                    </p:cNvSpPr>
                    <p:nvPr/>
                  </p:nvSpPr>
                  <p:spPr bwMode="auto">
                    <a:xfrm>
                      <a:off x="4137" y="2984"/>
                      <a:ext cx="121" cy="240"/>
                    </a:xfrm>
                    <a:custGeom>
                      <a:avLst/>
                      <a:gdLst>
                        <a:gd name="T0" fmla="*/ 2 w 240"/>
                        <a:gd name="T1" fmla="*/ 0 h 722"/>
                        <a:gd name="T2" fmla="*/ 0 w 240"/>
                        <a:gd name="T3" fmla="*/ 0 h 722"/>
                        <a:gd name="T4" fmla="*/ 1 w 240"/>
                        <a:gd name="T5" fmla="*/ 0 h 722"/>
                        <a:gd name="T6" fmla="*/ 1 w 240"/>
                        <a:gd name="T7" fmla="*/ 0 h 722"/>
                        <a:gd name="T8" fmla="*/ 2 w 240"/>
                        <a:gd name="T9" fmla="*/ 0 h 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2">
                          <a:moveTo>
                            <a:pt x="240" y="0"/>
                          </a:moveTo>
                          <a:lnTo>
                            <a:pt x="0" y="669"/>
                          </a:lnTo>
                          <a:lnTo>
                            <a:pt x="125" y="371"/>
                          </a:lnTo>
                          <a:lnTo>
                            <a:pt x="73" y="722"/>
                          </a:lnTo>
                          <a:lnTo>
                            <a:pt x="24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3" name="Freeform 54"/>
                    <p:cNvSpPr>
                      <a:spLocks/>
                    </p:cNvSpPr>
                    <p:nvPr/>
                  </p:nvSpPr>
                  <p:spPr bwMode="auto">
                    <a:xfrm>
                      <a:off x="4137" y="2728"/>
                      <a:ext cx="121" cy="241"/>
                    </a:xfrm>
                    <a:custGeom>
                      <a:avLst/>
                      <a:gdLst>
                        <a:gd name="T0" fmla="*/ 2 w 240"/>
                        <a:gd name="T1" fmla="*/ 0 h 723"/>
                        <a:gd name="T2" fmla="*/ 0 w 240"/>
                        <a:gd name="T3" fmla="*/ 0 h 723"/>
                        <a:gd name="T4" fmla="*/ 1 w 240"/>
                        <a:gd name="T5" fmla="*/ 0 h 723"/>
                        <a:gd name="T6" fmla="*/ 1 w 240"/>
                        <a:gd name="T7" fmla="*/ 0 h 723"/>
                        <a:gd name="T8" fmla="*/ 2 w 240"/>
                        <a:gd name="T9" fmla="*/ 0 h 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3">
                          <a:moveTo>
                            <a:pt x="240" y="723"/>
                          </a:moveTo>
                          <a:lnTo>
                            <a:pt x="0" y="54"/>
                          </a:lnTo>
                          <a:lnTo>
                            <a:pt x="125" y="351"/>
                          </a:lnTo>
                          <a:lnTo>
                            <a:pt x="73" y="0"/>
                          </a:lnTo>
                          <a:lnTo>
                            <a:pt x="240" y="723"/>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05" name="Group 55"/>
                  <p:cNvGrpSpPr>
                    <a:grpSpLocks/>
                  </p:cNvGrpSpPr>
                  <p:nvPr/>
                </p:nvGrpSpPr>
                <p:grpSpPr bwMode="auto">
                  <a:xfrm>
                    <a:off x="3897" y="2717"/>
                    <a:ext cx="734" cy="523"/>
                    <a:chOff x="3897" y="2717"/>
                    <a:chExt cx="734" cy="523"/>
                  </a:xfrm>
                </p:grpSpPr>
                <p:grpSp>
                  <p:nvGrpSpPr>
                    <p:cNvPr id="20506" name="Group 56"/>
                    <p:cNvGrpSpPr>
                      <a:grpSpLocks/>
                    </p:cNvGrpSpPr>
                    <p:nvPr/>
                  </p:nvGrpSpPr>
                  <p:grpSpPr bwMode="auto">
                    <a:xfrm>
                      <a:off x="3998" y="2988"/>
                      <a:ext cx="532" cy="190"/>
                      <a:chOff x="3998" y="2988"/>
                      <a:chExt cx="532" cy="190"/>
                    </a:xfrm>
                  </p:grpSpPr>
                  <p:sp>
                    <p:nvSpPr>
                      <p:cNvPr id="20518" name="Freeform 57"/>
                      <p:cNvSpPr>
                        <a:spLocks/>
                      </p:cNvSpPr>
                      <p:nvPr/>
                    </p:nvSpPr>
                    <p:spPr bwMode="auto">
                      <a:xfrm>
                        <a:off x="4284" y="2988"/>
                        <a:ext cx="246" cy="190"/>
                      </a:xfrm>
                      <a:custGeom>
                        <a:avLst/>
                        <a:gdLst>
                          <a:gd name="T0" fmla="*/ 0 w 494"/>
                          <a:gd name="T1" fmla="*/ 0 h 570"/>
                          <a:gd name="T2" fmla="*/ 2 w 494"/>
                          <a:gd name="T3" fmla="*/ 0 h 570"/>
                          <a:gd name="T4" fmla="*/ 1 w 494"/>
                          <a:gd name="T5" fmla="*/ 0 h 570"/>
                          <a:gd name="T6" fmla="*/ 3 w 494"/>
                          <a:gd name="T7" fmla="*/ 0 h 570"/>
                          <a:gd name="T8" fmla="*/ 1 w 494"/>
                          <a:gd name="T9" fmla="*/ 0 h 570"/>
                          <a:gd name="T10" fmla="*/ 3 w 494"/>
                          <a:gd name="T11" fmla="*/ 0 h 570"/>
                          <a:gd name="T12" fmla="*/ 0 w 494"/>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570">
                            <a:moveTo>
                              <a:pt x="0" y="0"/>
                            </a:moveTo>
                            <a:lnTo>
                              <a:pt x="320" y="570"/>
                            </a:lnTo>
                            <a:lnTo>
                              <a:pt x="167" y="249"/>
                            </a:lnTo>
                            <a:lnTo>
                              <a:pt x="465" y="570"/>
                            </a:lnTo>
                            <a:lnTo>
                              <a:pt x="216" y="213"/>
                            </a:lnTo>
                            <a:lnTo>
                              <a:pt x="494" y="380"/>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9" name="Freeform 58"/>
                      <p:cNvSpPr>
                        <a:spLocks/>
                      </p:cNvSpPr>
                      <p:nvPr/>
                    </p:nvSpPr>
                    <p:spPr bwMode="auto">
                      <a:xfrm>
                        <a:off x="3998" y="2988"/>
                        <a:ext cx="247" cy="190"/>
                      </a:xfrm>
                      <a:custGeom>
                        <a:avLst/>
                        <a:gdLst>
                          <a:gd name="T0" fmla="*/ 4 w 493"/>
                          <a:gd name="T1" fmla="*/ 0 h 570"/>
                          <a:gd name="T2" fmla="*/ 2 w 493"/>
                          <a:gd name="T3" fmla="*/ 0 h 570"/>
                          <a:gd name="T4" fmla="*/ 3 w 493"/>
                          <a:gd name="T5" fmla="*/ 0 h 570"/>
                          <a:gd name="T6" fmla="*/ 1 w 493"/>
                          <a:gd name="T7" fmla="*/ 0 h 570"/>
                          <a:gd name="T8" fmla="*/ 3 w 493"/>
                          <a:gd name="T9" fmla="*/ 0 h 570"/>
                          <a:gd name="T10" fmla="*/ 0 w 493"/>
                          <a:gd name="T11" fmla="*/ 0 h 570"/>
                          <a:gd name="T12" fmla="*/ 4 w 493"/>
                          <a:gd name="T13" fmla="*/ 0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 h="570">
                            <a:moveTo>
                              <a:pt x="493" y="0"/>
                            </a:moveTo>
                            <a:lnTo>
                              <a:pt x="173" y="570"/>
                            </a:lnTo>
                            <a:lnTo>
                              <a:pt x="326" y="249"/>
                            </a:lnTo>
                            <a:lnTo>
                              <a:pt x="29" y="570"/>
                            </a:lnTo>
                            <a:lnTo>
                              <a:pt x="278" y="213"/>
                            </a:lnTo>
                            <a:lnTo>
                              <a:pt x="0" y="380"/>
                            </a:lnTo>
                            <a:lnTo>
                              <a:pt x="493"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07" name="Group 59"/>
                    <p:cNvGrpSpPr>
                      <a:grpSpLocks/>
                    </p:cNvGrpSpPr>
                    <p:nvPr/>
                  </p:nvGrpSpPr>
                  <p:grpSpPr bwMode="auto">
                    <a:xfrm>
                      <a:off x="3897" y="2717"/>
                      <a:ext cx="734" cy="523"/>
                      <a:chOff x="3897" y="2717"/>
                      <a:chExt cx="734" cy="523"/>
                    </a:xfrm>
                  </p:grpSpPr>
                  <p:sp>
                    <p:nvSpPr>
                      <p:cNvPr id="20508" name="Freeform 60"/>
                      <p:cNvSpPr>
                        <a:spLocks/>
                      </p:cNvSpPr>
                      <p:nvPr/>
                    </p:nvSpPr>
                    <p:spPr bwMode="auto">
                      <a:xfrm>
                        <a:off x="4278" y="2891"/>
                        <a:ext cx="338" cy="85"/>
                      </a:xfrm>
                      <a:custGeom>
                        <a:avLst/>
                        <a:gdLst>
                          <a:gd name="T0" fmla="*/ 0 w 676"/>
                          <a:gd name="T1" fmla="*/ 0 h 256"/>
                          <a:gd name="T2" fmla="*/ 5 w 676"/>
                          <a:gd name="T3" fmla="*/ 0 h 256"/>
                          <a:gd name="T4" fmla="*/ 3 w 676"/>
                          <a:gd name="T5" fmla="*/ 0 h 256"/>
                          <a:gd name="T6" fmla="*/ 6 w 676"/>
                          <a:gd name="T7" fmla="*/ 0 h 256"/>
                          <a:gd name="T8" fmla="*/ 0 w 67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256">
                            <a:moveTo>
                              <a:pt x="0" y="256"/>
                            </a:moveTo>
                            <a:lnTo>
                              <a:pt x="626" y="0"/>
                            </a:lnTo>
                            <a:lnTo>
                              <a:pt x="347" y="133"/>
                            </a:lnTo>
                            <a:lnTo>
                              <a:pt x="676" y="76"/>
                            </a:lnTo>
                            <a:lnTo>
                              <a:pt x="0" y="25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9" name="Freeform 61"/>
                      <p:cNvSpPr>
                        <a:spLocks/>
                      </p:cNvSpPr>
                      <p:nvPr/>
                    </p:nvSpPr>
                    <p:spPr bwMode="auto">
                      <a:xfrm>
                        <a:off x="4282" y="2983"/>
                        <a:ext cx="337" cy="86"/>
                      </a:xfrm>
                      <a:custGeom>
                        <a:avLst/>
                        <a:gdLst>
                          <a:gd name="T0" fmla="*/ 0 w 674"/>
                          <a:gd name="T1" fmla="*/ 0 h 258"/>
                          <a:gd name="T2" fmla="*/ 5 w 674"/>
                          <a:gd name="T3" fmla="*/ 0 h 258"/>
                          <a:gd name="T4" fmla="*/ 3 w 674"/>
                          <a:gd name="T5" fmla="*/ 0 h 258"/>
                          <a:gd name="T6" fmla="*/ 6 w 674"/>
                          <a:gd name="T7" fmla="*/ 0 h 258"/>
                          <a:gd name="T8" fmla="*/ 0 w 674"/>
                          <a:gd name="T9" fmla="*/ 0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258">
                            <a:moveTo>
                              <a:pt x="0" y="0"/>
                            </a:moveTo>
                            <a:lnTo>
                              <a:pt x="624" y="258"/>
                            </a:lnTo>
                            <a:lnTo>
                              <a:pt x="347" y="123"/>
                            </a:lnTo>
                            <a:lnTo>
                              <a:pt x="674" y="180"/>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0" name="Freeform 62"/>
                      <p:cNvSpPr>
                        <a:spLocks/>
                      </p:cNvSpPr>
                      <p:nvPr/>
                    </p:nvSpPr>
                    <p:spPr bwMode="auto">
                      <a:xfrm>
                        <a:off x="4278" y="2987"/>
                        <a:ext cx="120" cy="241"/>
                      </a:xfrm>
                      <a:custGeom>
                        <a:avLst/>
                        <a:gdLst>
                          <a:gd name="T0" fmla="*/ 0 w 240"/>
                          <a:gd name="T1" fmla="*/ 0 h 722"/>
                          <a:gd name="T2" fmla="*/ 2 w 240"/>
                          <a:gd name="T3" fmla="*/ 0 h 722"/>
                          <a:gd name="T4" fmla="*/ 1 w 240"/>
                          <a:gd name="T5" fmla="*/ 0 h 722"/>
                          <a:gd name="T6" fmla="*/ 2 w 240"/>
                          <a:gd name="T7" fmla="*/ 0 h 722"/>
                          <a:gd name="T8" fmla="*/ 0 w 240"/>
                          <a:gd name="T9" fmla="*/ 0 h 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2">
                            <a:moveTo>
                              <a:pt x="0" y="0"/>
                            </a:moveTo>
                            <a:lnTo>
                              <a:pt x="240" y="669"/>
                            </a:lnTo>
                            <a:lnTo>
                              <a:pt x="115" y="371"/>
                            </a:lnTo>
                            <a:lnTo>
                              <a:pt x="167" y="722"/>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1" name="Freeform 63"/>
                      <p:cNvSpPr>
                        <a:spLocks/>
                      </p:cNvSpPr>
                      <p:nvPr/>
                    </p:nvSpPr>
                    <p:spPr bwMode="auto">
                      <a:xfrm>
                        <a:off x="4278" y="2732"/>
                        <a:ext cx="120" cy="241"/>
                      </a:xfrm>
                      <a:custGeom>
                        <a:avLst/>
                        <a:gdLst>
                          <a:gd name="T0" fmla="*/ 0 w 240"/>
                          <a:gd name="T1" fmla="*/ 0 h 723"/>
                          <a:gd name="T2" fmla="*/ 2 w 240"/>
                          <a:gd name="T3" fmla="*/ 0 h 723"/>
                          <a:gd name="T4" fmla="*/ 1 w 240"/>
                          <a:gd name="T5" fmla="*/ 0 h 723"/>
                          <a:gd name="T6" fmla="*/ 2 w 240"/>
                          <a:gd name="T7" fmla="*/ 0 h 723"/>
                          <a:gd name="T8" fmla="*/ 0 w 240"/>
                          <a:gd name="T9" fmla="*/ 0 h 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723">
                            <a:moveTo>
                              <a:pt x="0" y="723"/>
                            </a:moveTo>
                            <a:lnTo>
                              <a:pt x="240" y="53"/>
                            </a:lnTo>
                            <a:lnTo>
                              <a:pt x="115" y="351"/>
                            </a:lnTo>
                            <a:lnTo>
                              <a:pt x="167" y="0"/>
                            </a:lnTo>
                            <a:lnTo>
                              <a:pt x="0" y="723"/>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2" name="Freeform 64"/>
                      <p:cNvSpPr>
                        <a:spLocks/>
                      </p:cNvSpPr>
                      <p:nvPr/>
                    </p:nvSpPr>
                    <p:spPr bwMode="auto">
                      <a:xfrm>
                        <a:off x="4284" y="2783"/>
                        <a:ext cx="246" cy="190"/>
                      </a:xfrm>
                      <a:custGeom>
                        <a:avLst/>
                        <a:gdLst>
                          <a:gd name="T0" fmla="*/ 0 w 494"/>
                          <a:gd name="T1" fmla="*/ 0 h 571"/>
                          <a:gd name="T2" fmla="*/ 2 w 494"/>
                          <a:gd name="T3" fmla="*/ 0 h 571"/>
                          <a:gd name="T4" fmla="*/ 1 w 494"/>
                          <a:gd name="T5" fmla="*/ 0 h 571"/>
                          <a:gd name="T6" fmla="*/ 3 w 494"/>
                          <a:gd name="T7" fmla="*/ 0 h 571"/>
                          <a:gd name="T8" fmla="*/ 1 w 494"/>
                          <a:gd name="T9" fmla="*/ 0 h 571"/>
                          <a:gd name="T10" fmla="*/ 3 w 494"/>
                          <a:gd name="T11" fmla="*/ 0 h 571"/>
                          <a:gd name="T12" fmla="*/ 0 w 494"/>
                          <a:gd name="T13" fmla="*/ 0 h 5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571">
                            <a:moveTo>
                              <a:pt x="0" y="571"/>
                            </a:moveTo>
                            <a:lnTo>
                              <a:pt x="320" y="0"/>
                            </a:lnTo>
                            <a:lnTo>
                              <a:pt x="167" y="322"/>
                            </a:lnTo>
                            <a:lnTo>
                              <a:pt x="465" y="0"/>
                            </a:lnTo>
                            <a:lnTo>
                              <a:pt x="216" y="356"/>
                            </a:lnTo>
                            <a:lnTo>
                              <a:pt x="494" y="189"/>
                            </a:lnTo>
                            <a:lnTo>
                              <a:pt x="0" y="571"/>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3" name="Freeform 65"/>
                      <p:cNvSpPr>
                        <a:spLocks/>
                      </p:cNvSpPr>
                      <p:nvPr/>
                    </p:nvSpPr>
                    <p:spPr bwMode="auto">
                      <a:xfrm>
                        <a:off x="4284" y="2949"/>
                        <a:ext cx="347" cy="58"/>
                      </a:xfrm>
                      <a:custGeom>
                        <a:avLst/>
                        <a:gdLst>
                          <a:gd name="T0" fmla="*/ 0 w 696"/>
                          <a:gd name="T1" fmla="*/ 0 h 174"/>
                          <a:gd name="T2" fmla="*/ 4 w 696"/>
                          <a:gd name="T3" fmla="*/ 0 h 174"/>
                          <a:gd name="T4" fmla="*/ 2 w 696"/>
                          <a:gd name="T5" fmla="*/ 0 h 174"/>
                          <a:gd name="T6" fmla="*/ 5 w 696"/>
                          <a:gd name="T7" fmla="*/ 0 h 174"/>
                          <a:gd name="T8" fmla="*/ 2 w 696"/>
                          <a:gd name="T9" fmla="*/ 0 h 174"/>
                          <a:gd name="T10" fmla="*/ 4 w 696"/>
                          <a:gd name="T11" fmla="*/ 0 h 174"/>
                          <a:gd name="T12" fmla="*/ 0 w 69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74">
                            <a:moveTo>
                              <a:pt x="0" y="85"/>
                            </a:moveTo>
                            <a:lnTo>
                              <a:pt x="572" y="0"/>
                            </a:lnTo>
                            <a:lnTo>
                              <a:pt x="307" y="61"/>
                            </a:lnTo>
                            <a:lnTo>
                              <a:pt x="696" y="117"/>
                            </a:lnTo>
                            <a:lnTo>
                              <a:pt x="317" y="113"/>
                            </a:lnTo>
                            <a:lnTo>
                              <a:pt x="585" y="174"/>
                            </a:lnTo>
                            <a:lnTo>
                              <a:pt x="0" y="85"/>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4" name="Freeform 66"/>
                      <p:cNvSpPr>
                        <a:spLocks/>
                      </p:cNvSpPr>
                      <p:nvPr/>
                    </p:nvSpPr>
                    <p:spPr bwMode="auto">
                      <a:xfrm>
                        <a:off x="3998" y="2783"/>
                        <a:ext cx="247" cy="190"/>
                      </a:xfrm>
                      <a:custGeom>
                        <a:avLst/>
                        <a:gdLst>
                          <a:gd name="T0" fmla="*/ 4 w 493"/>
                          <a:gd name="T1" fmla="*/ 0 h 571"/>
                          <a:gd name="T2" fmla="*/ 2 w 493"/>
                          <a:gd name="T3" fmla="*/ 0 h 571"/>
                          <a:gd name="T4" fmla="*/ 3 w 493"/>
                          <a:gd name="T5" fmla="*/ 0 h 571"/>
                          <a:gd name="T6" fmla="*/ 1 w 493"/>
                          <a:gd name="T7" fmla="*/ 0 h 571"/>
                          <a:gd name="T8" fmla="*/ 3 w 493"/>
                          <a:gd name="T9" fmla="*/ 0 h 571"/>
                          <a:gd name="T10" fmla="*/ 0 w 493"/>
                          <a:gd name="T11" fmla="*/ 0 h 571"/>
                          <a:gd name="T12" fmla="*/ 4 w 493"/>
                          <a:gd name="T13" fmla="*/ 0 h 5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 h="571">
                            <a:moveTo>
                              <a:pt x="493" y="571"/>
                            </a:moveTo>
                            <a:lnTo>
                              <a:pt x="173" y="0"/>
                            </a:lnTo>
                            <a:lnTo>
                              <a:pt x="326" y="322"/>
                            </a:lnTo>
                            <a:lnTo>
                              <a:pt x="29" y="0"/>
                            </a:lnTo>
                            <a:lnTo>
                              <a:pt x="278" y="356"/>
                            </a:lnTo>
                            <a:lnTo>
                              <a:pt x="0" y="189"/>
                            </a:lnTo>
                            <a:lnTo>
                              <a:pt x="493" y="571"/>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5" name="Freeform 67"/>
                      <p:cNvSpPr>
                        <a:spLocks/>
                      </p:cNvSpPr>
                      <p:nvPr/>
                    </p:nvSpPr>
                    <p:spPr bwMode="auto">
                      <a:xfrm>
                        <a:off x="3897" y="2949"/>
                        <a:ext cx="348" cy="58"/>
                      </a:xfrm>
                      <a:custGeom>
                        <a:avLst/>
                        <a:gdLst>
                          <a:gd name="T0" fmla="*/ 6 w 695"/>
                          <a:gd name="T1" fmla="*/ 0 h 174"/>
                          <a:gd name="T2" fmla="*/ 1 w 695"/>
                          <a:gd name="T3" fmla="*/ 0 h 174"/>
                          <a:gd name="T4" fmla="*/ 4 w 695"/>
                          <a:gd name="T5" fmla="*/ 0 h 174"/>
                          <a:gd name="T6" fmla="*/ 0 w 695"/>
                          <a:gd name="T7" fmla="*/ 0 h 174"/>
                          <a:gd name="T8" fmla="*/ 3 w 695"/>
                          <a:gd name="T9" fmla="*/ 0 h 174"/>
                          <a:gd name="T10" fmla="*/ 1 w 695"/>
                          <a:gd name="T11" fmla="*/ 0 h 174"/>
                          <a:gd name="T12" fmla="*/ 6 w 695"/>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5" h="174">
                            <a:moveTo>
                              <a:pt x="695" y="85"/>
                            </a:moveTo>
                            <a:lnTo>
                              <a:pt x="123" y="0"/>
                            </a:lnTo>
                            <a:lnTo>
                              <a:pt x="389" y="61"/>
                            </a:lnTo>
                            <a:lnTo>
                              <a:pt x="0" y="117"/>
                            </a:lnTo>
                            <a:lnTo>
                              <a:pt x="379" y="113"/>
                            </a:lnTo>
                            <a:lnTo>
                              <a:pt x="110" y="174"/>
                            </a:lnTo>
                            <a:lnTo>
                              <a:pt x="695" y="85"/>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68"/>
                      <p:cNvSpPr>
                        <a:spLocks/>
                      </p:cNvSpPr>
                      <p:nvPr/>
                    </p:nvSpPr>
                    <p:spPr bwMode="auto">
                      <a:xfrm>
                        <a:off x="4228" y="2717"/>
                        <a:ext cx="81" cy="249"/>
                      </a:xfrm>
                      <a:custGeom>
                        <a:avLst/>
                        <a:gdLst>
                          <a:gd name="T0" fmla="*/ 1 w 162"/>
                          <a:gd name="T1" fmla="*/ 0 h 745"/>
                          <a:gd name="T2" fmla="*/ 0 w 162"/>
                          <a:gd name="T3" fmla="*/ 0 h 745"/>
                          <a:gd name="T4" fmla="*/ 1 w 162"/>
                          <a:gd name="T5" fmla="*/ 0 h 745"/>
                          <a:gd name="T6" fmla="*/ 1 w 162"/>
                          <a:gd name="T7" fmla="*/ 0 h 745"/>
                          <a:gd name="T8" fmla="*/ 1 w 162"/>
                          <a:gd name="T9" fmla="*/ 0 h 745"/>
                          <a:gd name="T10" fmla="*/ 2 w 162"/>
                          <a:gd name="T11" fmla="*/ 0 h 745"/>
                          <a:gd name="T12" fmla="*/ 1 w 162"/>
                          <a:gd name="T13" fmla="*/ 0 h 7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 h="745">
                            <a:moveTo>
                              <a:pt x="80" y="745"/>
                            </a:moveTo>
                            <a:lnTo>
                              <a:pt x="0" y="132"/>
                            </a:lnTo>
                            <a:lnTo>
                              <a:pt x="57" y="416"/>
                            </a:lnTo>
                            <a:lnTo>
                              <a:pt x="109" y="0"/>
                            </a:lnTo>
                            <a:lnTo>
                              <a:pt x="105" y="405"/>
                            </a:lnTo>
                            <a:lnTo>
                              <a:pt x="162" y="118"/>
                            </a:lnTo>
                            <a:lnTo>
                              <a:pt x="80" y="745"/>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7" name="Freeform 69"/>
                      <p:cNvSpPr>
                        <a:spLocks/>
                      </p:cNvSpPr>
                      <p:nvPr/>
                    </p:nvSpPr>
                    <p:spPr bwMode="auto">
                      <a:xfrm>
                        <a:off x="4226" y="2992"/>
                        <a:ext cx="81" cy="248"/>
                      </a:xfrm>
                      <a:custGeom>
                        <a:avLst/>
                        <a:gdLst>
                          <a:gd name="T0" fmla="*/ 0 w 163"/>
                          <a:gd name="T1" fmla="*/ 0 h 745"/>
                          <a:gd name="T2" fmla="*/ 0 w 163"/>
                          <a:gd name="T3" fmla="*/ 0 h 745"/>
                          <a:gd name="T4" fmla="*/ 0 w 163"/>
                          <a:gd name="T5" fmla="*/ 0 h 745"/>
                          <a:gd name="T6" fmla="*/ 0 w 163"/>
                          <a:gd name="T7" fmla="*/ 0 h 745"/>
                          <a:gd name="T8" fmla="*/ 0 w 163"/>
                          <a:gd name="T9" fmla="*/ 0 h 745"/>
                          <a:gd name="T10" fmla="*/ 1 w 163"/>
                          <a:gd name="T11" fmla="*/ 0 h 745"/>
                          <a:gd name="T12" fmla="*/ 0 w 163"/>
                          <a:gd name="T13" fmla="*/ 0 h 7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745">
                            <a:moveTo>
                              <a:pt x="80" y="0"/>
                            </a:moveTo>
                            <a:lnTo>
                              <a:pt x="0" y="613"/>
                            </a:lnTo>
                            <a:lnTo>
                              <a:pt x="57" y="329"/>
                            </a:lnTo>
                            <a:lnTo>
                              <a:pt x="109" y="745"/>
                            </a:lnTo>
                            <a:lnTo>
                              <a:pt x="106" y="340"/>
                            </a:lnTo>
                            <a:lnTo>
                              <a:pt x="163" y="627"/>
                            </a:lnTo>
                            <a:lnTo>
                              <a:pt x="8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0500" name="Group 70"/>
                <p:cNvGrpSpPr>
                  <a:grpSpLocks/>
                </p:cNvGrpSpPr>
                <p:nvPr/>
              </p:nvGrpSpPr>
              <p:grpSpPr bwMode="auto">
                <a:xfrm>
                  <a:off x="3972" y="2785"/>
                  <a:ext cx="599" cy="394"/>
                  <a:chOff x="3972" y="2785"/>
                  <a:chExt cx="599" cy="394"/>
                </a:xfrm>
              </p:grpSpPr>
              <p:sp>
                <p:nvSpPr>
                  <p:cNvPr id="20501" name="Freeform 71"/>
                  <p:cNvSpPr>
                    <a:spLocks/>
                  </p:cNvSpPr>
                  <p:nvPr/>
                </p:nvSpPr>
                <p:spPr bwMode="auto">
                  <a:xfrm>
                    <a:off x="4072" y="2845"/>
                    <a:ext cx="403" cy="295"/>
                  </a:xfrm>
                  <a:custGeom>
                    <a:avLst/>
                    <a:gdLst>
                      <a:gd name="T0" fmla="*/ 3 w 807"/>
                      <a:gd name="T1" fmla="*/ 0 h 884"/>
                      <a:gd name="T2" fmla="*/ 2 w 807"/>
                      <a:gd name="T3" fmla="*/ 0 h 884"/>
                      <a:gd name="T4" fmla="*/ 2 w 807"/>
                      <a:gd name="T5" fmla="*/ 0 h 884"/>
                      <a:gd name="T6" fmla="*/ 2 w 807"/>
                      <a:gd name="T7" fmla="*/ 0 h 884"/>
                      <a:gd name="T8" fmla="*/ 0 w 807"/>
                      <a:gd name="T9" fmla="*/ 0 h 884"/>
                      <a:gd name="T10" fmla="*/ 2 w 807"/>
                      <a:gd name="T11" fmla="*/ 0 h 884"/>
                      <a:gd name="T12" fmla="*/ 0 w 807"/>
                      <a:gd name="T13" fmla="*/ 0 h 884"/>
                      <a:gd name="T14" fmla="*/ 2 w 807"/>
                      <a:gd name="T15" fmla="*/ 0 h 884"/>
                      <a:gd name="T16" fmla="*/ 0 w 807"/>
                      <a:gd name="T17" fmla="*/ 0 h 884"/>
                      <a:gd name="T18" fmla="*/ 2 w 807"/>
                      <a:gd name="T19" fmla="*/ 0 h 884"/>
                      <a:gd name="T20" fmla="*/ 0 w 807"/>
                      <a:gd name="T21" fmla="*/ 0 h 884"/>
                      <a:gd name="T22" fmla="*/ 2 w 807"/>
                      <a:gd name="T23" fmla="*/ 0 h 884"/>
                      <a:gd name="T24" fmla="*/ 0 w 807"/>
                      <a:gd name="T25" fmla="*/ 0 h 884"/>
                      <a:gd name="T26" fmla="*/ 2 w 807"/>
                      <a:gd name="T27" fmla="*/ 0 h 884"/>
                      <a:gd name="T28" fmla="*/ 2 w 807"/>
                      <a:gd name="T29" fmla="*/ 0 h 884"/>
                      <a:gd name="T30" fmla="*/ 2 w 807"/>
                      <a:gd name="T31" fmla="*/ 0 h 884"/>
                      <a:gd name="T32" fmla="*/ 3 w 807"/>
                      <a:gd name="T33" fmla="*/ 0 h 884"/>
                      <a:gd name="T34" fmla="*/ 3 w 807"/>
                      <a:gd name="T35" fmla="*/ 0 h 884"/>
                      <a:gd name="T36" fmla="*/ 4 w 807"/>
                      <a:gd name="T37" fmla="*/ 0 h 884"/>
                      <a:gd name="T38" fmla="*/ 3 w 807"/>
                      <a:gd name="T39" fmla="*/ 0 h 884"/>
                      <a:gd name="T40" fmla="*/ 5 w 807"/>
                      <a:gd name="T41" fmla="*/ 0 h 884"/>
                      <a:gd name="T42" fmla="*/ 3 w 807"/>
                      <a:gd name="T43" fmla="*/ 0 h 884"/>
                      <a:gd name="T44" fmla="*/ 5 w 807"/>
                      <a:gd name="T45" fmla="*/ 0 h 884"/>
                      <a:gd name="T46" fmla="*/ 3 w 807"/>
                      <a:gd name="T47" fmla="*/ 0 h 884"/>
                      <a:gd name="T48" fmla="*/ 6 w 807"/>
                      <a:gd name="T49" fmla="*/ 0 h 884"/>
                      <a:gd name="T50" fmla="*/ 3 w 807"/>
                      <a:gd name="T51" fmla="*/ 0 h 884"/>
                      <a:gd name="T52" fmla="*/ 5 w 807"/>
                      <a:gd name="T53" fmla="*/ 0 h 884"/>
                      <a:gd name="T54" fmla="*/ 3 w 807"/>
                      <a:gd name="T55" fmla="*/ 0 h 884"/>
                      <a:gd name="T56" fmla="*/ 4 w 807"/>
                      <a:gd name="T57" fmla="*/ 0 h 884"/>
                      <a:gd name="T58" fmla="*/ 3 w 807"/>
                      <a:gd name="T59" fmla="*/ 0 h 884"/>
                      <a:gd name="T60" fmla="*/ 4 w 807"/>
                      <a:gd name="T61" fmla="*/ 0 h 884"/>
                      <a:gd name="T62" fmla="*/ 3 w 807"/>
                      <a:gd name="T63" fmla="*/ 0 h 884"/>
                      <a:gd name="T64" fmla="*/ 3 w 807"/>
                      <a:gd name="T65" fmla="*/ 0 h 8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7" h="884">
                        <a:moveTo>
                          <a:pt x="389" y="0"/>
                        </a:moveTo>
                        <a:lnTo>
                          <a:pt x="373" y="357"/>
                        </a:lnTo>
                        <a:lnTo>
                          <a:pt x="269" y="49"/>
                        </a:lnTo>
                        <a:lnTo>
                          <a:pt x="341" y="363"/>
                        </a:lnTo>
                        <a:lnTo>
                          <a:pt x="107" y="101"/>
                        </a:lnTo>
                        <a:lnTo>
                          <a:pt x="321" y="363"/>
                        </a:lnTo>
                        <a:lnTo>
                          <a:pt x="40" y="273"/>
                        </a:lnTo>
                        <a:lnTo>
                          <a:pt x="310" y="385"/>
                        </a:lnTo>
                        <a:lnTo>
                          <a:pt x="0" y="402"/>
                        </a:lnTo>
                        <a:lnTo>
                          <a:pt x="337" y="412"/>
                        </a:lnTo>
                        <a:lnTo>
                          <a:pt x="36" y="513"/>
                        </a:lnTo>
                        <a:lnTo>
                          <a:pt x="317" y="434"/>
                        </a:lnTo>
                        <a:lnTo>
                          <a:pt x="105" y="724"/>
                        </a:lnTo>
                        <a:lnTo>
                          <a:pt x="341" y="455"/>
                        </a:lnTo>
                        <a:lnTo>
                          <a:pt x="265" y="758"/>
                        </a:lnTo>
                        <a:lnTo>
                          <a:pt x="370" y="458"/>
                        </a:lnTo>
                        <a:lnTo>
                          <a:pt x="389" y="884"/>
                        </a:lnTo>
                        <a:lnTo>
                          <a:pt x="393" y="440"/>
                        </a:lnTo>
                        <a:lnTo>
                          <a:pt x="519" y="780"/>
                        </a:lnTo>
                        <a:lnTo>
                          <a:pt x="409" y="440"/>
                        </a:lnTo>
                        <a:lnTo>
                          <a:pt x="670" y="731"/>
                        </a:lnTo>
                        <a:lnTo>
                          <a:pt x="447" y="434"/>
                        </a:lnTo>
                        <a:lnTo>
                          <a:pt x="748" y="528"/>
                        </a:lnTo>
                        <a:lnTo>
                          <a:pt x="438" y="406"/>
                        </a:lnTo>
                        <a:lnTo>
                          <a:pt x="807" y="402"/>
                        </a:lnTo>
                        <a:lnTo>
                          <a:pt x="435" y="388"/>
                        </a:lnTo>
                        <a:lnTo>
                          <a:pt x="732" y="284"/>
                        </a:lnTo>
                        <a:lnTo>
                          <a:pt x="444" y="371"/>
                        </a:lnTo>
                        <a:lnTo>
                          <a:pt x="638" y="129"/>
                        </a:lnTo>
                        <a:lnTo>
                          <a:pt x="418" y="371"/>
                        </a:lnTo>
                        <a:lnTo>
                          <a:pt x="516" y="28"/>
                        </a:lnTo>
                        <a:lnTo>
                          <a:pt x="402" y="350"/>
                        </a:lnTo>
                        <a:lnTo>
                          <a:pt x="38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2" name="Freeform 72"/>
                  <p:cNvSpPr>
                    <a:spLocks/>
                  </p:cNvSpPr>
                  <p:nvPr/>
                </p:nvSpPr>
                <p:spPr bwMode="auto">
                  <a:xfrm>
                    <a:off x="3972" y="2785"/>
                    <a:ext cx="599" cy="394"/>
                  </a:xfrm>
                  <a:custGeom>
                    <a:avLst/>
                    <a:gdLst>
                      <a:gd name="T0" fmla="*/ 7 w 1197"/>
                      <a:gd name="T1" fmla="*/ 0 h 1181"/>
                      <a:gd name="T2" fmla="*/ 5 w 1197"/>
                      <a:gd name="T3" fmla="*/ 0 h 1181"/>
                      <a:gd name="T4" fmla="*/ 6 w 1197"/>
                      <a:gd name="T5" fmla="*/ 0 h 1181"/>
                      <a:gd name="T6" fmla="*/ 5 w 1197"/>
                      <a:gd name="T7" fmla="*/ 0 h 1181"/>
                      <a:gd name="T8" fmla="*/ 4 w 1197"/>
                      <a:gd name="T9" fmla="*/ 0 h 1181"/>
                      <a:gd name="T10" fmla="*/ 5 w 1197"/>
                      <a:gd name="T11" fmla="*/ 0 h 1181"/>
                      <a:gd name="T12" fmla="*/ 3 w 1197"/>
                      <a:gd name="T13" fmla="*/ 0 h 1181"/>
                      <a:gd name="T14" fmla="*/ 4 w 1197"/>
                      <a:gd name="T15" fmla="*/ 0 h 1181"/>
                      <a:gd name="T16" fmla="*/ 1 w 1197"/>
                      <a:gd name="T17" fmla="*/ 0 h 1181"/>
                      <a:gd name="T18" fmla="*/ 4 w 1197"/>
                      <a:gd name="T19" fmla="*/ 0 h 1181"/>
                      <a:gd name="T20" fmla="*/ 1 w 1197"/>
                      <a:gd name="T21" fmla="*/ 0 h 1181"/>
                      <a:gd name="T22" fmla="*/ 4 w 1197"/>
                      <a:gd name="T23" fmla="*/ 0 h 1181"/>
                      <a:gd name="T24" fmla="*/ 0 w 1197"/>
                      <a:gd name="T25" fmla="*/ 0 h 1181"/>
                      <a:gd name="T26" fmla="*/ 4 w 1197"/>
                      <a:gd name="T27" fmla="*/ 0 h 1181"/>
                      <a:gd name="T28" fmla="*/ 1 w 1197"/>
                      <a:gd name="T29" fmla="*/ 0 h 1181"/>
                      <a:gd name="T30" fmla="*/ 5 w 1197"/>
                      <a:gd name="T31" fmla="*/ 0 h 1181"/>
                      <a:gd name="T32" fmla="*/ 3 w 1197"/>
                      <a:gd name="T33" fmla="*/ 1 h 1181"/>
                      <a:gd name="T34" fmla="*/ 5 w 1197"/>
                      <a:gd name="T35" fmla="*/ 0 h 1181"/>
                      <a:gd name="T36" fmla="*/ 4 w 1197"/>
                      <a:gd name="T37" fmla="*/ 1 h 1181"/>
                      <a:gd name="T38" fmla="*/ 5 w 1197"/>
                      <a:gd name="T39" fmla="*/ 0 h 1181"/>
                      <a:gd name="T40" fmla="*/ 6 w 1197"/>
                      <a:gd name="T41" fmla="*/ 1 h 1181"/>
                      <a:gd name="T42" fmla="*/ 5 w 1197"/>
                      <a:gd name="T43" fmla="*/ 0 h 1181"/>
                      <a:gd name="T44" fmla="*/ 7 w 1197"/>
                      <a:gd name="T45" fmla="*/ 1 h 1181"/>
                      <a:gd name="T46" fmla="*/ 5 w 1197"/>
                      <a:gd name="T47" fmla="*/ 0 h 1181"/>
                      <a:gd name="T48" fmla="*/ 9 w 1197"/>
                      <a:gd name="T49" fmla="*/ 0 h 1181"/>
                      <a:gd name="T50" fmla="*/ 5 w 1197"/>
                      <a:gd name="T51" fmla="*/ 0 h 1181"/>
                      <a:gd name="T52" fmla="*/ 10 w 1197"/>
                      <a:gd name="T53" fmla="*/ 0 h 1181"/>
                      <a:gd name="T54" fmla="*/ 6 w 1197"/>
                      <a:gd name="T55" fmla="*/ 0 h 1181"/>
                      <a:gd name="T56" fmla="*/ 10 w 1197"/>
                      <a:gd name="T57" fmla="*/ 0 h 1181"/>
                      <a:gd name="T58" fmla="*/ 6 w 1197"/>
                      <a:gd name="T59" fmla="*/ 0 h 1181"/>
                      <a:gd name="T60" fmla="*/ 10 w 1197"/>
                      <a:gd name="T61" fmla="*/ 0 h 1181"/>
                      <a:gd name="T62" fmla="*/ 6 w 1197"/>
                      <a:gd name="T63" fmla="*/ 0 h 1181"/>
                      <a:gd name="T64" fmla="*/ 7 w 1197"/>
                      <a:gd name="T65" fmla="*/ 0 h 1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7" h="1181">
                        <a:moveTo>
                          <a:pt x="848" y="39"/>
                        </a:moveTo>
                        <a:lnTo>
                          <a:pt x="616" y="520"/>
                        </a:lnTo>
                        <a:lnTo>
                          <a:pt x="698" y="0"/>
                        </a:lnTo>
                        <a:lnTo>
                          <a:pt x="591" y="503"/>
                        </a:lnTo>
                        <a:lnTo>
                          <a:pt x="492" y="14"/>
                        </a:lnTo>
                        <a:lnTo>
                          <a:pt x="548" y="516"/>
                        </a:lnTo>
                        <a:lnTo>
                          <a:pt x="333" y="39"/>
                        </a:lnTo>
                        <a:lnTo>
                          <a:pt x="512" y="524"/>
                        </a:lnTo>
                        <a:lnTo>
                          <a:pt x="78" y="275"/>
                        </a:lnTo>
                        <a:lnTo>
                          <a:pt x="503" y="548"/>
                        </a:lnTo>
                        <a:lnTo>
                          <a:pt x="22" y="451"/>
                        </a:lnTo>
                        <a:lnTo>
                          <a:pt x="506" y="576"/>
                        </a:lnTo>
                        <a:lnTo>
                          <a:pt x="0" y="688"/>
                        </a:lnTo>
                        <a:lnTo>
                          <a:pt x="508" y="608"/>
                        </a:lnTo>
                        <a:lnTo>
                          <a:pt x="85" y="852"/>
                        </a:lnTo>
                        <a:lnTo>
                          <a:pt x="519" y="636"/>
                        </a:lnTo>
                        <a:lnTo>
                          <a:pt x="313" y="1142"/>
                        </a:lnTo>
                        <a:lnTo>
                          <a:pt x="557" y="642"/>
                        </a:lnTo>
                        <a:lnTo>
                          <a:pt x="474" y="1173"/>
                        </a:lnTo>
                        <a:lnTo>
                          <a:pt x="580" y="636"/>
                        </a:lnTo>
                        <a:lnTo>
                          <a:pt x="688" y="1142"/>
                        </a:lnTo>
                        <a:lnTo>
                          <a:pt x="604" y="617"/>
                        </a:lnTo>
                        <a:lnTo>
                          <a:pt x="858" y="1181"/>
                        </a:lnTo>
                        <a:lnTo>
                          <a:pt x="626" y="615"/>
                        </a:lnTo>
                        <a:lnTo>
                          <a:pt x="1139" y="922"/>
                        </a:lnTo>
                        <a:lnTo>
                          <a:pt x="640" y="597"/>
                        </a:lnTo>
                        <a:lnTo>
                          <a:pt x="1188" y="705"/>
                        </a:lnTo>
                        <a:lnTo>
                          <a:pt x="662" y="576"/>
                        </a:lnTo>
                        <a:lnTo>
                          <a:pt x="1197" y="468"/>
                        </a:lnTo>
                        <a:lnTo>
                          <a:pt x="652" y="555"/>
                        </a:lnTo>
                        <a:lnTo>
                          <a:pt x="1161" y="275"/>
                        </a:lnTo>
                        <a:lnTo>
                          <a:pt x="658" y="527"/>
                        </a:lnTo>
                        <a:lnTo>
                          <a:pt x="848" y="39"/>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3" name="Freeform 73"/>
                  <p:cNvSpPr>
                    <a:spLocks/>
                  </p:cNvSpPr>
                  <p:nvPr/>
                </p:nvSpPr>
                <p:spPr bwMode="auto">
                  <a:xfrm>
                    <a:off x="4149" y="2893"/>
                    <a:ext cx="248" cy="183"/>
                  </a:xfrm>
                  <a:custGeom>
                    <a:avLst/>
                    <a:gdLst>
                      <a:gd name="T0" fmla="*/ 1 w 497"/>
                      <a:gd name="T1" fmla="*/ 0 h 548"/>
                      <a:gd name="T2" fmla="*/ 1 w 497"/>
                      <a:gd name="T3" fmla="*/ 0 h 548"/>
                      <a:gd name="T4" fmla="*/ 1 w 497"/>
                      <a:gd name="T5" fmla="*/ 0 h 548"/>
                      <a:gd name="T6" fmla="*/ 1 w 497"/>
                      <a:gd name="T7" fmla="*/ 0 h 548"/>
                      <a:gd name="T8" fmla="*/ 0 w 497"/>
                      <a:gd name="T9" fmla="*/ 0 h 548"/>
                      <a:gd name="T10" fmla="*/ 1 w 497"/>
                      <a:gd name="T11" fmla="*/ 0 h 548"/>
                      <a:gd name="T12" fmla="*/ 0 w 497"/>
                      <a:gd name="T13" fmla="*/ 0 h 548"/>
                      <a:gd name="T14" fmla="*/ 1 w 497"/>
                      <a:gd name="T15" fmla="*/ 0 h 548"/>
                      <a:gd name="T16" fmla="*/ 0 w 497"/>
                      <a:gd name="T17" fmla="*/ 0 h 548"/>
                      <a:gd name="T18" fmla="*/ 1 w 497"/>
                      <a:gd name="T19" fmla="*/ 0 h 548"/>
                      <a:gd name="T20" fmla="*/ 0 w 497"/>
                      <a:gd name="T21" fmla="*/ 0 h 548"/>
                      <a:gd name="T22" fmla="*/ 1 w 497"/>
                      <a:gd name="T23" fmla="*/ 0 h 548"/>
                      <a:gd name="T24" fmla="*/ 0 w 497"/>
                      <a:gd name="T25" fmla="*/ 0 h 548"/>
                      <a:gd name="T26" fmla="*/ 1 w 497"/>
                      <a:gd name="T27" fmla="*/ 0 h 548"/>
                      <a:gd name="T28" fmla="*/ 1 w 497"/>
                      <a:gd name="T29" fmla="*/ 0 h 548"/>
                      <a:gd name="T30" fmla="*/ 1 w 497"/>
                      <a:gd name="T31" fmla="*/ 0 h 548"/>
                      <a:gd name="T32" fmla="*/ 1 w 497"/>
                      <a:gd name="T33" fmla="*/ 0 h 548"/>
                      <a:gd name="T34" fmla="*/ 1 w 497"/>
                      <a:gd name="T35" fmla="*/ 0 h 548"/>
                      <a:gd name="T36" fmla="*/ 2 w 497"/>
                      <a:gd name="T37" fmla="*/ 0 h 548"/>
                      <a:gd name="T38" fmla="*/ 1 w 497"/>
                      <a:gd name="T39" fmla="*/ 0 h 548"/>
                      <a:gd name="T40" fmla="*/ 3 w 497"/>
                      <a:gd name="T41" fmla="*/ 0 h 548"/>
                      <a:gd name="T42" fmla="*/ 2 w 497"/>
                      <a:gd name="T43" fmla="*/ 0 h 548"/>
                      <a:gd name="T44" fmla="*/ 3 w 497"/>
                      <a:gd name="T45" fmla="*/ 0 h 548"/>
                      <a:gd name="T46" fmla="*/ 2 w 497"/>
                      <a:gd name="T47" fmla="*/ 0 h 548"/>
                      <a:gd name="T48" fmla="*/ 3 w 497"/>
                      <a:gd name="T49" fmla="*/ 0 h 548"/>
                      <a:gd name="T50" fmla="*/ 2 w 497"/>
                      <a:gd name="T51" fmla="*/ 0 h 548"/>
                      <a:gd name="T52" fmla="*/ 3 w 497"/>
                      <a:gd name="T53" fmla="*/ 0 h 548"/>
                      <a:gd name="T54" fmla="*/ 2 w 497"/>
                      <a:gd name="T55" fmla="*/ 0 h 548"/>
                      <a:gd name="T56" fmla="*/ 3 w 497"/>
                      <a:gd name="T57" fmla="*/ 0 h 548"/>
                      <a:gd name="T58" fmla="*/ 2 w 497"/>
                      <a:gd name="T59" fmla="*/ 0 h 548"/>
                      <a:gd name="T60" fmla="*/ 2 w 497"/>
                      <a:gd name="T61" fmla="*/ 0 h 548"/>
                      <a:gd name="T62" fmla="*/ 1 w 497"/>
                      <a:gd name="T63" fmla="*/ 0 h 548"/>
                      <a:gd name="T64" fmla="*/ 1 w 497"/>
                      <a:gd name="T65" fmla="*/ 0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548">
                        <a:moveTo>
                          <a:pt x="239" y="0"/>
                        </a:moveTo>
                        <a:lnTo>
                          <a:pt x="229" y="220"/>
                        </a:lnTo>
                        <a:lnTo>
                          <a:pt x="165" y="30"/>
                        </a:lnTo>
                        <a:lnTo>
                          <a:pt x="209" y="225"/>
                        </a:lnTo>
                        <a:lnTo>
                          <a:pt x="66" y="62"/>
                        </a:lnTo>
                        <a:lnTo>
                          <a:pt x="197" y="225"/>
                        </a:lnTo>
                        <a:lnTo>
                          <a:pt x="23" y="169"/>
                        </a:lnTo>
                        <a:lnTo>
                          <a:pt x="190" y="239"/>
                        </a:lnTo>
                        <a:lnTo>
                          <a:pt x="0" y="250"/>
                        </a:lnTo>
                        <a:lnTo>
                          <a:pt x="207" y="256"/>
                        </a:lnTo>
                        <a:lnTo>
                          <a:pt x="21" y="318"/>
                        </a:lnTo>
                        <a:lnTo>
                          <a:pt x="195" y="268"/>
                        </a:lnTo>
                        <a:lnTo>
                          <a:pt x="64" y="450"/>
                        </a:lnTo>
                        <a:lnTo>
                          <a:pt x="209" y="283"/>
                        </a:lnTo>
                        <a:lnTo>
                          <a:pt x="162" y="470"/>
                        </a:lnTo>
                        <a:lnTo>
                          <a:pt x="227" y="284"/>
                        </a:lnTo>
                        <a:lnTo>
                          <a:pt x="239" y="548"/>
                        </a:lnTo>
                        <a:lnTo>
                          <a:pt x="241" y="273"/>
                        </a:lnTo>
                        <a:lnTo>
                          <a:pt x="320" y="485"/>
                        </a:lnTo>
                        <a:lnTo>
                          <a:pt x="252" y="273"/>
                        </a:lnTo>
                        <a:lnTo>
                          <a:pt x="413" y="454"/>
                        </a:lnTo>
                        <a:lnTo>
                          <a:pt x="275" y="268"/>
                        </a:lnTo>
                        <a:lnTo>
                          <a:pt x="461" y="328"/>
                        </a:lnTo>
                        <a:lnTo>
                          <a:pt x="269" y="251"/>
                        </a:lnTo>
                        <a:lnTo>
                          <a:pt x="497" y="250"/>
                        </a:lnTo>
                        <a:lnTo>
                          <a:pt x="268" y="241"/>
                        </a:lnTo>
                        <a:lnTo>
                          <a:pt x="452" y="175"/>
                        </a:lnTo>
                        <a:lnTo>
                          <a:pt x="273" y="230"/>
                        </a:lnTo>
                        <a:lnTo>
                          <a:pt x="392" y="79"/>
                        </a:lnTo>
                        <a:lnTo>
                          <a:pt x="256" y="230"/>
                        </a:lnTo>
                        <a:lnTo>
                          <a:pt x="318" y="17"/>
                        </a:lnTo>
                        <a:lnTo>
                          <a:pt x="247" y="218"/>
                        </a:lnTo>
                        <a:lnTo>
                          <a:pt x="239"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20491" name="WordArt 74"/>
          <p:cNvSpPr>
            <a:spLocks noChangeArrowheads="1" noChangeShapeType="1" noTextEdit="1"/>
          </p:cNvSpPr>
          <p:nvPr/>
        </p:nvSpPr>
        <p:spPr bwMode="auto">
          <a:xfrm>
            <a:off x="488951" y="1595438"/>
            <a:ext cx="11176000" cy="1600200"/>
          </a:xfrm>
          <a:prstGeom prst="rect">
            <a:avLst/>
          </a:prstGeom>
        </p:spPr>
        <p:txBody>
          <a:bodyPr wrap="none" fromWordArt="1">
            <a:prstTxWarp prst="textPlain">
              <a:avLst>
                <a:gd name="adj" fmla="val 50000"/>
              </a:avLst>
            </a:prstTxWarp>
          </a:bodyPr>
          <a:lstStyle/>
          <a:p>
            <a:pPr algn="ct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Chúc</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 </a:t>
            </a: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các</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 </a:t>
            </a: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em</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 </a:t>
            </a: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học</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 </a:t>
            </a: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tập</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 </a:t>
            </a:r>
            <a:r>
              <a:rPr lang="en-US" sz="3600" b="1" i="1" kern="10" dirty="0" err="1">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tốt</a:t>
            </a:r>
            <a:r>
              <a:rPr lang="en-US" sz="3600" b="1" i="1" kern="10" dirty="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a:t>
            </a:r>
          </a:p>
        </p:txBody>
      </p:sp>
    </p:spTree>
    <p:extLst>
      <p:ext uri="{BB962C8B-B14F-4D97-AF65-F5344CB8AC3E}">
        <p14:creationId xmlns:p14="http://schemas.microsoft.com/office/powerpoint/2010/main" val="6515674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3DCFC930-1E58-4795-8D51-1AD71A93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7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p:cNvSpPr txBox="1">
            <a:spLocks noChangeArrowheads="1"/>
          </p:cNvSpPr>
          <p:nvPr/>
        </p:nvSpPr>
        <p:spPr bwMode="auto">
          <a:xfrm>
            <a:off x="2895600" y="1447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p>
        </p:txBody>
      </p:sp>
      <p:sp>
        <p:nvSpPr>
          <p:cNvPr id="136196" name="Text Box 4"/>
          <p:cNvSpPr txBox="1">
            <a:spLocks noChangeArrowheads="1"/>
          </p:cNvSpPr>
          <p:nvPr/>
        </p:nvSpPr>
        <p:spPr bwMode="auto">
          <a:xfrm>
            <a:off x="4479925" y="262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p>
        </p:txBody>
      </p:sp>
      <p:sp>
        <p:nvSpPr>
          <p:cNvPr id="136198" name="Text Box 6"/>
          <p:cNvSpPr txBox="1">
            <a:spLocks noChangeArrowheads="1"/>
          </p:cNvSpPr>
          <p:nvPr/>
        </p:nvSpPr>
        <p:spPr bwMode="auto">
          <a:xfrm>
            <a:off x="1181100" y="115701"/>
            <a:ext cx="9144000"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p>
          <a:p>
            <a:pPr algn="ctr" eaLnBrk="1" hangingPunct="1"/>
            <a:r>
              <a:rPr lang="en-US" altLang="en-US" sz="2800" b="1" u="sng"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Tập</a:t>
            </a:r>
            <a:r>
              <a:rPr lang="en-US" altLang="en-US" sz="2800" b="1"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u="sng"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đọc</a:t>
            </a:r>
            <a:endParaRPr lang="en-US" altLang="en-US" sz="2800" b="1"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endParaRPr>
          </a:p>
        </p:txBody>
      </p:sp>
      <p:sp>
        <p:nvSpPr>
          <p:cNvPr id="136199" name="Text Box 7"/>
          <p:cNvSpPr txBox="1">
            <a:spLocks noChangeArrowheads="1"/>
          </p:cNvSpPr>
          <p:nvPr/>
        </p:nvSpPr>
        <p:spPr bwMode="auto">
          <a:xfrm>
            <a:off x="4038600" y="10001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2800" i="1">
              <a:solidFill>
                <a:schemeClr val="accent2"/>
              </a:solidFill>
              <a:latin typeface=".VnTime" panose="020B7200000000000000" pitchFamily="34" charset="0"/>
            </a:endParaRPr>
          </a:p>
        </p:txBody>
      </p:sp>
      <p:sp>
        <p:nvSpPr>
          <p:cNvPr id="136203" name="AutoShape 12"/>
          <p:cNvSpPr>
            <a:spLocks noChangeArrowheads="1"/>
          </p:cNvSpPr>
          <p:nvPr/>
        </p:nvSpPr>
        <p:spPr bwMode="auto">
          <a:xfrm>
            <a:off x="304800" y="1519239"/>
            <a:ext cx="4876800" cy="1371600"/>
          </a:xfrm>
          <a:prstGeom prst="cloudCallout">
            <a:avLst>
              <a:gd name="adj1" fmla="val -55176"/>
              <a:gd name="adj2" fmla="val 50116"/>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1000" b="1" dirty="0">
              <a:solidFill>
                <a:schemeClr val="tx2"/>
              </a:solidFill>
            </a:endParaRPr>
          </a:p>
          <a:p>
            <a:pPr algn="ctr"/>
            <a:r>
              <a:rPr lang="en-US" altLang="en-US" sz="3200" b="1" dirty="0" err="1">
                <a:latin typeface="Times New Roman" panose="02020603050405020304" pitchFamily="18" charset="0"/>
              </a:rPr>
              <a:t>Khởi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động</a:t>
            </a:r>
            <a:endParaRPr lang="en-US" altLang="en-US" sz="3200" b="1" dirty="0">
              <a:latin typeface="Times New Roman" panose="02020603050405020304" pitchFamily="18" charset="0"/>
            </a:endParaRPr>
          </a:p>
        </p:txBody>
      </p:sp>
      <p:sp>
        <p:nvSpPr>
          <p:cNvPr id="136205" name="AutoShape 13"/>
          <p:cNvSpPr>
            <a:spLocks noChangeArrowheads="1"/>
          </p:cNvSpPr>
          <p:nvPr/>
        </p:nvSpPr>
        <p:spPr bwMode="auto">
          <a:xfrm>
            <a:off x="469900" y="3333284"/>
            <a:ext cx="11252200" cy="2286000"/>
          </a:xfrm>
          <a:prstGeom prst="horizontalScroll">
            <a:avLst>
              <a:gd name="adj" fmla="val 8037"/>
            </a:avLst>
          </a:prstGeom>
          <a:solidFill>
            <a:schemeClr val="tx2"/>
          </a:solidFill>
          <a:ln w="285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22" tIns="45530" rIns="91022" bIns="45530"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1" eaLnBrk="1" hangingPunct="1"/>
            <a:endParaRPr lang="en-US" altLang="en-US" sz="2800" b="1">
              <a:solidFill>
                <a:schemeClr val="bg2"/>
              </a:solidFill>
              <a:latin typeface="Times New Roman" panose="02020603050405020304" pitchFamily="18" charset="0"/>
            </a:endParaRPr>
          </a:p>
          <a:p>
            <a:pPr lvl="1" eaLnBrk="1" hangingPunct="1"/>
            <a:endParaRPr lang="en-US" altLang="en-US" sz="2800" b="1">
              <a:solidFill>
                <a:schemeClr val="bg2"/>
              </a:solidFill>
              <a:latin typeface="Times New Roman" panose="02020603050405020304" pitchFamily="18" charset="0"/>
            </a:endParaRPr>
          </a:p>
          <a:p>
            <a:pPr lvl="1" eaLnBrk="1" hangingPunct="1"/>
            <a:r>
              <a:rPr lang="en-US" altLang="en-US" sz="2800" b="1">
                <a:solidFill>
                  <a:schemeClr val="bg2"/>
                </a:solidFill>
                <a:latin typeface="Times New Roman" panose="02020603050405020304" pitchFamily="18" charset="0"/>
              </a:rPr>
              <a:t>     </a:t>
            </a:r>
          </a:p>
        </p:txBody>
      </p:sp>
      <p:sp>
        <p:nvSpPr>
          <p:cNvPr id="136206" name="Text Box 14"/>
          <p:cNvSpPr txBox="1">
            <a:spLocks noChangeArrowheads="1"/>
          </p:cNvSpPr>
          <p:nvPr/>
        </p:nvSpPr>
        <p:spPr bwMode="auto">
          <a:xfrm>
            <a:off x="1016000" y="3953999"/>
            <a:ext cx="10579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b="1" dirty="0">
                <a:solidFill>
                  <a:schemeClr val="bg2"/>
                </a:solidFill>
                <a:latin typeface="Times New Roman" panose="02020603050405020304" pitchFamily="18" charset="0"/>
              </a:rPr>
              <a:t>Trong bài tập </a:t>
            </a:r>
            <a:r>
              <a:rPr lang="en-US" altLang="en-US" sz="2800" b="1" dirty="0" err="1">
                <a:solidFill>
                  <a:schemeClr val="bg2"/>
                </a:solidFill>
                <a:latin typeface="Times New Roman" panose="02020603050405020304" pitchFamily="18" charset="0"/>
              </a:rPr>
              <a:t>đọc</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Thái</a:t>
            </a:r>
            <a:r>
              <a:rPr lang="en-US" altLang="en-US" sz="2800" b="1" dirty="0">
                <a:solidFill>
                  <a:schemeClr val="bg2"/>
                </a:solidFill>
                <a:latin typeface="Times New Roman" panose="02020603050405020304" pitchFamily="18" charset="0"/>
              </a:rPr>
              <a:t> sư Trần Thủ Độ                                                 </a:t>
            </a:r>
          </a:p>
          <a:p>
            <a:pPr eaLnBrk="1" hangingPunct="1"/>
            <a:r>
              <a:rPr lang="en-US" altLang="en-US" sz="2800" b="1" dirty="0">
                <a:solidFill>
                  <a:schemeClr val="bg2"/>
                </a:solidFill>
                <a:latin typeface="Times New Roman" panose="02020603050405020304" pitchFamily="18" charset="0"/>
              </a:rPr>
              <a:t> - </a:t>
            </a:r>
            <a:r>
              <a:rPr lang="en-US" altLang="en-US" sz="2800" b="1" dirty="0" err="1">
                <a:solidFill>
                  <a:schemeClr val="bg2"/>
                </a:solidFill>
                <a:latin typeface="Times New Roman" panose="02020603050405020304" pitchFamily="18" charset="0"/>
              </a:rPr>
              <a:t>Khi</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có</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người</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muốn</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xin</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chức</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câu</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đương</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Trần</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Thủ</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Độ</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đã</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làm</a:t>
            </a:r>
            <a:r>
              <a:rPr lang="en-US" altLang="en-US" sz="2800" b="1" dirty="0">
                <a:solidFill>
                  <a:schemeClr val="bg2"/>
                </a:solidFill>
                <a:latin typeface="Times New Roman" panose="02020603050405020304" pitchFamily="18" charset="0"/>
              </a:rPr>
              <a:t> </a:t>
            </a:r>
            <a:r>
              <a:rPr lang="en-US" altLang="en-US" sz="2800" b="1" dirty="0" err="1">
                <a:solidFill>
                  <a:schemeClr val="bg2"/>
                </a:solidFill>
                <a:latin typeface="Times New Roman" panose="02020603050405020304" pitchFamily="18" charset="0"/>
              </a:rPr>
              <a:t>gì</a:t>
            </a:r>
            <a:r>
              <a:rPr lang="en-US" altLang="en-US" sz="2800" b="1" dirty="0">
                <a:solidFill>
                  <a:schemeClr val="bg2"/>
                </a:solidFill>
                <a:latin typeface="Times New Roman" panose="02020603050405020304" pitchFamily="18" charset="0"/>
              </a:rPr>
              <a:t>?</a:t>
            </a:r>
            <a:endParaRPr lang="en-US" altLang="en-US" sz="2800" b="1" dirty="0">
              <a:solidFill>
                <a:schemeClr val="accent1"/>
              </a:solidFill>
              <a:latin typeface="Times New Roman" panose="02020603050405020304" pitchFamily="18" charset="0"/>
            </a:endParaRPr>
          </a:p>
        </p:txBody>
      </p:sp>
      <p:sp>
        <p:nvSpPr>
          <p:cNvPr id="9" name="Text Box 6">
            <a:extLst>
              <a:ext uri="{FF2B5EF4-FFF2-40B4-BE49-F238E27FC236}">
                <a16:creationId xmlns:a16="http://schemas.microsoft.com/office/drawing/2014/main" id="{60629CE4-FA3B-4248-AEAB-CD487E48A039}"/>
              </a:ext>
            </a:extLst>
          </p:cNvPr>
          <p:cNvSpPr txBox="1">
            <a:spLocks noChangeArrowheads="1"/>
          </p:cNvSpPr>
          <p:nvPr/>
        </p:nvSpPr>
        <p:spPr bwMode="auto">
          <a:xfrm>
            <a:off x="1524000" y="53976"/>
            <a:ext cx="9144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Thứ</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tư</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ngày</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26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tháng</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1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năm</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2022</a:t>
            </a:r>
          </a:p>
        </p:txBody>
      </p:sp>
    </p:spTree>
    <p:extLst>
      <p:ext uri="{BB962C8B-B14F-4D97-AF65-F5344CB8AC3E}">
        <p14:creationId xmlns:p14="http://schemas.microsoft.com/office/powerpoint/2010/main" val="2116287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6203"/>
                                        </p:tgtEl>
                                        <p:attrNameLst>
                                          <p:attrName>style.visibility</p:attrName>
                                        </p:attrNameLst>
                                      </p:cBhvr>
                                      <p:to>
                                        <p:strVal val="visible"/>
                                      </p:to>
                                    </p:set>
                                    <p:animEffect transition="in" filter="blinds(horizontal)">
                                      <p:cBhvr>
                                        <p:cTn id="7" dur="500"/>
                                        <p:tgtEl>
                                          <p:spTgt spid="136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6205"/>
                                        </p:tgtEl>
                                        <p:attrNameLst>
                                          <p:attrName>style.visibility</p:attrName>
                                        </p:attrNameLst>
                                      </p:cBhvr>
                                      <p:to>
                                        <p:strVal val="visible"/>
                                      </p:to>
                                    </p:set>
                                    <p:anim calcmode="lin" valueType="num">
                                      <p:cBhvr additive="base">
                                        <p:cTn id="12" dur="500" fill="hold"/>
                                        <p:tgtEl>
                                          <p:spTgt spid="136205"/>
                                        </p:tgtEl>
                                        <p:attrNameLst>
                                          <p:attrName>ppt_x</p:attrName>
                                        </p:attrNameLst>
                                      </p:cBhvr>
                                      <p:tavLst>
                                        <p:tav tm="0">
                                          <p:val>
                                            <p:strVal val="#ppt_x"/>
                                          </p:val>
                                        </p:tav>
                                        <p:tav tm="100000">
                                          <p:val>
                                            <p:strVal val="#ppt_x"/>
                                          </p:val>
                                        </p:tav>
                                      </p:tavLst>
                                    </p:anim>
                                    <p:anim calcmode="lin" valueType="num">
                                      <p:cBhvr additive="base">
                                        <p:cTn id="13" dur="500" fill="hold"/>
                                        <p:tgtEl>
                                          <p:spTgt spid="13620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6206"/>
                                        </p:tgtEl>
                                        <p:attrNameLst>
                                          <p:attrName>style.visibility</p:attrName>
                                        </p:attrNameLst>
                                      </p:cBhvr>
                                      <p:to>
                                        <p:strVal val="visible"/>
                                      </p:to>
                                    </p:set>
                                    <p:anim calcmode="lin" valueType="num">
                                      <p:cBhvr additive="base">
                                        <p:cTn id="16" dur="500" fill="hold"/>
                                        <p:tgtEl>
                                          <p:spTgt spid="136206"/>
                                        </p:tgtEl>
                                        <p:attrNameLst>
                                          <p:attrName>ppt_x</p:attrName>
                                        </p:attrNameLst>
                                      </p:cBhvr>
                                      <p:tavLst>
                                        <p:tav tm="0">
                                          <p:val>
                                            <p:strVal val="#ppt_x"/>
                                          </p:val>
                                        </p:tav>
                                        <p:tav tm="100000">
                                          <p:val>
                                            <p:strVal val="#ppt_x"/>
                                          </p:val>
                                        </p:tav>
                                      </p:tavLst>
                                    </p:anim>
                                    <p:anim calcmode="lin" valueType="num">
                                      <p:cBhvr additive="base">
                                        <p:cTn id="17" dur="500" fill="hold"/>
                                        <p:tgtEl>
                                          <p:spTgt spid="136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5" grpId="0" animBg="1"/>
      <p:bldP spid="13620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ED89E721-1488-4BD0-8D83-93B880FA0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97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ext Box 3"/>
          <p:cNvSpPr txBox="1">
            <a:spLocks noChangeArrowheads="1"/>
          </p:cNvSpPr>
          <p:nvPr/>
        </p:nvSpPr>
        <p:spPr bwMode="auto">
          <a:xfrm>
            <a:off x="2895600" y="1447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p>
        </p:txBody>
      </p:sp>
      <p:sp>
        <p:nvSpPr>
          <p:cNvPr id="136196" name="Text Box 4"/>
          <p:cNvSpPr txBox="1">
            <a:spLocks noChangeArrowheads="1"/>
          </p:cNvSpPr>
          <p:nvPr/>
        </p:nvSpPr>
        <p:spPr bwMode="auto">
          <a:xfrm>
            <a:off x="4479925" y="262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a:p>
        </p:txBody>
      </p:sp>
      <p:sp>
        <p:nvSpPr>
          <p:cNvPr id="136199" name="Text Box 7"/>
          <p:cNvSpPr txBox="1">
            <a:spLocks noChangeArrowheads="1"/>
          </p:cNvSpPr>
          <p:nvPr/>
        </p:nvSpPr>
        <p:spPr bwMode="auto">
          <a:xfrm>
            <a:off x="4038600" y="10001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2800" i="1">
              <a:solidFill>
                <a:schemeClr val="accent2"/>
              </a:solidFill>
              <a:latin typeface=".VnTime" panose="020B7200000000000000" pitchFamily="34" charset="0"/>
            </a:endParaRPr>
          </a:p>
        </p:txBody>
      </p:sp>
      <p:sp>
        <p:nvSpPr>
          <p:cNvPr id="136203" name="AutoShape 12"/>
          <p:cNvSpPr>
            <a:spLocks noChangeArrowheads="1"/>
          </p:cNvSpPr>
          <p:nvPr/>
        </p:nvSpPr>
        <p:spPr bwMode="auto">
          <a:xfrm>
            <a:off x="122236" y="1165768"/>
            <a:ext cx="4876800" cy="1371600"/>
          </a:xfrm>
          <a:prstGeom prst="cloudCallout">
            <a:avLst>
              <a:gd name="adj1" fmla="val -55176"/>
              <a:gd name="adj2" fmla="val 50116"/>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1000" b="1" dirty="0">
              <a:solidFill>
                <a:schemeClr val="tx2"/>
              </a:solidFill>
            </a:endParaRPr>
          </a:p>
          <a:p>
            <a:pPr algn="ctr"/>
            <a:r>
              <a:rPr lang="en-US" altLang="en-US" sz="3200" b="1">
                <a:latin typeface="Times New Roman" panose="02020603050405020304" pitchFamily="18" charset="0"/>
              </a:rPr>
              <a:t>Khởi động:</a:t>
            </a:r>
            <a:endParaRPr lang="en-US" altLang="en-US" sz="3200" b="1" dirty="0">
              <a:latin typeface="Times New Roman" panose="02020603050405020304" pitchFamily="18" charset="0"/>
            </a:endParaRPr>
          </a:p>
        </p:txBody>
      </p:sp>
      <p:sp>
        <p:nvSpPr>
          <p:cNvPr id="11" name="Text Box 23"/>
          <p:cNvSpPr txBox="1">
            <a:spLocks noChangeArrowheads="1"/>
          </p:cNvSpPr>
          <p:nvPr/>
        </p:nvSpPr>
        <p:spPr bwMode="auto">
          <a:xfrm>
            <a:off x="578540" y="2789706"/>
            <a:ext cx="111230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Ý </a:t>
            </a:r>
            <a:r>
              <a:rPr lang="en-US" altLang="en-US" sz="2800" b="1" dirty="0" err="1">
                <a:solidFill>
                  <a:srgbClr val="FF0000"/>
                </a:solidFill>
                <a:latin typeface="Times New Roman" panose="02020603050405020304" pitchFamily="18" charset="0"/>
                <a:cs typeface="Times New Roman" panose="02020603050405020304" pitchFamily="18" charset="0"/>
              </a:rPr>
              <a:t>nghĩa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Thủ</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cs typeface="Times New Roman" panose="02020603050405020304" pitchFamily="18" charset="0"/>
              </a:rPr>
              <a:t>:</a:t>
            </a:r>
            <a:r>
              <a:rPr lang="en-US" altLang="en-US" sz="2800" b="1" dirty="0">
                <a:solidFill>
                  <a:srgbClr val="FF0000"/>
                </a:solidFill>
                <a:latin typeface="Times New Roman" panose="02020603050405020304" pitchFamily="18" charset="0"/>
              </a:rPr>
              <a:t> </a:t>
            </a:r>
          </a:p>
        </p:txBody>
      </p:sp>
      <p:sp>
        <p:nvSpPr>
          <p:cNvPr id="12" name="Text Box 20"/>
          <p:cNvSpPr txBox="1">
            <a:spLocks noChangeArrowheads="1"/>
          </p:cNvSpPr>
          <p:nvPr/>
        </p:nvSpPr>
        <p:spPr bwMode="auto">
          <a:xfrm rot="10800000" flipV="1">
            <a:off x="122236" y="3429000"/>
            <a:ext cx="1199525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A . </a:t>
            </a:r>
            <a:r>
              <a:rPr lang="en-US" altLang="en-US" sz="2800" b="1" dirty="0">
                <a:latin typeface="Times New Roman" panose="02020603050405020304" pitchFamily="18" charset="0"/>
                <a:cs typeface="Times New Roman" panose="02020603050405020304" pitchFamily="18" charset="0"/>
              </a:rPr>
              <a:t>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Mẫu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nữ</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Thủ</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a:t>
            </a:r>
          </a:p>
          <a:p>
            <a:endParaRPr lang="en-US" altLang="en-US" sz="2800" b="1" dirty="0">
              <a:latin typeface=".VnTime" panose="020B7200000000000000" pitchFamily="34" charset="0"/>
            </a:endParaRPr>
          </a:p>
          <a:p>
            <a:pPr eaLnBrk="1" hangingPunct="1"/>
            <a:endParaRPr lang="en-US" altLang="en-US" sz="2800" b="1" dirty="0"/>
          </a:p>
          <a:p>
            <a:pPr eaLnBrk="1" hangingPunct="1"/>
            <a:endParaRPr lang="en-US" altLang="en-US" sz="2800" b="1" dirty="0">
              <a:latin typeface="Times New Roman" panose="02020603050405020304" pitchFamily="18" charset="0"/>
            </a:endParaRPr>
          </a:p>
        </p:txBody>
      </p:sp>
      <p:sp>
        <p:nvSpPr>
          <p:cNvPr id="13" name="Text Box 22"/>
          <p:cNvSpPr txBox="1">
            <a:spLocks noChangeArrowheads="1"/>
          </p:cNvSpPr>
          <p:nvPr/>
        </p:nvSpPr>
        <p:spPr bwMode="auto">
          <a:xfrm>
            <a:off x="108438" y="4251783"/>
            <a:ext cx="12009057" cy="12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en-US" altLang="en-US" sz="2800" b="1" dirty="0">
                <a:latin typeface="Times New Roman" panose="02020603050405020304" pitchFamily="18" charset="0"/>
                <a:cs typeface="Times New Roman" panose="02020603050405020304" pitchFamily="18" charset="0"/>
              </a:rPr>
              <a:t>B. 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Thủ</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mẫu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nghiêm</a:t>
            </a:r>
            <a:r>
              <a:rPr lang="en-US" altLang="en-US" sz="2800" b="1" dirty="0">
                <a:latin typeface="Times New Roman" panose="02020603050405020304" pitchFamily="18" charset="0"/>
                <a:cs typeface="Times New Roman" panose="02020603050405020304" pitchFamily="18" charset="0"/>
              </a:rPr>
              <a:t> minh,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riêng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phép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endParaRPr>
          </a:p>
        </p:txBody>
      </p:sp>
      <p:sp>
        <p:nvSpPr>
          <p:cNvPr id="14" name="Text Box 24"/>
          <p:cNvSpPr txBox="1">
            <a:spLocks noChangeArrowheads="1"/>
          </p:cNvSpPr>
          <p:nvPr/>
        </p:nvSpPr>
        <p:spPr bwMode="auto">
          <a:xfrm>
            <a:off x="73470" y="5377717"/>
            <a:ext cx="1059257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Giới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kiến</a:t>
            </a:r>
            <a:r>
              <a:rPr lang="en-US" altLang="en-US" sz="2800" b="1" dirty="0">
                <a:latin typeface="Times New Roman" panose="02020603050405020304" pitchFamily="18" charset="0"/>
                <a:cs typeface="Times New Roman" panose="02020603050405020304" pitchFamily="18" charset="0"/>
              </a:rPr>
              <a:t>.</a:t>
            </a:r>
          </a:p>
          <a:p>
            <a:endParaRPr lang="en-US" altLang="en-US" sz="2800" b="1" dirty="0">
              <a:latin typeface="Times New Roman" panose="02020603050405020304" pitchFamily="18" charset="0"/>
              <a:cs typeface="Times New Roman" panose="02020603050405020304" pitchFamily="18" charset="0"/>
            </a:endParaRPr>
          </a:p>
          <a:p>
            <a:pPr eaLnBrk="1" hangingPunct="1"/>
            <a:endParaRPr lang="en-US" altLang="en-US" sz="2800" b="1" dirty="0">
              <a:latin typeface="Times New Roman" panose="02020603050405020304" pitchFamily="18" charset="0"/>
            </a:endParaRPr>
          </a:p>
        </p:txBody>
      </p:sp>
      <p:sp>
        <p:nvSpPr>
          <p:cNvPr id="15" name="Text Box 24"/>
          <p:cNvSpPr txBox="1">
            <a:spLocks noChangeArrowheads="1"/>
          </p:cNvSpPr>
          <p:nvPr/>
        </p:nvSpPr>
        <p:spPr bwMode="auto">
          <a:xfrm>
            <a:off x="72034" y="5836003"/>
            <a:ext cx="8927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rPr>
              <a:t>D. </a:t>
            </a:r>
            <a:r>
              <a:rPr lang="en-US" altLang="en-US" sz="2800" b="1" dirty="0">
                <a:latin typeface="Times New Roman" panose="02020603050405020304" pitchFamily="18" charset="0"/>
                <a:cs typeface="Times New Roman" panose="02020603050405020304" pitchFamily="18" charset="0"/>
              </a:rPr>
              <a:t>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minh</a:t>
            </a:r>
            <a:r>
              <a:rPr lang="en-US" altLang="en-US" sz="2800" b="1" dirty="0">
                <a:latin typeface="Times New Roman" panose="02020603050405020304" pitchFamily="18" charset="0"/>
                <a:cs typeface="Times New Roman" panose="02020603050405020304" pitchFamily="18" charset="0"/>
              </a:rPr>
              <a:t>.</a:t>
            </a:r>
          </a:p>
          <a:p>
            <a:pPr eaLnBrk="1" hangingPunct="1"/>
            <a:endParaRPr lang="en-US" altLang="en-US" sz="2800" b="1" dirty="0">
              <a:latin typeface="Times New Roman" panose="02020603050405020304" pitchFamily="18" charset="0"/>
            </a:endParaRPr>
          </a:p>
        </p:txBody>
      </p:sp>
      <p:sp>
        <p:nvSpPr>
          <p:cNvPr id="16" name="Oval 25"/>
          <p:cNvSpPr>
            <a:spLocks noChangeArrowheads="1"/>
          </p:cNvSpPr>
          <p:nvPr/>
        </p:nvSpPr>
        <p:spPr bwMode="auto">
          <a:xfrm>
            <a:off x="84046" y="4297137"/>
            <a:ext cx="494494" cy="532524"/>
          </a:xfrm>
          <a:prstGeom prst="ellipse">
            <a:avLst/>
          </a:prstGeom>
          <a:solidFill>
            <a:srgbClr val="00B050"/>
          </a:solidFill>
          <a:ln w="9525">
            <a:solidFill>
              <a:srgbClr val="FF0000"/>
            </a:solidFill>
            <a:round/>
            <a:headEnd/>
            <a:tailEnd/>
          </a:ln>
          <a:effectLst/>
        </p:spPr>
        <p:txBody>
          <a:bodyPr wrap="none" anchor="ctr"/>
          <a:lstStyle/>
          <a:p>
            <a:pPr algn="ctr"/>
            <a:r>
              <a:rPr lang="en-US" altLang="en-US" sz="3200" b="1" dirty="0">
                <a:solidFill>
                  <a:srgbClr val="FFFF00"/>
                </a:solidFill>
                <a:latin typeface="Times New Roman" panose="02020603050405020304" pitchFamily="18" charset="0"/>
              </a:rPr>
              <a:t>B</a:t>
            </a:r>
          </a:p>
        </p:txBody>
      </p:sp>
      <p:sp>
        <p:nvSpPr>
          <p:cNvPr id="17" name="Text Box 6">
            <a:extLst>
              <a:ext uri="{FF2B5EF4-FFF2-40B4-BE49-F238E27FC236}">
                <a16:creationId xmlns:a16="http://schemas.microsoft.com/office/drawing/2014/main" id="{A0FD288F-0745-41A2-8FC3-7E2B75D323CF}"/>
              </a:ext>
            </a:extLst>
          </p:cNvPr>
          <p:cNvSpPr txBox="1">
            <a:spLocks noChangeArrowheads="1"/>
          </p:cNvSpPr>
          <p:nvPr/>
        </p:nvSpPr>
        <p:spPr bwMode="auto">
          <a:xfrm>
            <a:off x="1181100" y="115701"/>
            <a:ext cx="9144000"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p>
          <a:p>
            <a:pPr algn="ctr" eaLnBrk="1" hangingPunct="1"/>
            <a:r>
              <a:rPr lang="en-US" altLang="en-US" sz="2800" b="1" u="sng"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Tập</a:t>
            </a:r>
            <a:r>
              <a:rPr lang="en-US" altLang="en-US" sz="2800" b="1"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u="sng"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đọc</a:t>
            </a:r>
            <a:endParaRPr lang="en-US" altLang="en-US" sz="2800" b="1"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endParaRPr>
          </a:p>
        </p:txBody>
      </p:sp>
      <p:sp>
        <p:nvSpPr>
          <p:cNvPr id="18" name="Text Box 7">
            <a:extLst>
              <a:ext uri="{FF2B5EF4-FFF2-40B4-BE49-F238E27FC236}">
                <a16:creationId xmlns:a16="http://schemas.microsoft.com/office/drawing/2014/main" id="{D9087497-376A-4DE3-ACB0-2A3201F67FFE}"/>
              </a:ext>
            </a:extLst>
          </p:cNvPr>
          <p:cNvSpPr txBox="1">
            <a:spLocks noChangeArrowheads="1"/>
          </p:cNvSpPr>
          <p:nvPr/>
        </p:nvSpPr>
        <p:spPr bwMode="auto">
          <a:xfrm>
            <a:off x="4038600" y="100012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2800" i="1">
              <a:solidFill>
                <a:schemeClr val="accent2"/>
              </a:solidFill>
              <a:latin typeface=".VnTime" panose="020B7200000000000000" pitchFamily="34" charset="0"/>
            </a:endParaRPr>
          </a:p>
        </p:txBody>
      </p:sp>
      <p:sp>
        <p:nvSpPr>
          <p:cNvPr id="21" name="Text Box 6">
            <a:extLst>
              <a:ext uri="{FF2B5EF4-FFF2-40B4-BE49-F238E27FC236}">
                <a16:creationId xmlns:a16="http://schemas.microsoft.com/office/drawing/2014/main" id="{60629CE4-FA3B-4248-AEAB-CD487E48A039}"/>
              </a:ext>
            </a:extLst>
          </p:cNvPr>
          <p:cNvSpPr txBox="1">
            <a:spLocks noChangeArrowheads="1"/>
          </p:cNvSpPr>
          <p:nvPr/>
        </p:nvSpPr>
        <p:spPr bwMode="auto">
          <a:xfrm>
            <a:off x="1524000" y="53976"/>
            <a:ext cx="9144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Thứ</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tư</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ngày</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26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tháng</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1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năm</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2022</a:t>
            </a:r>
          </a:p>
        </p:txBody>
      </p:sp>
    </p:spTree>
    <p:extLst>
      <p:ext uri="{BB962C8B-B14F-4D97-AF65-F5344CB8AC3E}">
        <p14:creationId xmlns:p14="http://schemas.microsoft.com/office/powerpoint/2010/main" val="1543730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3057"/>
            <a:ext cx="11582400" cy="57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267200" y="6268622"/>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0000FF"/>
                </a:solidFill>
              </a:rPr>
              <a:t>ĐỖ ĐÌNH THIỆN ( 1904 – 1972)</a:t>
            </a:r>
          </a:p>
        </p:txBody>
      </p:sp>
    </p:spTree>
    <p:extLst>
      <p:ext uri="{BB962C8B-B14F-4D97-AF65-F5344CB8AC3E}">
        <p14:creationId xmlns:p14="http://schemas.microsoft.com/office/powerpoint/2010/main" val="37621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4"/>
          <p:cNvSpPr txBox="1">
            <a:spLocks noChangeArrowheads="1"/>
          </p:cNvSpPr>
          <p:nvPr/>
        </p:nvSpPr>
        <p:spPr bwMode="auto">
          <a:xfrm>
            <a:off x="4642662" y="511858"/>
            <a:ext cx="172418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spcBef>
                <a:spcPct val="50000"/>
              </a:spcBef>
            </a:pPr>
            <a:r>
              <a:rPr lang="en-US" altLang="en-US" sz="3000" i="0" u="sng" dirty="0" err="1">
                <a:solidFill>
                  <a:schemeClr val="tx1"/>
                </a:solidFill>
              </a:rPr>
              <a:t>Tập</a:t>
            </a:r>
            <a:r>
              <a:rPr lang="en-US" altLang="en-US" sz="3000" i="0" u="sng" dirty="0">
                <a:solidFill>
                  <a:schemeClr val="tx1"/>
                </a:solidFill>
              </a:rPr>
              <a:t> </a:t>
            </a:r>
            <a:r>
              <a:rPr lang="en-US" altLang="en-US" sz="3000" i="0" u="sng" dirty="0" err="1">
                <a:solidFill>
                  <a:schemeClr val="tx1"/>
                </a:solidFill>
              </a:rPr>
              <a:t>đọc</a:t>
            </a:r>
            <a:r>
              <a:rPr lang="en-US" altLang="en-US" sz="3000" i="0" u="sng" dirty="0">
                <a:solidFill>
                  <a:schemeClr val="tx1"/>
                </a:solidFill>
                <a:latin typeface=".VnTime" panose="020B7200000000000000" pitchFamily="34" charset="0"/>
              </a:rPr>
              <a:t>:</a:t>
            </a:r>
            <a:r>
              <a:rPr lang="en-US" altLang="en-US" sz="3200" i="0" dirty="0">
                <a:solidFill>
                  <a:srgbClr val="0000FF"/>
                </a:solidFill>
                <a:latin typeface=".VnTime" panose="020B7200000000000000" pitchFamily="34" charset="0"/>
              </a:rPr>
              <a:t> </a:t>
            </a:r>
          </a:p>
        </p:txBody>
      </p:sp>
      <p:sp>
        <p:nvSpPr>
          <p:cNvPr id="65542" name="Text Box 4"/>
          <p:cNvSpPr txBox="1">
            <a:spLocks noChangeArrowheads="1"/>
          </p:cNvSpPr>
          <p:nvPr/>
        </p:nvSpPr>
        <p:spPr bwMode="auto">
          <a:xfrm>
            <a:off x="0" y="1091296"/>
            <a:ext cx="1219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ctr" eaLnBrk="1" hangingPunct="1">
              <a:spcBef>
                <a:spcPct val="50000"/>
              </a:spcBef>
            </a:pPr>
            <a:r>
              <a:rPr lang="vi-VN" altLang="en-US" sz="3600" i="0" dirty="0"/>
              <a:t>Nhà tài trợ đặc biệt của Cách mạng</a:t>
            </a:r>
            <a:endParaRPr lang="en-US" altLang="en-US" sz="3600" i="0" dirty="0"/>
          </a:p>
          <a:p>
            <a:pPr algn="ctr" eaLnBrk="1" hangingPunct="1">
              <a:spcBef>
                <a:spcPct val="50000"/>
              </a:spcBef>
            </a:pPr>
            <a:r>
              <a:rPr lang="en-US" altLang="en-US" sz="2000" i="0" dirty="0"/>
              <a:t>                                                                Theo PHẠM KHẢI     </a:t>
            </a:r>
            <a:endParaRPr lang="en-US" altLang="en-US" sz="2400" i="0" dirty="0">
              <a:latin typeface=".VnTime" panose="020B7200000000000000" pitchFamily="34" charset="0"/>
            </a:endParaRPr>
          </a:p>
        </p:txBody>
      </p:sp>
      <p:sp>
        <p:nvSpPr>
          <p:cNvPr id="7" name="Text Box 6">
            <a:extLst>
              <a:ext uri="{FF2B5EF4-FFF2-40B4-BE49-F238E27FC236}">
                <a16:creationId xmlns:a16="http://schemas.microsoft.com/office/drawing/2014/main" id="{60629CE4-FA3B-4248-AEAB-CD487E48A039}"/>
              </a:ext>
            </a:extLst>
          </p:cNvPr>
          <p:cNvSpPr txBox="1">
            <a:spLocks noChangeArrowheads="1"/>
          </p:cNvSpPr>
          <p:nvPr/>
        </p:nvSpPr>
        <p:spPr bwMode="auto">
          <a:xfrm>
            <a:off x="1524000" y="53976"/>
            <a:ext cx="9144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Thứ</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tư</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ngày</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26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tháng</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1 </a:t>
            </a:r>
            <a:r>
              <a:rPr lang="en-US" altLang="en-US" sz="2800" b="1" i="1" dirty="0" err="1">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năm</a:t>
            </a:r>
            <a:r>
              <a:rPr lang="en-US" altLang="en-US" sz="28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Times New Roman" panose="02020603050405020304" pitchFamily="18" charset="0"/>
              </a:rPr>
              <a:t> 2022</a:t>
            </a:r>
          </a:p>
        </p:txBody>
      </p:sp>
    </p:spTree>
    <p:extLst>
      <p:ext uri="{BB962C8B-B14F-4D97-AF65-F5344CB8AC3E}">
        <p14:creationId xmlns:p14="http://schemas.microsoft.com/office/powerpoint/2010/main" val="3292520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ircle(in)">
                                      <p:cBhvr>
                                        <p:cTn id="7" dur="2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2C0B293-0C5B-481A-B154-DD29F5D16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1" descr="http://www.vietimes.com.vn/Library/Images/9/2008/07/80714ongthien.jpg"/>
          <p:cNvPicPr>
            <a:picLocks noChangeAspect="1" noChangeArrowheads="1"/>
          </p:cNvPicPr>
          <p:nvPr/>
        </p:nvPicPr>
        <p:blipFill>
          <a:blip r:embed="rId3">
            <a:extLst>
              <a:ext uri="{28A0092B-C50C-407E-A947-70E740481C1C}">
                <a14:useLocalDpi xmlns:a14="http://schemas.microsoft.com/office/drawing/2010/main" val="0"/>
              </a:ext>
            </a:extLst>
          </a:blip>
          <a:srcRect l="34042" t="4918" b="27869"/>
          <a:stretch>
            <a:fillRect/>
          </a:stretch>
        </p:blipFill>
        <p:spPr bwMode="auto">
          <a:xfrm>
            <a:off x="8048626" y="76200"/>
            <a:ext cx="391477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114300" y="-3150"/>
            <a:ext cx="7793039"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900" dirty="0">
                <a:ea typeface="Times New Roman" panose="02020603050405020304" pitchFamily="18" charset="0"/>
                <a:cs typeface="Arial" panose="020B0604020202020204" pitchFamily="34" charset="0"/>
              </a:rPr>
              <a:t>       </a:t>
            </a:r>
          </a:p>
          <a:p>
            <a:pPr algn="just" eaLnBrk="1" hangingPunct="1"/>
            <a:r>
              <a:rPr lang="en-US" altLang="en-US" sz="19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Đỗ</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Đình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Thiện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sinh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năm</a:t>
            </a:r>
            <a:r>
              <a:rPr lang="en-US" altLang="en-US" sz="2000" dirty="0">
                <a:ea typeface="Times New Roman" panose="02020603050405020304" pitchFamily="18" charset="0"/>
                <a:cs typeface="Arial" panose="020B0604020202020204" pitchFamily="34" charset="0"/>
              </a:rPr>
              <a:t> 1904, </a:t>
            </a:r>
            <a:r>
              <a:rPr lang="en-US" altLang="en-US" sz="2000" dirty="0" err="1">
                <a:ea typeface="Times New Roman" panose="02020603050405020304" pitchFamily="18" charset="0"/>
                <a:cs typeface="Arial" panose="020B0604020202020204" pitchFamily="34" charset="0"/>
              </a:rPr>
              <a:t>là</a:t>
            </a:r>
            <a:r>
              <a:rPr lang="en-US" altLang="en-US" sz="2000" dirty="0">
                <a:ea typeface="Times New Roman" panose="02020603050405020304" pitchFamily="18" charset="0"/>
                <a:cs typeface="Arial" panose="020B0604020202020204" pitchFamily="34" charset="0"/>
              </a:rPr>
              <a:t> con </a:t>
            </a:r>
            <a:r>
              <a:rPr lang="en-US" altLang="en-US" sz="2000" dirty="0" err="1">
                <a:ea typeface="Times New Roman" panose="02020603050405020304" pitchFamily="18" charset="0"/>
                <a:cs typeface="Arial" panose="020B0604020202020204" pitchFamily="34" charset="0"/>
              </a:rPr>
              <a:t>út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trong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một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gia</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đình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viên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chức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quê</a:t>
            </a:r>
            <a:r>
              <a:rPr lang="en-US" altLang="en-US" sz="2000" dirty="0">
                <a:ea typeface="Times New Roman" panose="02020603050405020304" pitchFamily="18" charset="0"/>
                <a:cs typeface="Arial" panose="020B0604020202020204" pitchFamily="34" charset="0"/>
              </a:rPr>
              <a:t> ở </a:t>
            </a:r>
            <a:r>
              <a:rPr lang="en-US" altLang="en-US" sz="2000" dirty="0" err="1">
                <a:ea typeface="Times New Roman" panose="02020603050405020304" pitchFamily="18" charset="0"/>
                <a:cs typeface="Arial" panose="020B0604020202020204" pitchFamily="34" charset="0"/>
              </a:rPr>
              <a:t>xã</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Cổ</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Nhuế</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huyện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Từ</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Liêm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Nội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mồ</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côi</a:t>
            </a:r>
            <a:r>
              <a:rPr lang="en-US" altLang="en-US" sz="2000" dirty="0">
                <a:ea typeface="Times New Roman" panose="02020603050405020304" pitchFamily="18" charset="0"/>
                <a:cs typeface="Arial" panose="020B0604020202020204" pitchFamily="34" charset="0"/>
              </a:rPr>
              <a:t> cha </a:t>
            </a:r>
            <a:r>
              <a:rPr lang="en-US" altLang="en-US" sz="2000" dirty="0" err="1">
                <a:ea typeface="Times New Roman" panose="02020603050405020304" pitchFamily="18" charset="0"/>
                <a:cs typeface="Arial" panose="020B0604020202020204" pitchFamily="34" charset="0"/>
              </a:rPr>
              <a:t>từ</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lúc</a:t>
            </a:r>
            <a:r>
              <a:rPr lang="en-US" altLang="en-US" sz="2000" dirty="0">
                <a:ea typeface="Times New Roman" panose="02020603050405020304" pitchFamily="18" charset="0"/>
                <a:cs typeface="Arial" panose="020B0604020202020204" pitchFamily="34" charset="0"/>
              </a:rPr>
              <a:t> 3 </a:t>
            </a:r>
            <a:r>
              <a:rPr lang="en-US" altLang="en-US" sz="2000" dirty="0" err="1">
                <a:ea typeface="Times New Roman" panose="02020603050405020304" pitchFamily="18" charset="0"/>
                <a:cs typeface="Arial" panose="020B0604020202020204" pitchFamily="34" charset="0"/>
              </a:rPr>
              <a:t>tháng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tuổi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được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mẹ</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Trần</a:t>
            </a:r>
            <a:r>
              <a:rPr lang="en-US" altLang="en-US" sz="2000" dirty="0">
                <a:ea typeface="Times New Roman" panose="02020603050405020304" pitchFamily="18" charset="0"/>
                <a:cs typeface="Arial" panose="020B0604020202020204" pitchFamily="34" charset="0"/>
              </a:rPr>
              <a:t> Thị Lan </a:t>
            </a:r>
            <a:r>
              <a:rPr lang="en-US" altLang="en-US" sz="2000" dirty="0" err="1">
                <a:ea typeface="Times New Roman" panose="02020603050405020304" pitchFamily="18" charset="0"/>
                <a:cs typeface="Arial" panose="020B0604020202020204" pitchFamily="34" charset="0"/>
              </a:rPr>
              <a:t>làm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nghề</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buôn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bán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tơ</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lụa</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nuôi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ăn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học</a:t>
            </a:r>
            <a:r>
              <a:rPr lang="en-US" altLang="en-US" sz="2000" dirty="0">
                <a:ea typeface="Times New Roman" panose="02020603050405020304" pitchFamily="18" charset="0"/>
                <a:cs typeface="Arial" panose="020B0604020202020204" pitchFamily="34" charset="0"/>
              </a:rPr>
              <a:t>. </a:t>
            </a:r>
          </a:p>
          <a:p>
            <a:pPr algn="just" eaLnBrk="1" hangingPunct="1"/>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nl-NL" altLang="en-US" sz="2000" dirty="0">
                <a:ea typeface="Times New Roman" panose="02020603050405020304" pitchFamily="18" charset="0"/>
                <a:cs typeface="Arial" panose="020B0604020202020204" pitchFamily="34" charset="0"/>
              </a:rPr>
              <a:t>sớm có lòng yêu nước và tinh thần tự tôn dân tộc.</a:t>
            </a:r>
            <a:endParaRPr lang="en-US" altLang="en-US" sz="2000" dirty="0">
              <a:ea typeface="Times New Roman" panose="02020603050405020304" pitchFamily="18" charset="0"/>
              <a:cs typeface="Arial" panose="020B0604020202020204" pitchFamily="34" charset="0"/>
            </a:endParaRPr>
          </a:p>
          <a:p>
            <a:pPr algn="just" eaLnBrk="1" hangingPunct="1"/>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vào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Đảng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Cộng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sản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Pháp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năm</a:t>
            </a:r>
            <a:r>
              <a:rPr lang="en-US" altLang="en-US" sz="2000" dirty="0">
                <a:ea typeface="Times New Roman" panose="02020603050405020304" pitchFamily="18" charset="0"/>
                <a:cs typeface="Arial" panose="020B0604020202020204" pitchFamily="34" charset="0"/>
              </a:rPr>
              <a:t> 1928, </a:t>
            </a:r>
            <a:r>
              <a:rPr lang="en-US" altLang="en-US" sz="2000" dirty="0" err="1">
                <a:ea typeface="Times New Roman" panose="02020603050405020304" pitchFamily="18" charset="0"/>
                <a:cs typeface="Arial" panose="020B0604020202020204" pitchFamily="34" charset="0"/>
              </a:rPr>
              <a:t>trở</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về</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nước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cùng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vợ</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Trịnh</a:t>
            </a:r>
            <a:r>
              <a:rPr lang="en-US" altLang="en-US" sz="2000" dirty="0">
                <a:ea typeface="Times New Roman" panose="02020603050405020304" pitchFamily="18" charset="0"/>
                <a:cs typeface="Arial" panose="020B0604020202020204" pitchFamily="34" charset="0"/>
              </a:rPr>
              <a:t> Thị </a:t>
            </a:r>
            <a:r>
              <a:rPr lang="en-US" altLang="en-US" sz="2000" dirty="0" err="1">
                <a:ea typeface="Times New Roman" panose="02020603050405020304" pitchFamily="18" charset="0"/>
                <a:cs typeface="Arial" panose="020B0604020202020204" pitchFamily="34" charset="0"/>
              </a:rPr>
              <a:t>Điền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tự</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nguyện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làm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một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việc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thầm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lặng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đóng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góp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về</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kinh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tế</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cho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Cách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mạng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Đầu</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những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năm</a:t>
            </a:r>
            <a:r>
              <a:rPr lang="en-US" altLang="en-US" sz="2000" dirty="0">
                <a:ea typeface="Times New Roman" panose="02020603050405020304" pitchFamily="18" charset="0"/>
                <a:cs typeface="Arial" panose="020B0604020202020204" pitchFamily="34" charset="0"/>
              </a:rPr>
              <a:t> 40 </a:t>
            </a:r>
            <a:r>
              <a:rPr lang="en-US" altLang="en-US" sz="2000" dirty="0" err="1">
                <a:ea typeface="Times New Roman" panose="02020603050405020304" pitchFamily="18" charset="0"/>
                <a:cs typeface="Arial" panose="020B0604020202020204" pitchFamily="34" charset="0"/>
              </a:rPr>
              <a:t>của</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thế</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kỷ</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trước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đã</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trở</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nên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giàu</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có</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nổi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tiếng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đất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Thành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với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tiệm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buôn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tơ</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Cát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Lợi</a:t>
            </a:r>
            <a:r>
              <a:rPr lang="en-US" altLang="en-US" sz="2000" dirty="0">
                <a:ea typeface="Times New Roman" panose="02020603050405020304" pitchFamily="18" charset="0"/>
                <a:cs typeface="Arial" panose="020B0604020202020204" pitchFamily="34" charset="0"/>
              </a:rPr>
              <a:t> ở 54 </a:t>
            </a:r>
            <a:r>
              <a:rPr lang="en-US" altLang="en-US" sz="2000" dirty="0" err="1">
                <a:ea typeface="Times New Roman" panose="02020603050405020304" pitchFamily="18" charset="0"/>
                <a:cs typeface="Arial" panose="020B0604020202020204" pitchFamily="34" charset="0"/>
              </a:rPr>
              <a:t>Hàng</a:t>
            </a:r>
            <a:r>
              <a:rPr lang="en-US" altLang="en-US" sz="2000" dirty="0">
                <a:ea typeface="Times New Roman" panose="02020603050405020304" pitchFamily="18" charset="0"/>
                <a:cs typeface="Arial" panose="020B0604020202020204" pitchFamily="34" charset="0"/>
              </a:rPr>
              <a:t> Gai, </a:t>
            </a:r>
            <a:r>
              <a:rPr lang="en-US" altLang="en-US" sz="2000" dirty="0" err="1">
                <a:ea typeface="Times New Roman" panose="02020603050405020304" pitchFamily="18" charset="0"/>
                <a:cs typeface="Arial" panose="020B0604020202020204" pitchFamily="34" charset="0"/>
              </a:rPr>
              <a:t>Nhà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máy</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Dệt</a:t>
            </a:r>
            <a:r>
              <a:rPr lang="en-US" altLang="en-US" sz="2000" dirty="0">
                <a:ea typeface="Times New Roman" panose="02020603050405020304" pitchFamily="18" charset="0"/>
                <a:cs typeface="Arial" panose="020B0604020202020204" pitchFamily="34" charset="0"/>
              </a:rPr>
              <a:t> ở Gia </a:t>
            </a:r>
            <a:r>
              <a:rPr lang="en-US" altLang="en-US" sz="2000" dirty="0" err="1">
                <a:ea typeface="Times New Roman" panose="02020603050405020304" pitchFamily="18" charset="0"/>
                <a:cs typeface="Arial" panose="020B0604020202020204" pitchFamily="34" charset="0"/>
              </a:rPr>
              <a:t>Lâm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Nội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đồn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điền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phê</a:t>
            </a:r>
            <a:r>
              <a:rPr lang="en-US" altLang="en-US" sz="2000" dirty="0">
                <a:ea typeface="Times New Roman" panose="02020603050405020304" pitchFamily="18" charset="0"/>
                <a:cs typeface="Arial" panose="020B0604020202020204" pitchFamily="34" charset="0"/>
              </a:rPr>
              <a:t> ở Chi </a:t>
            </a:r>
            <a:r>
              <a:rPr lang="en-US" altLang="en-US" sz="2000" dirty="0" err="1">
                <a:ea typeface="Times New Roman" panose="02020603050405020304" pitchFamily="18" charset="0"/>
                <a:cs typeface="Arial" panose="020B0604020202020204" pitchFamily="34" charset="0"/>
              </a:rPr>
              <a:t>Nê</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Hoà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Bình</a:t>
            </a:r>
            <a:r>
              <a:rPr lang="en-US" altLang="en-US" sz="2000" dirty="0">
                <a:ea typeface="Times New Roman" panose="02020603050405020304" pitchFamily="18" charset="0"/>
                <a:cs typeface="Arial" panose="020B0604020202020204" pitchFamily="34" charset="0"/>
              </a:rPr>
              <a:t>. </a:t>
            </a:r>
          </a:p>
        </p:txBody>
      </p:sp>
      <p:sp>
        <p:nvSpPr>
          <p:cNvPr id="5124" name="Rectangle 4"/>
          <p:cNvSpPr>
            <a:spLocks noChangeArrowheads="1"/>
          </p:cNvSpPr>
          <p:nvPr/>
        </p:nvSpPr>
        <p:spPr bwMode="auto">
          <a:xfrm>
            <a:off x="152400" y="4054753"/>
            <a:ext cx="118491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9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Ngày</a:t>
            </a:r>
            <a:r>
              <a:rPr lang="en-US" altLang="en-US" sz="2000" dirty="0">
                <a:ea typeface="Times New Roman" panose="02020603050405020304" pitchFamily="18" charset="0"/>
                <a:cs typeface="Arial" panose="020B0604020202020204" pitchFamily="34" charset="0"/>
              </a:rPr>
              <a:t> 4/9/1945, </a:t>
            </a:r>
            <a:r>
              <a:rPr lang="en-US" altLang="en-US" sz="2000" dirty="0" err="1">
                <a:ea typeface="Times New Roman" panose="02020603050405020304" pitchFamily="18" charset="0"/>
                <a:cs typeface="Arial" panose="020B0604020202020204" pitchFamily="34" charset="0"/>
              </a:rPr>
              <a:t>Chính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phủ</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đã</a:t>
            </a:r>
            <a:r>
              <a:rPr lang="en-US" altLang="en-US" sz="2000" dirty="0">
                <a:ea typeface="Times New Roman" panose="02020603050405020304" pitchFamily="18" charset="0"/>
                <a:cs typeface="Arial" panose="020B0604020202020204" pitchFamily="34" charset="0"/>
              </a:rPr>
              <a:t> ban </a:t>
            </a:r>
            <a:r>
              <a:rPr lang="en-US" altLang="en-US" sz="2000" dirty="0" err="1">
                <a:ea typeface="Times New Roman" panose="02020603050405020304" pitchFamily="18" charset="0"/>
                <a:cs typeface="Arial" panose="020B0604020202020204" pitchFamily="34" charset="0"/>
              </a:rPr>
              <a:t>hành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Sắc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lệnh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đặt</a:t>
            </a:r>
            <a:r>
              <a:rPr lang="en-US" altLang="en-US" sz="2000" dirty="0">
                <a:ea typeface="Times New Roman" panose="02020603050405020304" pitchFamily="18" charset="0"/>
                <a:cs typeface="Arial" panose="020B0604020202020204" pitchFamily="34" charset="0"/>
              </a:rPr>
              <a:t> ra </a:t>
            </a:r>
            <a:r>
              <a:rPr lang="en-US" altLang="en-US" sz="2000" dirty="0" err="1">
                <a:ea typeface="Times New Roman" panose="02020603050405020304" pitchFamily="18" charset="0"/>
                <a:cs typeface="Arial" panose="020B0604020202020204" pitchFamily="34" charset="0"/>
              </a:rPr>
              <a:t>Quỹ</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Độc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lập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nhằm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động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viên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sức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hy</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sinh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phấn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đấu</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của</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đồng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bào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toàn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quốc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Đỗ</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Đình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Thiện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được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cử</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phụ</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trách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Quỹ</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Độc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lập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Trung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ương</a:t>
            </a:r>
            <a:r>
              <a:rPr lang="en-US" altLang="en-US" sz="2000" dirty="0">
                <a:ea typeface="Times New Roman" panose="02020603050405020304" pitchFamily="18" charset="0"/>
                <a:cs typeface="Arial" panose="020B0604020202020204" pitchFamily="34" charset="0"/>
              </a:rPr>
              <a:t> ở </a:t>
            </a:r>
            <a:r>
              <a:rPr lang="en-US" altLang="en-US" sz="2000" dirty="0" err="1">
                <a:ea typeface="Times New Roman" panose="02020603050405020304" pitchFamily="18" charset="0"/>
                <a:cs typeface="Arial" panose="020B0604020202020204" pitchFamily="34" charset="0"/>
              </a:rPr>
              <a:t>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Nội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Không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những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vận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động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mọi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người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đóng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góp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bản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thân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bà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đã</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gương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mẫu</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đóng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góp</a:t>
            </a:r>
            <a:r>
              <a:rPr lang="en-US" altLang="en-US" sz="2000" dirty="0">
                <a:ea typeface="Times New Roman" panose="02020603050405020304" pitchFamily="18" charset="0"/>
                <a:cs typeface="Arial" panose="020B0604020202020204" pitchFamily="34" charset="0"/>
              </a:rPr>
              <a:t> </a:t>
            </a:r>
            <a:r>
              <a:rPr lang="nl-NL" altLang="en-US" sz="2000" dirty="0">
                <a:ea typeface="Times New Roman" panose="02020603050405020304" pitchFamily="18" charset="0"/>
                <a:cs typeface="Arial" panose="020B0604020202020204" pitchFamily="34" charset="0"/>
              </a:rPr>
              <a:t> lớn về mặt tài chính cho đất nước như cung cấp  tiền, vàng, lương thực, vải vóc...</a:t>
            </a:r>
            <a:endParaRPr lang="en-US" altLang="en-US" sz="2000" dirty="0">
              <a:ea typeface="Times New Roman" panose="02020603050405020304" pitchFamily="18" charset="0"/>
              <a:cs typeface="Arial" panose="020B0604020202020204" pitchFamily="34" charset="0"/>
            </a:endParaRPr>
          </a:p>
          <a:p>
            <a:pPr algn="just" eaLnBrk="1" hangingPunct="1"/>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lao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đóng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góp</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cho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Đảng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cho</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đất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nước</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của</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nhà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tư</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sản</a:t>
            </a:r>
            <a:r>
              <a:rPr lang="en-US" altLang="en-US" sz="2000" dirty="0">
                <a:ea typeface="Times New Roman" panose="02020603050405020304" pitchFamily="18" charset="0"/>
                <a:cs typeface="Arial" panose="020B0604020202020204" pitchFamily="34" charset="0"/>
              </a:rPr>
              <a:t> - </a:t>
            </a:r>
            <a:r>
              <a:rPr lang="en-US" altLang="en-US" sz="2000" dirty="0" err="1">
                <a:ea typeface="Times New Roman" panose="02020603050405020304" pitchFamily="18" charset="0"/>
                <a:cs typeface="Arial" panose="020B0604020202020204" pitchFamily="34" charset="0"/>
              </a:rPr>
              <a:t>chiến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sĩ</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cách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mạng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Đỗ</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Đình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Thiện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thật</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hiếm</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có</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và</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rất</a:t>
            </a:r>
            <a:r>
              <a:rPr lang="en-US" altLang="en-US" sz="2000" dirty="0">
                <a:ea typeface="Times New Roman" panose="02020603050405020304" pitchFamily="18" charset="0"/>
                <a:cs typeface="Arial" panose="020B0604020202020204" pitchFamily="34" charset="0"/>
              </a:rPr>
              <a:t> to </a:t>
            </a:r>
            <a:r>
              <a:rPr lang="en-US" altLang="en-US" sz="2000" dirty="0" err="1">
                <a:ea typeface="Times New Roman" panose="02020603050405020304" pitchFamily="18" charset="0"/>
                <a:cs typeface="Arial" panose="020B0604020202020204" pitchFamily="34" charset="0"/>
              </a:rPr>
              <a:t>lớn</a:t>
            </a:r>
            <a:r>
              <a:rPr lang="en-US" altLang="en-US" sz="2000" dirty="0">
                <a:ea typeface="Times New Roman" panose="02020603050405020304" pitchFamily="18" charset="0"/>
                <a:cs typeface="Arial" panose="020B0604020202020204" pitchFamily="34" charset="0"/>
              </a:rPr>
              <a:t>! </a:t>
            </a:r>
          </a:p>
          <a:p>
            <a:pPr algn="just"/>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Ông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Đỗ</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Đình</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Thiện</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đã</a:t>
            </a:r>
            <a:r>
              <a:rPr lang="en-US" altLang="en-US" sz="2000" dirty="0">
                <a:ea typeface="Times New Roman" panose="02020603050405020304" pitchFamily="18" charset="0"/>
                <a:cs typeface="Arial" panose="020B0604020202020204" pitchFamily="34" charset="0"/>
              </a:rPr>
              <a:t> qua </a:t>
            </a:r>
            <a:r>
              <a:rPr lang="en-US" altLang="en-US" sz="2000" dirty="0" err="1">
                <a:ea typeface="Times New Roman" panose="02020603050405020304" pitchFamily="18" charset="0"/>
                <a:cs typeface="Arial" panose="020B0604020202020204" pitchFamily="34" charset="0"/>
              </a:rPr>
              <a:t>đời</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ngày</a:t>
            </a:r>
            <a:r>
              <a:rPr lang="en-US" altLang="en-US" sz="2000" dirty="0">
                <a:ea typeface="Times New Roman" panose="02020603050405020304" pitchFamily="18" charset="0"/>
                <a:cs typeface="Arial" panose="020B0604020202020204" pitchFamily="34" charset="0"/>
              </a:rPr>
              <a:t> 2.1.1972, </a:t>
            </a:r>
            <a:r>
              <a:rPr lang="en-US" altLang="en-US" sz="2000" dirty="0" err="1">
                <a:ea typeface="Times New Roman" panose="02020603050405020304" pitchFamily="18" charset="0"/>
                <a:cs typeface="Arial" panose="020B0604020202020204" pitchFamily="34" charset="0"/>
              </a:rPr>
              <a:t>hưởng</a:t>
            </a:r>
            <a:r>
              <a:rPr lang="en-US" altLang="en-US" sz="2000" dirty="0">
                <a:ea typeface="Times New Roman" panose="02020603050405020304" pitchFamily="18" charset="0"/>
                <a:cs typeface="Arial" panose="020B0604020202020204" pitchFamily="34" charset="0"/>
              </a:rPr>
              <a:t> </a:t>
            </a:r>
            <a:r>
              <a:rPr lang="en-US" altLang="en-US" sz="2000" dirty="0" err="1">
                <a:ea typeface="Times New Roman" panose="02020603050405020304" pitchFamily="18" charset="0"/>
                <a:cs typeface="Arial" panose="020B0604020202020204" pitchFamily="34" charset="0"/>
              </a:rPr>
              <a:t>thọ</a:t>
            </a:r>
            <a:r>
              <a:rPr lang="en-US" altLang="en-US" sz="2000" dirty="0">
                <a:ea typeface="Times New Roman" panose="02020603050405020304" pitchFamily="18" charset="0"/>
                <a:cs typeface="Arial" panose="020B0604020202020204" pitchFamily="34" charset="0"/>
              </a:rPr>
              <a:t> 69 </a:t>
            </a:r>
            <a:r>
              <a:rPr lang="en-US" altLang="en-US" sz="2000" dirty="0" err="1">
                <a:ea typeface="Times New Roman" panose="02020603050405020304" pitchFamily="18" charset="0"/>
                <a:cs typeface="Arial" panose="020B0604020202020204" pitchFamily="34" charset="0"/>
              </a:rPr>
              <a:t>tuổi</a:t>
            </a:r>
            <a:r>
              <a:rPr lang="en-US" altLang="en-US" sz="2000" dirty="0">
                <a:ea typeface="Times New Roman" panose="02020603050405020304" pitchFamily="18" charset="0"/>
                <a:cs typeface="Arial" panose="020B0604020202020204" pitchFamily="34" charset="0"/>
              </a:rPr>
              <a:t>.</a:t>
            </a:r>
          </a:p>
          <a:p>
            <a:pPr algn="just"/>
            <a:endParaRPr lang="en-US" altLang="en-US" sz="1900" dirty="0">
              <a:ea typeface="Times New Roman" panose="02020603050405020304" pitchFamily="18" charset="0"/>
              <a:cs typeface="Arial" panose="020B0604020202020204" pitchFamily="34" charset="0"/>
            </a:endParaRPr>
          </a:p>
          <a:p>
            <a:pPr algn="just" eaLnBrk="1" hangingPunct="1"/>
            <a:endParaRPr lang="en-US" altLang="en-US" sz="1900" dirty="0">
              <a:ea typeface="Times New Roman" panose="02020603050405020304" pitchFamily="18" charset="0"/>
              <a:cs typeface="Arial" panose="020B0604020202020204" pitchFamily="34" charset="0"/>
            </a:endParaRPr>
          </a:p>
        </p:txBody>
      </p:sp>
      <p:sp>
        <p:nvSpPr>
          <p:cNvPr id="5125" name="Rectangle 6"/>
          <p:cNvSpPr>
            <a:spLocks noChangeArrowheads="1"/>
          </p:cNvSpPr>
          <p:nvPr/>
        </p:nvSpPr>
        <p:spPr bwMode="auto">
          <a:xfrm>
            <a:off x="1524000" y="655638"/>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69273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BB042FA4-E924-4883-8D63-4C808E4D2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575588" y="2307144"/>
            <a:ext cx="1969477" cy="830997"/>
          </a:xfrm>
          <a:prstGeom prst="rect">
            <a:avLst/>
          </a:prstGeom>
          <a:noFill/>
        </p:spPr>
        <p:txBody>
          <a:bodyPr wrap="square" rtlCol="0">
            <a:spAutoFit/>
          </a:bodyPr>
          <a:lstStyle/>
          <a:p>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Nê</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endParaRPr lang="en-US" sz="2400" dirty="0">
              <a:latin typeface="Times New Roman" pitchFamily="18" charset="0"/>
              <a:cs typeface="Times New Roman" pitchFamily="18" charset="0"/>
            </a:endParaRPr>
          </a:p>
        </p:txBody>
      </p:sp>
      <p:sp>
        <p:nvSpPr>
          <p:cNvPr id="11" name="Rectangle 11"/>
          <p:cNvSpPr>
            <a:spLocks noChangeArrowheads="1"/>
          </p:cNvSpPr>
          <p:nvPr/>
        </p:nvSpPr>
        <p:spPr bwMode="auto">
          <a:xfrm>
            <a:off x="1625600" y="1852240"/>
            <a:ext cx="1709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FF"/>
                </a:solidFill>
                <a:latin typeface="Times New Roman" panose="02020603050405020304" pitchFamily="18" charset="0"/>
              </a:defRPr>
            </a:lvl1pPr>
            <a:lvl2pPr marL="742950" indent="-285750" eaLnBrk="0" hangingPunct="0">
              <a:defRPr sz="2800">
                <a:solidFill>
                  <a:srgbClr val="0000FF"/>
                </a:solidFill>
                <a:latin typeface="Times New Roman" panose="02020603050405020304" pitchFamily="18" charset="0"/>
              </a:defRPr>
            </a:lvl2pPr>
            <a:lvl3pPr marL="1143000" indent="-228600" eaLnBrk="0" hangingPunct="0">
              <a:defRPr sz="2800">
                <a:solidFill>
                  <a:srgbClr val="0000FF"/>
                </a:solidFill>
                <a:latin typeface="Times New Roman" panose="02020603050405020304" pitchFamily="18" charset="0"/>
              </a:defRPr>
            </a:lvl3pPr>
            <a:lvl4pPr marL="1600200" indent="-228600" eaLnBrk="0" hangingPunct="0">
              <a:defRPr sz="2800">
                <a:solidFill>
                  <a:srgbClr val="0000FF"/>
                </a:solidFill>
                <a:latin typeface="Times New Roman" panose="02020603050405020304" pitchFamily="18" charset="0"/>
              </a:defRPr>
            </a:lvl4pPr>
            <a:lvl5pPr marL="2057400" indent="-228600" eaLnBrk="0" hangingPunct="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altLang="en-US" dirty="0" err="1">
                <a:solidFill>
                  <a:schemeClr val="tx1"/>
                </a:solidFill>
              </a:rPr>
              <a:t>Luyện</a:t>
            </a:r>
            <a:r>
              <a:rPr lang="en-US" altLang="en-US" dirty="0">
                <a:solidFill>
                  <a:schemeClr val="tx1"/>
                </a:solidFill>
              </a:rPr>
              <a:t> </a:t>
            </a:r>
            <a:r>
              <a:rPr lang="en-US" altLang="en-US" dirty="0" err="1">
                <a:solidFill>
                  <a:schemeClr val="tx1"/>
                </a:solidFill>
              </a:rPr>
              <a:t>đọc</a:t>
            </a:r>
            <a:endParaRPr lang="en-US" altLang="en-US" dirty="0">
              <a:solidFill>
                <a:schemeClr val="tx1"/>
              </a:solidFill>
            </a:endParaRPr>
          </a:p>
        </p:txBody>
      </p:sp>
      <p:sp>
        <p:nvSpPr>
          <p:cNvPr id="12" name="Rectangle 11"/>
          <p:cNvSpPr>
            <a:spLocks noChangeArrowheads="1"/>
          </p:cNvSpPr>
          <p:nvPr/>
        </p:nvSpPr>
        <p:spPr bwMode="auto">
          <a:xfrm>
            <a:off x="7751299" y="1869202"/>
            <a:ext cx="1509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FF"/>
                </a:solidFill>
                <a:latin typeface="Times New Roman" panose="02020603050405020304" pitchFamily="18" charset="0"/>
              </a:defRPr>
            </a:lvl1pPr>
            <a:lvl2pPr marL="742950" indent="-285750" eaLnBrk="0" hangingPunct="0">
              <a:defRPr sz="2800">
                <a:solidFill>
                  <a:srgbClr val="0000FF"/>
                </a:solidFill>
                <a:latin typeface="Times New Roman" panose="02020603050405020304" pitchFamily="18" charset="0"/>
              </a:defRPr>
            </a:lvl2pPr>
            <a:lvl3pPr marL="1143000" indent="-228600" eaLnBrk="0" hangingPunct="0">
              <a:defRPr sz="2800">
                <a:solidFill>
                  <a:srgbClr val="0000FF"/>
                </a:solidFill>
                <a:latin typeface="Times New Roman" panose="02020603050405020304" pitchFamily="18" charset="0"/>
              </a:defRPr>
            </a:lvl3pPr>
            <a:lvl4pPr marL="1600200" indent="-228600" eaLnBrk="0" hangingPunct="0">
              <a:defRPr sz="2800">
                <a:solidFill>
                  <a:srgbClr val="0000FF"/>
                </a:solidFill>
                <a:latin typeface="Times New Roman" panose="02020603050405020304" pitchFamily="18" charset="0"/>
              </a:defRPr>
            </a:lvl4pPr>
            <a:lvl5pPr marL="2057400" indent="-228600" eaLnBrk="0" hangingPunct="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altLang="en-US" dirty="0" err="1">
                <a:solidFill>
                  <a:schemeClr val="tx1"/>
                </a:solidFill>
              </a:rPr>
              <a:t>Từ</a:t>
            </a:r>
            <a:r>
              <a:rPr lang="en-US" altLang="en-US" dirty="0">
                <a:solidFill>
                  <a:schemeClr val="tx1"/>
                </a:solidFill>
              </a:rPr>
              <a:t> </a:t>
            </a:r>
            <a:r>
              <a:rPr lang="en-US" altLang="en-US" dirty="0" err="1">
                <a:solidFill>
                  <a:schemeClr val="tx1"/>
                </a:solidFill>
              </a:rPr>
              <a:t>ngữ</a:t>
            </a:r>
            <a:endParaRPr lang="en-US" altLang="en-US" dirty="0">
              <a:solidFill>
                <a:schemeClr val="tx1"/>
              </a:solidFill>
            </a:endParaRPr>
          </a:p>
        </p:txBody>
      </p:sp>
      <p:cxnSp>
        <p:nvCxnSpPr>
          <p:cNvPr id="13" name="Straight Connector 12"/>
          <p:cNvCxnSpPr/>
          <p:nvPr/>
        </p:nvCxnSpPr>
        <p:spPr>
          <a:xfrm rot="16200000" flipH="1">
            <a:off x="4842974" y="4233491"/>
            <a:ext cx="4438116" cy="9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9"/>
          <p:cNvSpPr txBox="1">
            <a:spLocks noChangeArrowheads="1"/>
          </p:cNvSpPr>
          <p:nvPr/>
        </p:nvSpPr>
        <p:spPr bwMode="auto">
          <a:xfrm>
            <a:off x="430745" y="25788"/>
            <a:ext cx="11460163" cy="185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50000"/>
              </a:spcBef>
              <a:buFontTx/>
              <a:buNone/>
            </a:pPr>
            <a:r>
              <a:rPr lang="en-US" altLang="en-US" sz="2800" dirty="0" err="1">
                <a:solidFill>
                  <a:srgbClr val="0000FF"/>
                </a:solidFill>
                <a:latin typeface="Times New Roman" panose="02020603050405020304" pitchFamily="18" charset="0"/>
              </a:rPr>
              <a:t>Thứ</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tư</a:t>
            </a:r>
            <a:r>
              <a:rPr lang="en-US" altLang="en-US" sz="2800" dirty="0">
                <a:solidFill>
                  <a:srgbClr val="0000FF"/>
                </a:solidFill>
                <a:latin typeface="Times New Roman" panose="02020603050405020304" pitchFamily="18" charset="0"/>
              </a:rPr>
              <a:t> </a:t>
            </a:r>
            <a:r>
              <a:rPr lang="en-US" altLang="en-US" sz="2800" err="1">
                <a:solidFill>
                  <a:srgbClr val="0000FF"/>
                </a:solidFill>
                <a:latin typeface="Times New Roman" panose="02020603050405020304" pitchFamily="18" charset="0"/>
              </a:rPr>
              <a:t>ngày</a:t>
            </a:r>
            <a:r>
              <a:rPr lang="en-US" altLang="en-US" sz="2800">
                <a:solidFill>
                  <a:srgbClr val="0000FF"/>
                </a:solidFill>
                <a:latin typeface="Times New Roman" panose="02020603050405020304" pitchFamily="18" charset="0"/>
              </a:rPr>
              <a:t> 22 </a:t>
            </a:r>
            <a:r>
              <a:rPr lang="en-US" altLang="en-US" sz="2800" err="1">
                <a:solidFill>
                  <a:srgbClr val="0000FF"/>
                </a:solidFill>
                <a:latin typeface="Times New Roman" panose="02020603050405020304" pitchFamily="18" charset="0"/>
              </a:rPr>
              <a:t>tháng</a:t>
            </a:r>
            <a:r>
              <a:rPr lang="en-US" altLang="en-US" sz="2800">
                <a:solidFill>
                  <a:srgbClr val="0000FF"/>
                </a:solidFill>
                <a:latin typeface="Times New Roman" panose="02020603050405020304" pitchFamily="18" charset="0"/>
              </a:rPr>
              <a:t> 12 </a:t>
            </a:r>
            <a:r>
              <a:rPr lang="en-US" altLang="en-US" sz="2800" err="1">
                <a:solidFill>
                  <a:srgbClr val="0000FF"/>
                </a:solidFill>
                <a:latin typeface="Times New Roman" panose="02020603050405020304" pitchFamily="18" charset="0"/>
              </a:rPr>
              <a:t>năm</a:t>
            </a:r>
            <a:r>
              <a:rPr lang="en-US" altLang="en-US" sz="2800">
                <a:solidFill>
                  <a:srgbClr val="0000FF"/>
                </a:solidFill>
                <a:latin typeface="Times New Roman" panose="02020603050405020304" pitchFamily="18" charset="0"/>
              </a:rPr>
              <a:t> 2021</a:t>
            </a:r>
            <a:endParaRPr lang="en-US" altLang="en-US" sz="2800" dirty="0">
              <a:solidFill>
                <a:srgbClr val="0000FF"/>
              </a:solidFill>
              <a:latin typeface="Times New Roman" panose="02020603050405020304" pitchFamily="18" charset="0"/>
            </a:endParaRPr>
          </a:p>
          <a:p>
            <a:pPr algn="ctr">
              <a:spcBef>
                <a:spcPct val="0"/>
              </a:spcBef>
              <a:buFontTx/>
              <a:buNone/>
            </a:pPr>
            <a:r>
              <a:rPr lang="en-US" altLang="en-US" sz="2800" dirty="0" err="1">
                <a:solidFill>
                  <a:srgbClr val="0000FF"/>
                </a:solidFill>
                <a:latin typeface="Times New Roman" panose="02020603050405020304" pitchFamily="18" charset="0"/>
              </a:rPr>
              <a:t>Tập</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đọc</a:t>
            </a:r>
            <a:endParaRPr lang="en-US" altLang="en-US" sz="2800" dirty="0">
              <a:solidFill>
                <a:srgbClr val="0000FF"/>
              </a:solidFill>
              <a:latin typeface="Times New Roman" panose="02020603050405020304" pitchFamily="18" charset="0"/>
            </a:endParaRPr>
          </a:p>
          <a:p>
            <a:pPr algn="ctr">
              <a:spcBef>
                <a:spcPct val="0"/>
              </a:spcBef>
              <a:buFontTx/>
              <a:buNone/>
            </a:pPr>
            <a:r>
              <a:rPr lang="en-US" altLang="en-US" sz="2800" dirty="0" err="1">
                <a:solidFill>
                  <a:srgbClr val="FF0000"/>
                </a:solidFill>
                <a:latin typeface="Times New Roman" panose="02020603050405020304" pitchFamily="18" charset="0"/>
              </a:rPr>
              <a:t>Nhà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tài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trợ</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đặc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biệt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của</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Cách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mạng</a:t>
            </a:r>
            <a:endParaRPr lang="en-US" altLang="en-US" sz="2800" dirty="0">
              <a:solidFill>
                <a:srgbClr val="FF0000"/>
              </a:solidFill>
              <a:latin typeface="Times New Roman" panose="02020603050405020304" pitchFamily="18" charset="0"/>
            </a:endParaRPr>
          </a:p>
          <a:p>
            <a:pPr algn="ctr">
              <a:spcBef>
                <a:spcPct val="0"/>
              </a:spcBef>
              <a:buFontTx/>
              <a:buNone/>
            </a:pPr>
            <a:r>
              <a:rPr lang="en-US" sz="2800" i="1" dirty="0"/>
              <a:t>                                       </a:t>
            </a:r>
            <a:r>
              <a:rPr lang="en-US" sz="2400" i="1" dirty="0">
                <a:latin typeface="Times New Roman" pitchFamily="18" charset="0"/>
                <a:cs typeface="Times New Roman" pitchFamily="18" charset="0"/>
              </a:rPr>
              <a:t>(Theo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Khải</a:t>
            </a:r>
            <a:r>
              <a:rPr lang="en-US" sz="2400" dirty="0">
                <a:latin typeface="Times New Roman" pitchFamily="18" charset="0"/>
                <a:cs typeface="Times New Roman" pitchFamily="18" charset="0"/>
              </a:rPr>
              <a:t>)</a:t>
            </a:r>
            <a:endParaRPr lang="en-US" altLang="en-US" sz="2400" dirty="0">
              <a:solidFill>
                <a:srgbClr val="FF0000"/>
              </a:solidFill>
              <a:latin typeface="Times New Roman" panose="02020603050405020304" pitchFamily="18" charset="0"/>
              <a:cs typeface="Times New Roman" pitchFamily="18" charset="0"/>
            </a:endParaRPr>
          </a:p>
        </p:txBody>
      </p:sp>
      <p:sp>
        <p:nvSpPr>
          <p:cNvPr id="15" name="Text Box 8"/>
          <p:cNvSpPr txBox="1">
            <a:spLocks noChangeArrowheads="1"/>
          </p:cNvSpPr>
          <p:nvPr/>
        </p:nvSpPr>
        <p:spPr bwMode="auto">
          <a:xfrm>
            <a:off x="1522877" y="3171093"/>
            <a:ext cx="4455943" cy="1031051"/>
          </a:xfrm>
          <a:prstGeom prst="rect">
            <a:avLst/>
          </a:prstGeom>
          <a:noFill/>
          <a:ln w="9525">
            <a:noFill/>
            <a:miter lim="800000"/>
            <a:headEnd/>
            <a:tailEnd/>
          </a:ln>
          <a:effectLst/>
        </p:spPr>
        <p:txBody>
          <a:bodyPr wrap="square">
            <a:spAutoFit/>
          </a:bodyPr>
          <a:lstStyle/>
          <a:p>
            <a:pPr>
              <a:spcBef>
                <a:spcPts val="600"/>
              </a:spcBef>
              <a:buFontTx/>
              <a:buChar char="-"/>
            </a:pPr>
            <a:r>
              <a:rPr lang="en-US" sz="2800" b="1">
                <a:latin typeface="Times New Roman" pitchFamily="18" charset="0"/>
                <a:cs typeface="Times New Roman" pitchFamily="18" charset="0"/>
              </a:rPr>
              <a:t> </a:t>
            </a:r>
            <a:r>
              <a:rPr lang="en-US" sz="2800">
                <a:latin typeface="Times New Roman" pitchFamily="18" charset="0"/>
                <a:cs typeface="Times New Roman" pitchFamily="18" charset="0"/>
              </a:rPr>
              <a:t>sửng sốt</a:t>
            </a:r>
            <a:endParaRPr lang="en-US" sz="2800" dirty="0">
              <a:latin typeface="Times New Roman" pitchFamily="18" charset="0"/>
              <a:cs typeface="Times New Roman" pitchFamily="18" charset="0"/>
            </a:endParaRPr>
          </a:p>
          <a:p>
            <a:pPr>
              <a:spcBef>
                <a:spcPts val="600"/>
              </a:spcBef>
              <a:buFontTx/>
              <a:buChar char="-"/>
            </a:pPr>
            <a:r>
              <a:rPr lang="en-US" sz="2800">
                <a:latin typeface="Times New Roman" pitchFamily="18" charset="0"/>
                <a:cs typeface="Times New Roman" pitchFamily="18" charset="0"/>
              </a:rPr>
              <a:t> lạng vàng</a:t>
            </a:r>
            <a:endParaRPr lang="en-US" sz="2800" dirty="0">
              <a:latin typeface="Times New Roman" pitchFamily="18" charset="0"/>
              <a:cs typeface="Times New Roman" pitchFamily="18" charset="0"/>
            </a:endParaRPr>
          </a:p>
        </p:txBody>
      </p:sp>
      <p:sp>
        <p:nvSpPr>
          <p:cNvPr id="16" name="TextBox 15"/>
          <p:cNvSpPr txBox="1"/>
          <p:nvPr/>
        </p:nvSpPr>
        <p:spPr>
          <a:xfrm>
            <a:off x="7751331" y="2321188"/>
            <a:ext cx="3725999" cy="3570208"/>
          </a:xfrm>
          <a:prstGeom prst="rect">
            <a:avLst/>
          </a:prstGeom>
          <a:noFill/>
        </p:spPr>
        <p:txBody>
          <a:bodyPr wrap="square" rtlCol="0">
            <a:spAutoFit/>
          </a:bodyPr>
          <a:lstStyle/>
          <a:p>
            <a:pPr>
              <a:spcBef>
                <a:spcPts val="600"/>
              </a:spcBef>
            </a:pPr>
            <a:r>
              <a:rPr lang="en-US" sz="2800">
                <a:latin typeface="Times New Roman" pitchFamily="18" charset="0"/>
                <a:cs typeface="Times New Roman" pitchFamily="18" charset="0"/>
              </a:rPr>
              <a:t>Tài </a:t>
            </a:r>
            <a:r>
              <a:rPr lang="en-US" sz="2800" dirty="0" err="1">
                <a:latin typeface="Times New Roman" pitchFamily="18" charset="0"/>
                <a:cs typeface="Times New Roman" pitchFamily="18" charset="0"/>
              </a:rPr>
              <a:t>trợ</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Đồn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điền</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chìa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endParaRPr lang="en-US" sz="2800" dirty="0">
              <a:latin typeface="Times New Roman" pitchFamily="18" charset="0"/>
              <a:cs typeface="Times New Roman" pitchFamily="18" charset="0"/>
            </a:endParaRPr>
          </a:p>
          <a:p>
            <a:pPr>
              <a:spcBef>
                <a:spcPts val="600"/>
              </a:spcBef>
            </a:pPr>
            <a:r>
              <a:rPr lang="en-US" sz="2800" dirty="0" err="1">
                <a:latin typeface="Times New Roman" pitchFamily="18" charset="0"/>
                <a:cs typeface="Times New Roman" pitchFamily="18" charset="0"/>
              </a:rPr>
              <a:t>Quỹ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endParaRPr lang="en-US" sz="2800" dirty="0">
              <a:latin typeface="Times New Roman" pitchFamily="18" charset="0"/>
              <a:cs typeface="Times New Roman" pitchFamily="18" charset="0"/>
            </a:endParaRPr>
          </a:p>
        </p:txBody>
      </p:sp>
      <p:sp>
        <p:nvSpPr>
          <p:cNvPr id="17" name="TextBox 16"/>
          <p:cNvSpPr txBox="1"/>
          <p:nvPr/>
        </p:nvSpPr>
        <p:spPr>
          <a:xfrm>
            <a:off x="759655" y="4093696"/>
            <a:ext cx="5331656" cy="523220"/>
          </a:xfrm>
          <a:prstGeom prst="rect">
            <a:avLst/>
          </a:prstGeom>
          <a:noFill/>
        </p:spPr>
        <p:txBody>
          <a:bodyPr wrap="square" rtlCol="0">
            <a:spAutoFit/>
          </a:bodyPr>
          <a:lstStyle/>
          <a:p>
            <a:r>
              <a:rPr lang="en-US" sz="2800">
                <a:latin typeface="VNI Times" pitchFamily="2" charset="0"/>
              </a:rPr>
              <a:t> </a:t>
            </a:r>
            <a:endParaRPr lang="en-US" sz="2800" dirty="0">
              <a:latin typeface="VNI Times" pitchFamily="2" charset="0"/>
            </a:endParaRPr>
          </a:p>
        </p:txBody>
      </p:sp>
      <p:sp>
        <p:nvSpPr>
          <p:cNvPr id="18" name="Rectangle 17"/>
          <p:cNvSpPr/>
          <p:nvPr/>
        </p:nvSpPr>
        <p:spPr>
          <a:xfrm>
            <a:off x="1332179" y="5490752"/>
            <a:ext cx="269626" cy="461665"/>
          </a:xfrm>
          <a:prstGeom prst="rect">
            <a:avLst/>
          </a:prstGeom>
        </p:spPr>
        <p:txBody>
          <a:bodyPr wrap="none">
            <a:spAutoFit/>
          </a:bodyPr>
          <a:lstStyle/>
          <a:p>
            <a:r>
              <a:rPr lang="en-US" sz="2400" b="1">
                <a:latin typeface="Arial" pitchFamily="34" charset="0"/>
                <a:cs typeface="Arial" pitchFamily="34" charset="0"/>
              </a:rPr>
              <a:t> </a:t>
            </a:r>
            <a:endParaRPr lang="en-US" sz="2400" b="1" dirty="0">
              <a:latin typeface="Arial" pitchFamily="34" charset="0"/>
              <a:cs typeface="Arial" pitchFamily="34" charset="0"/>
            </a:endParaRPr>
          </a:p>
        </p:txBody>
      </p:sp>
      <p:sp>
        <p:nvSpPr>
          <p:cNvPr id="3" name="TextBox 2"/>
          <p:cNvSpPr txBox="1"/>
          <p:nvPr/>
        </p:nvSpPr>
        <p:spPr>
          <a:xfrm>
            <a:off x="759690" y="4355305"/>
            <a:ext cx="6306935" cy="1815882"/>
          </a:xfrm>
          <a:prstGeom prst="rect">
            <a:avLst/>
          </a:prstGeom>
          <a:noFill/>
        </p:spPr>
        <p:txBody>
          <a:bodyPr wrap="square" rtlCol="0">
            <a:spAutoFit/>
          </a:bodyPr>
          <a:lstStyle/>
          <a:p>
            <a:pPr lvl="0"/>
            <a:r>
              <a:rPr lang="en-US" sz="2800">
                <a:solidFill>
                  <a:prstClr val="black"/>
                </a:solidFill>
                <a:latin typeface="Times New Roman" pitchFamily="18" charset="0"/>
                <a:cs typeface="Times New Roman" pitchFamily="18" charset="0"/>
              </a:rPr>
              <a:t>Số tiền này làm người giữ “ tay hòm chìa khóa” của Đảng </a:t>
            </a:r>
            <a:r>
              <a:rPr lang="en-US" sz="2800" b="1">
                <a:solidFill>
                  <a:srgbClr val="FF0000"/>
                </a:solidFill>
                <a:latin typeface="Times New Roman" pitchFamily="18" charset="0"/>
                <a:cs typeface="Times New Roman" pitchFamily="18" charset="0"/>
              </a:rPr>
              <a:t>/</a:t>
            </a:r>
            <a:r>
              <a:rPr lang="en-US" sz="2800">
                <a:solidFill>
                  <a:prstClr val="black"/>
                </a:solidFill>
                <a:latin typeface="Times New Roman" pitchFamily="18" charset="0"/>
                <a:cs typeface="Times New Roman" pitchFamily="18" charset="0"/>
              </a:rPr>
              <a:t> không khỏi xúc động </a:t>
            </a:r>
            <a:r>
              <a:rPr lang="en-US" sz="2800" b="1">
                <a:solidFill>
                  <a:srgbClr val="FF0000"/>
                </a:solidFill>
                <a:latin typeface="Times New Roman" pitchFamily="18" charset="0"/>
                <a:cs typeface="Times New Roman" pitchFamily="18" charset="0"/>
              </a:rPr>
              <a:t>/</a:t>
            </a:r>
            <a:r>
              <a:rPr lang="en-US" sz="2800">
                <a:solidFill>
                  <a:prstClr val="black"/>
                </a:solidFill>
                <a:latin typeface="Times New Roman" pitchFamily="18" charset="0"/>
                <a:cs typeface="Times New Roman" pitchFamily="18" charset="0"/>
              </a:rPr>
              <a:t> và sửng sốt, bởi lúc mấy giờ, ngân quỹ của Đảng chỉ còn có...</a:t>
            </a:r>
            <a:r>
              <a:rPr lang="en-US" sz="2800" b="1">
                <a:solidFill>
                  <a:srgbClr val="FF0000"/>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24 đồng.</a:t>
            </a:r>
          </a:p>
        </p:txBody>
      </p:sp>
    </p:spTree>
    <p:extLst>
      <p:ext uri="{BB962C8B-B14F-4D97-AF65-F5344CB8AC3E}">
        <p14:creationId xmlns:p14="http://schemas.microsoft.com/office/powerpoint/2010/main" val="23004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lide(fromBottom)">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slide(fromBottom)">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slide(fromBottom)">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209800" y="-54432"/>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l" eaLnBrk="1" hangingPunct="1"/>
            <a:r>
              <a:rPr lang="en-US" altLang="en-US" sz="2400" b="0" i="0">
                <a:solidFill>
                  <a:schemeClr val="tx1"/>
                </a:solidFill>
                <a:effectLst>
                  <a:outerShdw blurRad="38100" dist="38100" dir="2700000" algn="tl">
                    <a:srgbClr val="C0C0C0"/>
                  </a:outerShdw>
                </a:effectLst>
              </a:rPr>
              <a:t>    </a:t>
            </a:r>
          </a:p>
        </p:txBody>
      </p:sp>
      <p:sp>
        <p:nvSpPr>
          <p:cNvPr id="65540" name="Line 4"/>
          <p:cNvSpPr>
            <a:spLocks noChangeShapeType="1"/>
          </p:cNvSpPr>
          <p:nvPr/>
        </p:nvSpPr>
        <p:spPr bwMode="auto">
          <a:xfrm>
            <a:off x="5208104" y="936168"/>
            <a:ext cx="0" cy="5105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Text Box 3"/>
          <p:cNvSpPr txBox="1">
            <a:spLocks noChangeArrowheads="1"/>
          </p:cNvSpPr>
          <p:nvPr/>
        </p:nvSpPr>
        <p:spPr bwMode="auto">
          <a:xfrm>
            <a:off x="1524000" y="555168"/>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Luyện</a:t>
            </a:r>
            <a:r>
              <a:rPr lang="en-US" altLang="en-US" i="0" u="sng" dirty="0"/>
              <a:t> </a:t>
            </a:r>
            <a:r>
              <a:rPr lang="en-US" altLang="en-US" i="0" u="sng" dirty="0" err="1"/>
              <a:t>đọc</a:t>
            </a:r>
            <a:r>
              <a:rPr lang="en-US" altLang="en-US" i="0" u="sng" dirty="0"/>
              <a:t>:</a:t>
            </a:r>
          </a:p>
          <a:p>
            <a:pPr algn="l" eaLnBrk="1" hangingPunct="1">
              <a:spcBef>
                <a:spcPct val="50000"/>
              </a:spcBef>
            </a:pPr>
            <a:endParaRPr lang="en-US" altLang="en-US" i="0" dirty="0">
              <a:solidFill>
                <a:schemeClr val="tx1"/>
              </a:solidFill>
            </a:endParaRPr>
          </a:p>
        </p:txBody>
      </p:sp>
      <p:sp>
        <p:nvSpPr>
          <p:cNvPr id="65546" name="Text Box 3"/>
          <p:cNvSpPr txBox="1">
            <a:spLocks noChangeArrowheads="1"/>
          </p:cNvSpPr>
          <p:nvPr/>
        </p:nvSpPr>
        <p:spPr bwMode="auto">
          <a:xfrm>
            <a:off x="7239000" y="564694"/>
            <a:ext cx="320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spcBef>
                <a:spcPct val="50000"/>
              </a:spcBef>
            </a:pPr>
            <a:r>
              <a:rPr lang="en-US" altLang="en-US" i="0" u="sng" dirty="0" err="1"/>
              <a:t>Tìm</a:t>
            </a:r>
            <a:r>
              <a:rPr lang="en-US" altLang="en-US" i="0" u="sng" dirty="0"/>
              <a:t> </a:t>
            </a:r>
            <a:r>
              <a:rPr lang="en-US" altLang="en-US" i="0" u="sng" dirty="0" err="1"/>
              <a:t>hiểu</a:t>
            </a:r>
            <a:r>
              <a:rPr lang="en-US" altLang="en-US" i="0" u="sng" dirty="0"/>
              <a:t> </a:t>
            </a:r>
            <a:r>
              <a:rPr lang="en-US" altLang="en-US" i="0" u="sng" dirty="0" err="1"/>
              <a:t>bài</a:t>
            </a:r>
            <a:r>
              <a:rPr lang="en-US" altLang="en-US" i="0" u="sng" dirty="0"/>
              <a:t>:</a:t>
            </a:r>
          </a:p>
          <a:p>
            <a:pPr algn="l" eaLnBrk="1" hangingPunct="1">
              <a:spcBef>
                <a:spcPct val="50000"/>
              </a:spcBef>
            </a:pPr>
            <a:endParaRPr lang="en-US" altLang="en-US" i="0" u="sng" dirty="0"/>
          </a:p>
        </p:txBody>
      </p:sp>
      <p:sp>
        <p:nvSpPr>
          <p:cNvPr id="2" name="Text Box 5"/>
          <p:cNvSpPr txBox="1">
            <a:spLocks noChangeArrowheads="1"/>
          </p:cNvSpPr>
          <p:nvPr/>
        </p:nvSpPr>
        <p:spPr bwMode="auto">
          <a:xfrm>
            <a:off x="106017" y="1648957"/>
            <a:ext cx="498996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algn="just" eaLnBrk="1" hangingPunct="1"/>
            <a:r>
              <a:rPr lang="vi-VN" altLang="en-US" sz="2400" i="0" dirty="0">
                <a:cs typeface="Times New Roman" panose="02020603050405020304" pitchFamily="18" charset="0"/>
              </a:rPr>
              <a:t>    </a:t>
            </a:r>
            <a:r>
              <a:rPr lang="en-US" altLang="en-US" i="0" dirty="0" err="1">
                <a:solidFill>
                  <a:schemeClr val="tx1"/>
                </a:solidFill>
                <a:cs typeface="Times New Roman" panose="02020603050405020304" pitchFamily="18" charset="0"/>
              </a:rPr>
              <a:t>Số</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tiền</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này</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làm</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người</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giữ</a:t>
            </a:r>
            <a:r>
              <a:rPr lang="en-US" altLang="en-US" i="0" dirty="0">
                <a:solidFill>
                  <a:schemeClr val="tx1"/>
                </a:solidFill>
                <a:cs typeface="Times New Roman" panose="02020603050405020304" pitchFamily="18" charset="0"/>
              </a:rPr>
              <a:t> “ </a:t>
            </a:r>
            <a:r>
              <a:rPr lang="en-US" altLang="en-US" i="0" dirty="0" err="1">
                <a:solidFill>
                  <a:schemeClr val="tx1"/>
                </a:solidFill>
                <a:cs typeface="Times New Roman" panose="02020603050405020304" pitchFamily="18" charset="0"/>
              </a:rPr>
              <a:t>tay</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hòm</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chìa</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khóa</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của</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Đảng</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không</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khỏi</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xúc</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động</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và</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sửng</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sốt</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bởi</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lúc</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bấy</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giờ</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ngân</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quỹ</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của</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Đảng</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chỉ</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còn</a:t>
            </a:r>
            <a:r>
              <a:rPr lang="en-US" altLang="en-US" i="0" dirty="0">
                <a:solidFill>
                  <a:schemeClr val="tx1"/>
                </a:solidFill>
                <a:cs typeface="Times New Roman" panose="02020603050405020304" pitchFamily="18" charset="0"/>
              </a:rPr>
              <a:t> </a:t>
            </a:r>
            <a:r>
              <a:rPr lang="en-US" altLang="en-US" i="0" dirty="0" err="1">
                <a:solidFill>
                  <a:schemeClr val="tx1"/>
                </a:solidFill>
                <a:cs typeface="Times New Roman" panose="02020603050405020304" pitchFamily="18" charset="0"/>
              </a:rPr>
              <a:t>có</a:t>
            </a:r>
            <a:r>
              <a:rPr lang="en-US" altLang="en-US" i="0" dirty="0">
                <a:solidFill>
                  <a:schemeClr val="tx1"/>
                </a:solidFill>
                <a:cs typeface="Times New Roman" panose="02020603050405020304" pitchFamily="18" charset="0"/>
              </a:rPr>
              <a:t> …    24 </a:t>
            </a:r>
            <a:r>
              <a:rPr lang="en-US" altLang="en-US" i="0" dirty="0" err="1">
                <a:solidFill>
                  <a:schemeClr val="tx1"/>
                </a:solidFill>
                <a:cs typeface="Times New Roman" panose="02020603050405020304" pitchFamily="18" charset="0"/>
              </a:rPr>
              <a:t>đồng</a:t>
            </a:r>
            <a:r>
              <a:rPr lang="en-US" altLang="en-US" i="0" dirty="0">
                <a:solidFill>
                  <a:schemeClr val="tx1"/>
                </a:solidFill>
                <a:cs typeface="Times New Roman" panose="02020603050405020304" pitchFamily="18" charset="0"/>
              </a:rPr>
              <a:t>.</a:t>
            </a:r>
          </a:p>
        </p:txBody>
      </p:sp>
      <p:sp>
        <p:nvSpPr>
          <p:cNvPr id="65553" name="Line 17"/>
          <p:cNvSpPr>
            <a:spLocks noChangeShapeType="1"/>
          </p:cNvSpPr>
          <p:nvPr/>
        </p:nvSpPr>
        <p:spPr bwMode="auto">
          <a:xfrm flipH="1">
            <a:off x="2348671" y="1787736"/>
            <a:ext cx="76200" cy="304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dirty="0">
              <a:latin typeface="Times New Roman" panose="02020603050405020304" pitchFamily="18" charset="0"/>
              <a:cs typeface="Times New Roman" panose="02020603050405020304" pitchFamily="18" charset="0"/>
            </a:endParaRPr>
          </a:p>
        </p:txBody>
      </p:sp>
      <p:sp>
        <p:nvSpPr>
          <p:cNvPr id="65554" name="Line 18"/>
          <p:cNvSpPr>
            <a:spLocks noChangeShapeType="1"/>
          </p:cNvSpPr>
          <p:nvPr/>
        </p:nvSpPr>
        <p:spPr bwMode="auto">
          <a:xfrm flipH="1">
            <a:off x="5037743" y="2215628"/>
            <a:ext cx="76200" cy="304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b="1" dirty="0">
              <a:latin typeface="Times New Roman" panose="02020603050405020304" pitchFamily="18" charset="0"/>
              <a:cs typeface="Times New Roman" panose="02020603050405020304" pitchFamily="18" charset="0"/>
            </a:endParaRPr>
          </a:p>
        </p:txBody>
      </p:sp>
      <p:sp>
        <p:nvSpPr>
          <p:cNvPr id="19" name="Line 18"/>
          <p:cNvSpPr>
            <a:spLocks noChangeShapeType="1"/>
          </p:cNvSpPr>
          <p:nvPr/>
        </p:nvSpPr>
        <p:spPr bwMode="auto">
          <a:xfrm flipH="1">
            <a:off x="4168095" y="3428997"/>
            <a:ext cx="93662" cy="42450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dirty="0">
              <a:latin typeface="Times New Roman" panose="02020603050405020304" pitchFamily="18" charset="0"/>
              <a:cs typeface="Times New Roman" panose="02020603050405020304" pitchFamily="18" charset="0"/>
            </a:endParaRPr>
          </a:p>
        </p:txBody>
      </p:sp>
      <p:pic>
        <p:nvPicPr>
          <p:cNvPr id="20" name="Picture 4" descr="dd_chi_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130" y="1523464"/>
            <a:ext cx="6718852" cy="457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7332266" y="6208794"/>
            <a:ext cx="2278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solidFill>
                  <a:srgbClr val="0000FF"/>
                </a:solidFill>
                <a:latin typeface="Times New Roman" panose="02020603050405020304" pitchFamily="18" charset="0"/>
                <a:cs typeface="Times New Roman" panose="02020603050405020304" pitchFamily="18" charset="0"/>
              </a:rPr>
              <a:t>Đồn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điền</a:t>
            </a:r>
            <a:r>
              <a:rPr lang="en-US" altLang="en-US" sz="2400" dirty="0">
                <a:solidFill>
                  <a:srgbClr val="0000FF"/>
                </a:solidFill>
                <a:latin typeface="Times New Roman" panose="02020603050405020304" pitchFamily="18" charset="0"/>
                <a:cs typeface="Times New Roman" panose="02020603050405020304" pitchFamily="18" charset="0"/>
              </a:rPr>
              <a:t> Chi </a:t>
            </a:r>
            <a:r>
              <a:rPr lang="en-US" altLang="en-US" sz="2400" dirty="0" err="1">
                <a:solidFill>
                  <a:srgbClr val="0000FF"/>
                </a:solidFill>
                <a:latin typeface="Times New Roman" panose="02020603050405020304" pitchFamily="18" charset="0"/>
                <a:cs typeface="Times New Roman" panose="02020603050405020304" pitchFamily="18" charset="0"/>
              </a:rPr>
              <a:t>Nê</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13" name="Line 18">
            <a:extLst>
              <a:ext uri="{FF2B5EF4-FFF2-40B4-BE49-F238E27FC236}">
                <a16:creationId xmlns:a16="http://schemas.microsoft.com/office/drawing/2014/main" id="{7B44E4E2-E07E-454F-82FB-38B20EFD6B10}"/>
              </a:ext>
            </a:extLst>
          </p:cNvPr>
          <p:cNvSpPr>
            <a:spLocks noChangeShapeType="1"/>
          </p:cNvSpPr>
          <p:nvPr/>
        </p:nvSpPr>
        <p:spPr bwMode="auto">
          <a:xfrm flipH="1">
            <a:off x="3629315" y="2619141"/>
            <a:ext cx="93662" cy="42450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9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1993</Words>
  <Application>Microsoft Office PowerPoint</Application>
  <PresentationFormat>Widescreen</PresentationFormat>
  <Paragraphs>198</Paragraphs>
  <Slides>28</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.VnTime</vt:lpstr>
      <vt:lpstr>Arial</vt:lpstr>
      <vt:lpstr>Calibri</vt:lpstr>
      <vt:lpstr>Calibri Light</vt:lpstr>
      <vt:lpstr>HP001 5 hàng</vt:lpstr>
      <vt:lpstr>Times New Roman</vt:lpstr>
      <vt:lpstr>Trebuchet MS</vt:lpstr>
      <vt:lpstr>VNI 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A33515 Vũ Tuấn Long</cp:lastModifiedBy>
  <cp:revision>86</cp:revision>
  <dcterms:created xsi:type="dcterms:W3CDTF">2019-01-09T07:34:01Z</dcterms:created>
  <dcterms:modified xsi:type="dcterms:W3CDTF">2022-01-20T09:34:54Z</dcterms:modified>
</cp:coreProperties>
</file>