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  <p:sldMasterId id="2147483697" r:id="rId2"/>
    <p:sldMasterId id="2147483710" r:id="rId3"/>
  </p:sldMasterIdLst>
  <p:sldIdLst>
    <p:sldId id="342" r:id="rId4"/>
    <p:sldId id="343" r:id="rId5"/>
    <p:sldId id="346" r:id="rId6"/>
    <p:sldId id="347" r:id="rId7"/>
    <p:sldId id="288" r:id="rId8"/>
    <p:sldId id="345" r:id="rId9"/>
    <p:sldId id="348" r:id="rId10"/>
    <p:sldId id="349" r:id="rId11"/>
    <p:sldId id="350" r:id="rId12"/>
    <p:sldId id="351" r:id="rId13"/>
    <p:sldId id="263" r:id="rId14"/>
    <p:sldId id="282" r:id="rId15"/>
    <p:sldId id="283" r:id="rId16"/>
    <p:sldId id="330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D3D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BC01A-074E-48C1-812C-79689DF80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8152D-5516-4EC5-96F6-A94B124C9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FC80B-4C84-49CE-997F-1C782DEEC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0CBB7-D0C8-4328-89D3-725317BE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0E741-C453-44AD-806C-E2284BBAF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3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1F120-D1CB-4E08-BEB4-CCEAA6424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2AA9A-2AD4-43BA-AE33-FEE2E8621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3C03C-D15A-4A67-BFB0-608DF9217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D4E68-7269-43AE-9B10-B1826A280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1DC2E-1123-4FFA-80CB-60E0826E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9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CBBBC0-6DFB-4871-B698-3E5EBDC412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A1B3D3-D570-4E41-8DCA-B2E7B51E9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C8B15-523F-49F8-A7C8-DBED0E96C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6419C-C3F5-46AF-9EF6-C3C5AC69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3A32D-0642-4926-ABB0-CBD1EDB66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54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B88919-25BB-49B3-99EA-20B5CE6B0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3177EB-A166-4B30-BE28-9DA14BCA01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07E219-7413-4DFA-A281-F4319AD58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C26F3E-1D43-4A52-B708-BEB169D793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496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7E2618-C7BB-490A-BA16-3A5A511CA6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B449C-A47C-4E80-9057-7D1120538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C5217C-CFC9-46EA-B51B-58B5EA41D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1B5917-42DF-4F27-9DDA-A0851613CD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413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330848-730B-424B-97F1-CF9E1D9AC8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764296-719F-482E-8F7E-2BB919A84C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7A3DB8-B9C7-4022-9BC0-CEF11A69FC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E6698-F015-4743-ADBD-D93DBB8721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212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3B3FC5-B5F2-4353-9C43-076D271570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2125DB-7614-4B31-9365-0BEC46D8CA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3E3EC3-7957-42CC-A792-B30FC6E626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AA556-5D16-4122-BA10-F6ADE3EFD3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300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9476440-4EF0-489C-9A2D-9C75CBA4D8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97DD59-A652-4A32-8E6C-F244CAFFF3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A8D275-676F-45D5-953B-D9567A1860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CD08B-2EA5-4E42-8668-DFFADBBAC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772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DC682DE-5E36-4643-96B6-16C3939FC9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6584FF6-C779-4E86-93AD-0714394CCB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EC108D6-49CF-4C5F-BA8B-C268C11909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6D0FE-724C-4DA3-B08A-7CAFC00270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608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5A227F0-9754-45C4-937F-2FF6A57E2E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EAB8141-6604-4322-96F3-4747394E38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A40F6E-1C3A-40A8-B830-33A3FDAE47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A6DFD-E54A-4196-A7A5-424510982B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787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9930B2-68F2-49ED-B51A-FE577A96BE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CF9698-9097-4BD4-A248-5935DB7129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7EE9C5-0A6C-40E3-B365-D65493310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A937B-71C1-40EF-A952-0E3FF7E43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55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16DA0-704A-471F-93DB-D32626C7A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1857F-576A-48F7-B0E0-F157ECC28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02E3A-1BEC-46B5-ACE6-08CD591FE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F0905-645F-4C04-BF54-082F54842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8CB35-D0E8-4DD2-B524-7BEB8A4BD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05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8DC1F8-F441-46BE-9601-D2A4A41B97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D5800A-B8C2-4A1B-9687-9AB76B5434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72CDE0-755F-4805-8DB7-D95757482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45F7E5-0E08-4994-9176-46E6B1ACAC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951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9F085C-F96C-4605-BAE4-D2FD3F165F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B92D78-9C67-4122-97F7-7312EDB689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BE2849-B5F4-4537-91F7-D8910EF4EF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D9C55-B5A2-43D8-A965-37B6F39EE6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937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BF169B-AFCE-4816-928C-1F55C4D07F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18E122-B8D1-4D9C-A753-121B3F86A7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C364BD-F2E3-4E7E-94CD-FA79F4CE6D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69E9C-19C2-43E9-BB93-998B0DFF20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8358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5E1911A-7FF8-4C9E-939D-7038315674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14AB39-AA06-4899-B5EE-FE7B09196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9C7DD3-CF4C-4934-8CB2-C53088325F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399CD-83B5-4FFB-89F7-36ADAEA3C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5276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30F9D6-08C2-4B2D-B9CB-506752D6FC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F915B0-E6CA-4D6B-A533-E6D44FBB13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9CE015-B40A-43D5-A906-CCF69B0E8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FADC2-A57F-40FA-B1AE-2A48094C8C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6960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C235DF-C23D-4D98-BBB5-29C00C3455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9CC861-7A0F-4CAA-89C0-682E961554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E91971-FAD1-4CFC-A3ED-4B500B6A5A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266D8-8028-41AC-B106-6D0282F1C5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8362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14B246-62F5-4FC0-AE67-134E0B5712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74A6E5-315D-483F-A3BC-F30DD93BA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BC9C26-832E-4A06-B402-356467D646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17212A-4082-4B58-BFFB-DE38752604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685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67AFCB-0CB6-45BD-833A-DB7B28807F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E65900-0EA9-4E14-BAF4-425CC8310D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8AE0FE-42A4-407F-871F-A6F69E7CE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CA0B1-ECEA-4F22-A5EA-56A6FDE23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7265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20309B5-65C6-4EC1-B7B8-078FAC4297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C79BF2D-A7EF-4C01-A041-7A2281862C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5B1A99-B1EC-4CAC-92A2-F80EA9C909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BB24B-A3AD-45F3-8EFC-6EB4E9EACC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6835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D8C015-89AB-4B82-96D2-48A19AB882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778966D-5A76-426F-8E87-3509E58D0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0CD2CB-66E1-4700-9CE5-48E19A2174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F2A28-6326-4DA2-A3EC-F58353D060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07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C61D6-E224-49DB-8F05-C12D6C578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D32FB-B00A-4CAE-8188-736B40BE7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F96B4-8E30-4917-B8B4-14672B3C7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45A97-0C8B-404A-A9EC-0E0726B3A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702F6-C053-44AA-8415-74C3C5538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203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92DEB62-9104-4075-941A-0646B955CA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C6F26A8-D3F8-42FA-8D57-2A505CD075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C6365D0-31DE-4CF7-9855-03225C337E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1B235-9422-43D8-BC2F-319EA167CD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4802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AE4E4E-B5EC-480A-B87B-50A4D4DC20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009F13-AB40-4A11-9FE5-A49BADC345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9A9C06-42F8-4F0A-9400-CA7D9F045A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67E88-CBC7-4F28-80C6-DEB3A24F5D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0967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BFD748-ACBF-4A24-B15A-F7527DEBC6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F6FEE6-05F7-44BD-BDEC-F924DA0C54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AE4709-D5E2-41E1-8DAB-24DCC40CD4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11F40-0422-4277-B9E1-244B053A16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832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E9EFD3-9FA0-4615-8510-DA9C4419D9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8F28F0-2076-4B28-8FD5-528C08ED68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14706C-8F65-4A16-B43E-3DAC62DE03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E6529-1635-458C-AD3B-0B9603F68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0447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7D6998-69A4-4437-BB89-9314CF4D8D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819949-CFD6-4503-A305-0C3692654E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81BC51-B497-4D51-AD55-AC67AB03C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91CD3-27C8-4AC6-95E8-93275CD371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4538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B1B819-81AA-4681-BF24-40A8FF94F2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AA287A-D5BE-4467-B887-9E30DB9A5B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F3D7D5-59B0-4AC5-A1C0-B198D916FD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2E615-F707-4EB7-A3C2-5967C3E13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82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D6C7C-C641-46C2-BBD6-9F9ABE0E2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7DD6C-E0E8-43E9-9F28-83FAF5D25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597A7F-3602-4C33-BB36-C9DBF27B5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1BCFA-EA09-4E60-B6E0-E9B03786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28131-C9B0-47A6-9514-E2A7E7068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BB5FA-6EE3-4D82-938A-3C1CFB9D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8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149BC-F2F4-4705-BF84-8B72067FA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77EDC-C821-4EB8-82D4-39AA67C54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CF21A-BCD0-4FB0-B211-150F1791E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2C62E6-03CC-4462-B731-208EE9E5F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972D5-491E-43D5-B355-C152F8803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C985CC-16B0-4883-92F9-AB45B29C2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790341-2765-4B0F-B50D-3F6B1A4EE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FDCF95-8D1D-4A13-BE3E-FDD81C46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67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A850D-C1AD-4244-BF74-E5ED89C25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73521F-9D9D-4325-8832-9B3087CA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93DFF9-B185-4DB1-AA47-B2CF1927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0C1BE-FD6D-423E-AEA0-C6B1533E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3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F0A886-5E96-43BE-BECE-7A254E83C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BD08D9-04D6-41C6-A906-88742B6D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6E7A3-79F2-4914-9BC7-BD187613D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54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98E08-C962-4754-8E27-3AF5D607B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C8305-E08F-446F-BBF2-10AEC6DCA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6A4444-BF60-442B-BE5A-CE667F1B1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8D266-8B35-43D2-B8A6-4D3886948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C194E-23A7-45EE-B37D-EAD41BE66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C5943-4362-43E2-9E78-C5225877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7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F21CA-CA45-4717-90A5-887BAD289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8F4AF1-D975-452F-A747-FE3C7EDCD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B1769F-9034-43CB-9C48-8C78BC669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356D7-8F7E-422B-A71E-CFC94E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0DE13-4D36-4FBD-99F6-FB91FE842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5695E-F1AD-4277-B694-C5B7F5FDE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7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8AA461-7355-484A-920C-970DFB45C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5A9A6-7A6E-4762-A524-B1C069E71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A228A-201E-45A6-80C6-AAC09B578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6F5C2-ECAA-41C6-849F-450C7EA3FA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94431-8001-4337-BE93-C471EDB42D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7AFDE69-42D3-48C4-8098-FDB90FDC1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AEDDA96-0F1E-48BD-8027-2EC8A3942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16E4BD8-F108-45AB-9445-49E14460F4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A65264F-3253-4B10-AEFE-D7E28EBDF8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575B3ED-0CB4-4C53-99E2-333C46EB89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C6E6C6AE-3B99-49A9-AC25-5C892E31CC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52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7BB5939-FC94-43B3-9D94-352E3582D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818EF84-94F4-4F3B-A6E5-E97D8798BB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188402E-CDCF-4144-A939-A17F827F10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C98CC7C-6D09-4055-8A88-8D962274DD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2BE5D0E-F72C-42DA-93CD-B33AA6C2D0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38580D70-E70A-4FCA-B962-6311E6BFA2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12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C5F73C-557C-4E9E-8EE7-288DCC19CF29}"/>
              </a:ext>
            </a:extLst>
          </p:cNvPr>
          <p:cNvSpPr/>
          <p:nvPr/>
        </p:nvSpPr>
        <p:spPr>
          <a:xfrm>
            <a:off x="1371601" y="649070"/>
            <a:ext cx="611505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TRƯỜNG TIỂU HỌC VIỆT HƯNG</a:t>
            </a:r>
          </a:p>
        </p:txBody>
      </p:sp>
      <p:sp>
        <p:nvSpPr>
          <p:cNvPr id="7" name="WordArt 60">
            <a:extLst>
              <a:ext uri="{FF2B5EF4-FFF2-40B4-BE49-F238E27FC236}">
                <a16:creationId xmlns:a16="http://schemas.microsoft.com/office/drawing/2014/main" id="{F17E2F4E-CB60-43EB-B4B4-110E8EF8669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2" y="1676400"/>
            <a:ext cx="8000999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78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Chào</a:t>
            </a:r>
            <a:r>
              <a:rPr kumimoji="0" lang="en-US" sz="8000" b="0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8000" b="0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mừng</a:t>
            </a:r>
            <a:r>
              <a:rPr kumimoji="0" lang="en-US" sz="8000" b="0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8000" b="0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8000" b="0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8000" b="0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học</a:t>
            </a:r>
            <a:r>
              <a:rPr kumimoji="0" lang="en-US" sz="8000" b="0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8000" b="0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sinh</a:t>
            </a:r>
            <a:r>
              <a:rPr kumimoji="0" lang="en-US" sz="8000" b="0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8000" b="0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đến</a:t>
            </a:r>
            <a:r>
              <a:rPr kumimoji="0" lang="en-US" sz="8000" b="0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8000" b="0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8000" b="0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8000" b="0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tiết</a:t>
            </a:r>
            <a:r>
              <a:rPr kumimoji="0" lang="en-US" sz="8000" b="0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8000" b="0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học</a:t>
            </a:r>
            <a:endParaRPr kumimoji="0" lang="en-US" sz="8000" b="0" i="0" u="none" strike="noStrike" kern="10" cap="none" spc="0" normalizeH="0" baseline="0" noProof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1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TOÁN  5</a:t>
            </a:r>
          </a:p>
        </p:txBody>
      </p:sp>
      <p:sp>
        <p:nvSpPr>
          <p:cNvPr id="3076" name="TextBox 3">
            <a:extLst>
              <a:ext uri="{FF2B5EF4-FFF2-40B4-BE49-F238E27FC236}">
                <a16:creationId xmlns:a16="http://schemas.microsoft.com/office/drawing/2014/main" id="{269A66DF-58C2-41CC-95AE-F0716E9CD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538" y="4191000"/>
            <a:ext cx="47548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 21 tháng 3 năm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>
            <a:extLst>
              <a:ext uri="{FF2B5EF4-FFF2-40B4-BE49-F238E27FC236}">
                <a16:creationId xmlns:a16="http://schemas.microsoft.com/office/drawing/2014/main" id="{138D3DB7-CE26-4117-9D20-C21A35AE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751" y="2845182"/>
            <a:ext cx="8839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là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F3D27F-AB10-4D25-AC70-32AB9C291F85}"/>
              </a:ext>
            </a:extLst>
          </p:cNvPr>
          <p:cNvSpPr txBox="1"/>
          <p:nvPr/>
        </p:nvSpPr>
        <p:spPr>
          <a:xfrm>
            <a:off x="0" y="-118997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30km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5820DB5-8D9C-4E49-B2B5-62C987152BB0}"/>
              </a:ext>
            </a:extLst>
          </p:cNvPr>
          <p:cNvGrpSpPr/>
          <p:nvPr/>
        </p:nvGrpSpPr>
        <p:grpSpPr>
          <a:xfrm>
            <a:off x="494070" y="2024000"/>
            <a:ext cx="6533866" cy="457200"/>
            <a:chOff x="493117" y="2438400"/>
            <a:chExt cx="6533866" cy="457200"/>
          </a:xfrm>
        </p:grpSpPr>
        <p:sp>
          <p:nvSpPr>
            <p:cNvPr id="5" name="Line 19">
              <a:extLst>
                <a:ext uri="{FF2B5EF4-FFF2-40B4-BE49-F238E27FC236}">
                  <a16:creationId xmlns:a16="http://schemas.microsoft.com/office/drawing/2014/main" id="{1E1636C5-63C2-47C5-BC76-5DD93340A7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117" y="2438400"/>
              <a:ext cx="0" cy="45720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Line 30">
              <a:extLst>
                <a:ext uri="{FF2B5EF4-FFF2-40B4-BE49-F238E27FC236}">
                  <a16:creationId xmlns:a16="http://schemas.microsoft.com/office/drawing/2014/main" id="{BD5EA0F2-A667-4693-B1D2-CD36BC91A4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117" y="2676832"/>
              <a:ext cx="6533866" cy="0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Line 19">
              <a:extLst>
                <a:ext uri="{FF2B5EF4-FFF2-40B4-BE49-F238E27FC236}">
                  <a16:creationId xmlns:a16="http://schemas.microsoft.com/office/drawing/2014/main" id="{9A90E165-1D1B-4316-862A-907C527723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87653" y="2438400"/>
              <a:ext cx="0" cy="45720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3A940342-D3C5-4E16-ADE6-9E8399DAB20A}"/>
              </a:ext>
            </a:extLst>
          </p:cNvPr>
          <p:cNvSpPr/>
          <p:nvPr/>
        </p:nvSpPr>
        <p:spPr>
          <a:xfrm>
            <a:off x="104385" y="2405918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BB805-6125-434D-998B-EAF18112EF3A}"/>
              </a:ext>
            </a:extLst>
          </p:cNvPr>
          <p:cNvSpPr/>
          <p:nvPr/>
        </p:nvSpPr>
        <p:spPr>
          <a:xfrm>
            <a:off x="6223012" y="2394823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DFE06019-BFAB-421A-A650-F943A46E5E40}"/>
              </a:ext>
            </a:extLst>
          </p:cNvPr>
          <p:cNvSpPr/>
          <p:nvPr/>
        </p:nvSpPr>
        <p:spPr>
          <a:xfrm rot="16200000">
            <a:off x="3550839" y="-1316061"/>
            <a:ext cx="380999" cy="6494537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136737-DCE7-45DB-96B0-19AC4675D6E9}"/>
              </a:ext>
            </a:extLst>
          </p:cNvPr>
          <p:cNvSpPr/>
          <p:nvPr/>
        </p:nvSpPr>
        <p:spPr>
          <a:xfrm>
            <a:off x="3364099" y="1319763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30km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061097-7EFF-448B-BA47-CA78C814E66B}"/>
              </a:ext>
            </a:extLst>
          </p:cNvPr>
          <p:cNvSpPr txBox="1"/>
          <p:nvPr/>
        </p:nvSpPr>
        <p:spPr>
          <a:xfrm>
            <a:off x="381000" y="919870"/>
            <a:ext cx="1289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err="1">
                <a:solidFill>
                  <a:srgbClr val="FF0000"/>
                </a:solidFill>
                <a:latin typeface="Calibri"/>
              </a:rPr>
              <a:t>Tóm</a:t>
            </a:r>
            <a:r>
              <a:rPr lang="en-US" sz="2800" u="sng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Calibri"/>
              </a:rPr>
              <a:t>tắt</a:t>
            </a:r>
            <a:endParaRPr lang="en-US" sz="2800" u="sng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D2CA1D-DB1B-4AAF-A234-AA1ABE41FF25}"/>
              </a:ext>
            </a:extLst>
          </p:cNvPr>
          <p:cNvSpPr/>
          <p:nvPr/>
        </p:nvSpPr>
        <p:spPr>
          <a:xfrm>
            <a:off x="374737" y="1359134"/>
            <a:ext cx="16514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endParaRPr lang="en-US" sz="2800" dirty="0">
              <a:solidFill>
                <a:srgbClr val="1F497D">
                  <a:lumMod val="60000"/>
                  <a:lumOff val="40000"/>
                </a:srgbClr>
              </a:solidFill>
              <a:latin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92456B-8F46-49A1-BB5C-CDBE094101AB}"/>
              </a:ext>
            </a:extLst>
          </p:cNvPr>
          <p:cNvSpPr/>
          <p:nvPr/>
        </p:nvSpPr>
        <p:spPr>
          <a:xfrm>
            <a:off x="1396516" y="3773763"/>
            <a:ext cx="69493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6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8DF445-6531-409B-87F2-B1468EC51195}"/>
              </a:ext>
            </a:extLst>
          </p:cNvPr>
          <p:cNvSpPr/>
          <p:nvPr/>
        </p:nvSpPr>
        <p:spPr>
          <a:xfrm>
            <a:off x="1200444" y="4163386"/>
            <a:ext cx="4610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1F497D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Đổi: 1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= 1,25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D64254D-8B96-419E-A321-999A7D92939B}"/>
              </a:ext>
            </a:extLst>
          </p:cNvPr>
          <p:cNvSpPr/>
          <p:nvPr/>
        </p:nvSpPr>
        <p:spPr>
          <a:xfrm>
            <a:off x="1250748" y="4638584"/>
            <a:ext cx="3857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62DE10-B3F6-44A0-98F3-8A3F772635A0}"/>
              </a:ext>
            </a:extLst>
          </p:cNvPr>
          <p:cNvSpPr/>
          <p:nvPr/>
        </p:nvSpPr>
        <p:spPr>
          <a:xfrm>
            <a:off x="2207609" y="5187346"/>
            <a:ext cx="3623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: 1,25 = 24 (km/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87C48E-AE27-4229-B398-0B74526D65BE}"/>
              </a:ext>
            </a:extLst>
          </p:cNvPr>
          <p:cNvSpPr/>
          <p:nvPr/>
        </p:nvSpPr>
        <p:spPr>
          <a:xfrm>
            <a:off x="4067837" y="5828775"/>
            <a:ext cx="2969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km/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86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 animBg="1"/>
      <p:bldP spid="11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FE3DC2C-706C-462C-9893-603E680259D5}"/>
              </a:ext>
            </a:extLst>
          </p:cNvPr>
          <p:cNvSpPr txBox="1"/>
          <p:nvPr/>
        </p:nvSpPr>
        <p:spPr>
          <a:xfrm>
            <a:off x="1431236" y="2305885"/>
            <a:ext cx="6175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4FC26D0-F75D-4FD2-AC44-2289A10C7C5B}"/>
              </a:ext>
            </a:extLst>
          </p:cNvPr>
          <p:cNvSpPr/>
          <p:nvPr/>
        </p:nvSpPr>
        <p:spPr>
          <a:xfrm>
            <a:off x="3140765" y="1404730"/>
            <a:ext cx="2822713" cy="8083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0070C0"/>
                </a:solidFill>
              </a:rPr>
              <a:t>Củng cố: Trò chơi</a:t>
            </a:r>
          </a:p>
        </p:txBody>
      </p:sp>
    </p:spTree>
    <p:extLst>
      <p:ext uri="{BB962C8B-B14F-4D97-AF65-F5344CB8AC3E}">
        <p14:creationId xmlns:p14="http://schemas.microsoft.com/office/powerpoint/2010/main" val="375178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036C9D-607D-4472-9E65-8BD85B375A29}"/>
              </a:ext>
            </a:extLst>
          </p:cNvPr>
          <p:cNvSpPr txBox="1"/>
          <p:nvPr/>
        </p:nvSpPr>
        <p:spPr>
          <a:xfrm>
            <a:off x="0" y="1485635"/>
            <a:ext cx="9143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“Ai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336km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Linh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vằn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DBE3E8-D694-4EF9-AEF4-B28963B9FE1B}"/>
              </a:ext>
            </a:extLst>
          </p:cNvPr>
          <p:cNvSpPr txBox="1"/>
          <p:nvPr/>
        </p:nvSpPr>
        <p:spPr>
          <a:xfrm>
            <a:off x="1431236" y="156240"/>
            <a:ext cx="6175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956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76E492-522E-44F4-89D5-9D80798A0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58" y="0"/>
            <a:ext cx="2857500" cy="4286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72BA75-D2D3-4292-8697-7CC7CE829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5757" y="-1"/>
            <a:ext cx="2857499" cy="42862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4066D6-A740-40C9-9968-3907748167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3256" y="23191"/>
            <a:ext cx="3280744" cy="42862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B257E3-9CFA-4038-963F-92087E353103}"/>
              </a:ext>
            </a:extLst>
          </p:cNvPr>
          <p:cNvSpPr txBox="1"/>
          <p:nvPr/>
        </p:nvSpPr>
        <p:spPr>
          <a:xfrm>
            <a:off x="0" y="4651513"/>
            <a:ext cx="3005757" cy="120032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Vận</a:t>
            </a:r>
            <a:r>
              <a:rPr lang="en-US" sz="2400" dirty="0"/>
              <a:t> </a:t>
            </a:r>
            <a:r>
              <a:rPr lang="en-US" sz="2400" dirty="0" err="1"/>
              <a:t>tốc</a:t>
            </a:r>
            <a:r>
              <a:rPr lang="en-US" sz="2400" dirty="0"/>
              <a:t> con </a:t>
            </a:r>
            <a:r>
              <a:rPr lang="en-US" sz="2400" dirty="0" err="1"/>
              <a:t>Báo</a:t>
            </a:r>
            <a:r>
              <a:rPr lang="en-US" sz="2400" dirty="0"/>
              <a:t> </a:t>
            </a:r>
            <a:r>
              <a:rPr lang="en-US" sz="2400" dirty="0" err="1"/>
              <a:t>chạy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:</a:t>
            </a:r>
          </a:p>
          <a:p>
            <a:r>
              <a:rPr lang="en-US" sz="2400" dirty="0"/>
              <a:t>336 : 3 = 112 (</a:t>
            </a:r>
            <a:r>
              <a:rPr lang="en-US" sz="2400"/>
              <a:t>km/giờ)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490596-F370-4900-A280-8DF0A0B61CBE}"/>
              </a:ext>
            </a:extLst>
          </p:cNvPr>
          <p:cNvSpPr txBox="1"/>
          <p:nvPr/>
        </p:nvSpPr>
        <p:spPr>
          <a:xfrm>
            <a:off x="2999961" y="4644881"/>
            <a:ext cx="28575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Vận</a:t>
            </a:r>
            <a:r>
              <a:rPr lang="en-US" sz="2400" dirty="0"/>
              <a:t> </a:t>
            </a:r>
            <a:r>
              <a:rPr lang="en-US" sz="2400" dirty="0" err="1"/>
              <a:t>tốc</a:t>
            </a:r>
            <a:r>
              <a:rPr lang="en-US" sz="2400" dirty="0"/>
              <a:t> con Linh </a:t>
            </a:r>
            <a:r>
              <a:rPr lang="en-US" sz="2400" dirty="0" err="1"/>
              <a:t>Dương</a:t>
            </a:r>
            <a:r>
              <a:rPr lang="en-US" sz="2400" dirty="0"/>
              <a:t> </a:t>
            </a:r>
            <a:r>
              <a:rPr lang="en-US" sz="2400" dirty="0" err="1"/>
              <a:t>chạy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</a:p>
          <a:p>
            <a:r>
              <a:rPr lang="en-US" sz="2400" dirty="0"/>
              <a:t>336 : 4 = 84 (</a:t>
            </a:r>
            <a:r>
              <a:rPr lang="en-US" sz="2400"/>
              <a:t>km/giờ)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2DFE4A-4662-4DB3-84D1-CAD48991D195}"/>
              </a:ext>
            </a:extLst>
          </p:cNvPr>
          <p:cNvSpPr txBox="1"/>
          <p:nvPr/>
        </p:nvSpPr>
        <p:spPr>
          <a:xfrm>
            <a:off x="5857462" y="4664760"/>
            <a:ext cx="3244302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Vận</a:t>
            </a:r>
            <a:r>
              <a:rPr lang="en-US" sz="2400" dirty="0"/>
              <a:t> </a:t>
            </a:r>
            <a:r>
              <a:rPr lang="en-US" sz="2400" dirty="0" err="1"/>
              <a:t>tốc</a:t>
            </a:r>
            <a:r>
              <a:rPr lang="en-US" sz="2400" dirty="0"/>
              <a:t> con </a:t>
            </a:r>
            <a:r>
              <a:rPr lang="en-US" sz="2400" dirty="0" err="1"/>
              <a:t>Ngựa</a:t>
            </a:r>
            <a:r>
              <a:rPr lang="en-US" sz="2400" dirty="0"/>
              <a:t> </a:t>
            </a:r>
            <a:r>
              <a:rPr lang="en-US" sz="2400" dirty="0" err="1"/>
              <a:t>vằn</a:t>
            </a:r>
            <a:r>
              <a:rPr lang="en-US" sz="2400" dirty="0"/>
              <a:t> </a:t>
            </a:r>
            <a:r>
              <a:rPr lang="en-US" sz="2400" dirty="0" err="1"/>
              <a:t>chạy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</a:p>
          <a:p>
            <a:r>
              <a:rPr lang="en-US" sz="2400" dirty="0"/>
              <a:t>336 : 5 = 67,2 (</a:t>
            </a:r>
            <a:r>
              <a:rPr lang="en-US" sz="2400"/>
              <a:t>km/giờ)</a:t>
            </a:r>
            <a:endParaRPr lang="en-US" sz="24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22E0875-3D65-428C-A899-0558EB3C4079}"/>
              </a:ext>
            </a:extLst>
          </p:cNvPr>
          <p:cNvSpPr/>
          <p:nvPr/>
        </p:nvSpPr>
        <p:spPr>
          <a:xfrm>
            <a:off x="636104" y="6005563"/>
            <a:ext cx="8189844" cy="476075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i="1">
                <a:solidFill>
                  <a:srgbClr val="002060"/>
                </a:solidFill>
              </a:rPr>
              <a:t>Vậy Báo chạy nhanh nhất với vận tốc 112km/giờ.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9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B0F7794-1F75-4A01-B4A3-0A5748A2B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5961063"/>
            <a:ext cx="762000" cy="5635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9879" name="AutoShape 7">
            <a:extLst>
              <a:ext uri="{FF2B5EF4-FFF2-40B4-BE49-F238E27FC236}">
                <a16:creationId xmlns:a16="http://schemas.microsoft.com/office/drawing/2014/main" id="{69D2A74B-312E-447E-AB9E-B309B0C78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3" y="1854200"/>
            <a:ext cx="8991600" cy="1125538"/>
          </a:xfrm>
          <a:prstGeom prst="ribbon">
            <a:avLst>
              <a:gd name="adj1" fmla="val 12500"/>
              <a:gd name="adj2" fmla="val 75000"/>
            </a:avLst>
          </a:prstGeom>
          <a:solidFill>
            <a:srgbClr val="FFFFCC"/>
          </a:solidFill>
          <a:ln w="9525">
            <a:solidFill>
              <a:srgbClr val="FF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thuộc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tắc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vận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tốc.</a:t>
            </a:r>
            <a:endParaRPr kumimoji="0" lang="en-US" sz="2769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9880" name="AutoShape 8">
            <a:extLst>
              <a:ext uri="{FF2B5EF4-FFF2-40B4-BE49-F238E27FC236}">
                <a16:creationId xmlns:a16="http://schemas.microsoft.com/office/drawing/2014/main" id="{D5BA5A9B-9057-42B8-ACAF-56D2F7A03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98875"/>
            <a:ext cx="9144000" cy="1125538"/>
          </a:xfrm>
          <a:prstGeom prst="ribbon">
            <a:avLst>
              <a:gd name="adj1" fmla="val 12500"/>
              <a:gd name="adj2" fmla="val 75000"/>
            </a:avLst>
          </a:prstGeom>
          <a:solidFill>
            <a:srgbClr val="FFFFCC"/>
          </a:solidFill>
          <a:ln w="9525">
            <a:solidFill>
              <a:srgbClr val="FF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Hoàn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thành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VBT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Toán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tiết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tập.</a:t>
            </a:r>
            <a:endParaRPr kumimoji="0" lang="en-US" sz="2769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9881" name="AutoShape 9">
            <a:extLst>
              <a:ext uri="{FF2B5EF4-FFF2-40B4-BE49-F238E27FC236}">
                <a16:creationId xmlns:a16="http://schemas.microsoft.com/office/drawing/2014/main" id="{3594B364-D437-4FCE-B399-527A9DCBA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3813" y="5267325"/>
            <a:ext cx="8991601" cy="1027458"/>
          </a:xfrm>
          <a:prstGeom prst="ribbon">
            <a:avLst>
              <a:gd name="adj1" fmla="val 12500"/>
              <a:gd name="adj2" fmla="val 75000"/>
            </a:avLst>
          </a:prstGeom>
          <a:solidFill>
            <a:srgbClr val="FFFFCC"/>
          </a:solidFill>
          <a:ln w="9525">
            <a:solidFill>
              <a:srgbClr val="FF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-2500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Chuẩn bị bài  Quãng</a:t>
            </a:r>
            <a:r>
              <a:rPr kumimoji="0" lang="en-US" altLang="en-US" sz="2400" b="0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đường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(140).</a:t>
            </a:r>
            <a:endParaRPr kumimoji="0" lang="en-US" altLang="en-US" sz="2400" b="1" i="0" u="none" strike="noStrike" kern="1200" cap="none" spc="0" normalizeH="0" baseline="-2500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38" name="AutoShape 15">
            <a:extLst>
              <a:ext uri="{FF2B5EF4-FFF2-40B4-BE49-F238E27FC236}">
                <a16:creationId xmlns:a16="http://schemas.microsoft.com/office/drawing/2014/main" id="{BB56517C-E4ED-4029-9914-EE7723915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-38100"/>
            <a:ext cx="3810000" cy="1449388"/>
          </a:xfrm>
          <a:prstGeom prst="irregularSeal2">
            <a:avLst/>
          </a:prstGeom>
          <a:solidFill>
            <a:srgbClr val="EFFCA2"/>
          </a:solidFill>
          <a:ln w="9525">
            <a:solidFill>
              <a:srgbClr val="FF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000">
                <a:solidFill>
                  <a:srgbClr val="009900"/>
                </a:solidFill>
              </a:rPr>
              <a:t>Dặn </a:t>
            </a:r>
            <a:r>
              <a: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dò: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9" grpId="0" animBg="1"/>
      <p:bldP spid="79879" grpId="1" animBg="1"/>
      <p:bldP spid="79880" grpId="0" animBg="1"/>
      <p:bldP spid="79881" grpId="0" animBg="1"/>
      <p:bldP spid="7988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E5C4BF-2A56-4E11-898A-908E0AC73ADF}"/>
              </a:ext>
            </a:extLst>
          </p:cNvPr>
          <p:cNvSpPr txBox="1"/>
          <p:nvPr/>
        </p:nvSpPr>
        <p:spPr>
          <a:xfrm>
            <a:off x="898358" y="2566737"/>
            <a:ext cx="72670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CHÚC CÁC CON CHĂM NGOAN – HỌC GIỎI</a:t>
            </a:r>
          </a:p>
        </p:txBody>
      </p:sp>
    </p:spTree>
    <p:extLst>
      <p:ext uri="{BB962C8B-B14F-4D97-AF65-F5344CB8AC3E}">
        <p14:creationId xmlns:p14="http://schemas.microsoft.com/office/powerpoint/2010/main" val="118186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>
            <a:extLst>
              <a:ext uri="{FF2B5EF4-FFF2-40B4-BE49-F238E27FC236}">
                <a16:creationId xmlns:a16="http://schemas.microsoft.com/office/drawing/2014/main" id="{9FC7E771-2F7B-4675-8A45-B20906789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04800"/>
            <a:ext cx="525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 BÀI CŨ: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2DA191-DF7D-48ED-BB28-055A1FBC5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80838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 hỏi 1: Nêu</a:t>
            </a:r>
            <a:r>
              <a:rPr kumimoji="0" lang="en-US" altLang="en-US" sz="2400" b="1" i="1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quy tắc tính vận tốc.</a:t>
            </a:r>
            <a:endParaRPr kumimoji="0" lang="en-US" altLang="en-US" sz="2400" b="1" i="1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08A357-614D-4D90-B728-24CFF2EED65D}"/>
              </a:ext>
            </a:extLst>
          </p:cNvPr>
          <p:cNvSpPr txBox="1"/>
          <p:nvPr/>
        </p:nvSpPr>
        <p:spPr>
          <a:xfrm>
            <a:off x="609600" y="2173356"/>
            <a:ext cx="7460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>
                <a:solidFill>
                  <a:srgbClr val="0070C0"/>
                </a:solidFill>
              </a:rPr>
              <a:t>Muốn tính vận tốc, ta lấy quãng đường chia thời gian.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EE3736-28DC-47AF-A17C-ED51E7DAC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43" y="1298713"/>
            <a:ext cx="808382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 hỏi 2: Đơn</a:t>
            </a:r>
            <a:r>
              <a:rPr kumimoji="0" lang="en-US" altLang="en-US" sz="2400" b="1" i="1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vị của vận tốc có thể là những đơn vị nào?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002060"/>
                </a:solidFill>
                <a:cs typeface="Times New Roman" panose="02020603050405020304" pitchFamily="18" charset="0"/>
              </a:rPr>
              <a:t>    A. km/giờ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002060"/>
                </a:solidFill>
                <a:cs typeface="Times New Roman" panose="02020603050405020304" pitchFamily="18" charset="0"/>
              </a:rPr>
              <a:t>   B. m/phút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002060"/>
                </a:solidFill>
                <a:cs typeface="Times New Roman" panose="02020603050405020304" pitchFamily="18" charset="0"/>
              </a:rPr>
              <a:t>   C. m/km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002060"/>
                </a:solidFill>
                <a:cs typeface="Times New Roman" panose="02020603050405020304" pitchFamily="18" charset="0"/>
              </a:rPr>
              <a:t>   D. km/giờ, m/phút, m/giây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1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0090FC6-DADD-41A4-B0F1-9D5D8397181D}"/>
              </a:ext>
            </a:extLst>
          </p:cNvPr>
          <p:cNvSpPr/>
          <p:nvPr/>
        </p:nvSpPr>
        <p:spPr>
          <a:xfrm>
            <a:off x="1050235" y="2816225"/>
            <a:ext cx="381000" cy="406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77824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9">
            <a:extLst>
              <a:ext uri="{FF2B5EF4-FFF2-40B4-BE49-F238E27FC236}">
                <a16:creationId xmlns:a16="http://schemas.microsoft.com/office/drawing/2014/main" id="{59487AB2-43BE-455F-BC1B-DCD9C3DF0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01" y="682581"/>
            <a:ext cx="7544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4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3.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45,15km.</a:t>
            </a:r>
          </a:p>
        </p:txBody>
      </p:sp>
      <p:sp>
        <p:nvSpPr>
          <p:cNvPr id="3" name="Text Box 50">
            <a:extLst>
              <a:ext uri="{FF2B5EF4-FFF2-40B4-BE49-F238E27FC236}">
                <a16:creationId xmlns:a16="http://schemas.microsoft.com/office/drawing/2014/main" id="{957C912D-E040-4534-81D8-3AFBDA232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340" y="2358886"/>
            <a:ext cx="3276600" cy="579438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A. 150,5km/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giờ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51">
            <a:extLst>
              <a:ext uri="{FF2B5EF4-FFF2-40B4-BE49-F238E27FC236}">
                <a16:creationId xmlns:a16="http://schemas.microsoft.com/office/drawing/2014/main" id="{6A32A87A-A24C-4F45-AFF1-01EB9E47A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9140" y="2372138"/>
            <a:ext cx="3276600" cy="579438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B. 15,5km/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giờ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52">
            <a:extLst>
              <a:ext uri="{FF2B5EF4-FFF2-40B4-BE49-F238E27FC236}">
                <a16:creationId xmlns:a16="http://schemas.microsoft.com/office/drawing/2014/main" id="{229A25DA-6D57-4C54-810B-858F43057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340" y="3515138"/>
            <a:ext cx="3276600" cy="579438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C. 15, 50km/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giờ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3">
            <a:extLst>
              <a:ext uri="{FF2B5EF4-FFF2-40B4-BE49-F238E27FC236}">
                <a16:creationId xmlns:a16="http://schemas.microsoft.com/office/drawing/2014/main" id="{F9019E2B-EA42-4E36-9CF8-4F1FE2AC3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9140" y="3515138"/>
            <a:ext cx="3276600" cy="579438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D. 15,05km/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giờ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53">
            <a:extLst>
              <a:ext uri="{FF2B5EF4-FFF2-40B4-BE49-F238E27FC236}">
                <a16:creationId xmlns:a16="http://schemas.microsoft.com/office/drawing/2014/main" id="{AD2A9409-2A91-45DE-BA78-A9FB7264B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9140" y="3515138"/>
            <a:ext cx="3276600" cy="579438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D. 15,05km/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giờ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4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850" y="279400"/>
            <a:ext cx="8108950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2362200" y="3583517"/>
            <a:ext cx="4876800" cy="16742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mới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4">
            <a:extLst>
              <a:ext uri="{FF2B5EF4-FFF2-40B4-BE49-F238E27FC236}">
                <a16:creationId xmlns:a16="http://schemas.microsoft.com/office/drawing/2014/main" id="{A540B9C4-7413-418C-BECB-4A7C794FF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457200"/>
            <a:ext cx="8564562" cy="36009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523E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Thứ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523E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523E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hai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523E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err="1">
                <a:ln>
                  <a:noFill/>
                </a:ln>
                <a:solidFill>
                  <a:srgbClr val="523E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ngày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23E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21 </a:t>
            </a:r>
            <a:r>
              <a:rPr kumimoji="0" lang="en-US" sz="2400" b="0" i="0" u="none" strike="noStrike" kern="0" cap="none" spc="0" normalizeH="0" baseline="0" noProof="0" err="1">
                <a:ln>
                  <a:noFill/>
                </a:ln>
                <a:solidFill>
                  <a:srgbClr val="523E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tháng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23E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3 </a:t>
            </a:r>
            <a:r>
              <a:rPr kumimoji="0" lang="en-US" sz="2400" b="0" i="0" u="none" strike="noStrike" kern="0" cap="none" spc="0" normalizeH="0" baseline="0" noProof="0" err="1">
                <a:ln>
                  <a:noFill/>
                </a:ln>
                <a:solidFill>
                  <a:srgbClr val="523E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năm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23E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2022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523E2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523E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Toán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523E2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LUYỆN</a:t>
            </a:r>
            <a:r>
              <a:rPr kumimoji="0" lang="en-US" sz="2400" b="1" i="0" u="none" strike="noStrike" kern="0" cap="none" spc="0" normalizeH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TẬP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(139)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                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*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Mục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tiêu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học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               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23E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- Củng</a:t>
            </a:r>
            <a:r>
              <a:rPr kumimoji="0" lang="en-US" sz="2400" b="0" i="0" u="none" strike="noStrike" kern="0" cap="none" spc="0" normalizeH="0" noProof="0">
                <a:ln>
                  <a:noFill/>
                </a:ln>
                <a:solidFill>
                  <a:srgbClr val="523E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cố cách tính vận tốc.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523E2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  <a:p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523E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              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23E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- </a:t>
            </a:r>
            <a:r>
              <a:rPr lang="vi-VN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tính vận tốc theo các đơn vị đo khác nhau.</a:t>
            </a:r>
            <a:endParaRPr lang="en-US" sz="2400" b="1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219" name="Picture 2">
            <a:extLst>
              <a:ext uri="{FF2B5EF4-FFF2-40B4-BE49-F238E27FC236}">
                <a16:creationId xmlns:a16="http://schemas.microsoft.com/office/drawing/2014/main" id="{0A98BDD4-0FDC-4608-94CE-5359C5597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1600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>
            <a:extLst>
              <a:ext uri="{FF2B5EF4-FFF2-40B4-BE49-F238E27FC236}">
                <a16:creationId xmlns:a16="http://schemas.microsoft.com/office/drawing/2014/main" id="{CC823026-64F6-4BBF-96E4-B8DC767CD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12" y="3010421"/>
            <a:ext cx="524602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điểu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A4F574-6529-415B-95AD-2E630838C1DE}"/>
              </a:ext>
            </a:extLst>
          </p:cNvPr>
          <p:cNvSpPr txBox="1"/>
          <p:nvPr/>
        </p:nvSpPr>
        <p:spPr>
          <a:xfrm>
            <a:off x="246708" y="456281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5250m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2BB2A7-7039-490A-9198-2BCCBB7FEDDE}"/>
              </a:ext>
            </a:extLst>
          </p:cNvPr>
          <p:cNvSpPr txBox="1"/>
          <p:nvPr/>
        </p:nvSpPr>
        <p:spPr>
          <a:xfrm>
            <a:off x="311426" y="2234969"/>
            <a:ext cx="2667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u="sng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b="1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s : 5250 m</a:t>
            </a:r>
          </a:p>
          <a:p>
            <a:r>
              <a:rPr lang="en-US" sz="3200" b="1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t : 5 </a:t>
            </a:r>
            <a:r>
              <a:rPr lang="en-US" sz="3200" b="1" dirty="0" err="1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>
              <a:solidFill>
                <a:srgbClr val="C0504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v : …..m/</a:t>
            </a:r>
            <a:r>
              <a:rPr lang="en-US" sz="3200" b="1" dirty="0" err="1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>
              <a:solidFill>
                <a:srgbClr val="C050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91D3581-C21C-47CC-9368-828C8B260AD1}"/>
              </a:ext>
            </a:extLst>
          </p:cNvPr>
          <p:cNvCxnSpPr/>
          <p:nvPr/>
        </p:nvCxnSpPr>
        <p:spPr>
          <a:xfrm>
            <a:off x="2978426" y="2090530"/>
            <a:ext cx="0" cy="320040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49909FC-5B7B-4280-A15B-990AD0156E80}"/>
              </a:ext>
            </a:extLst>
          </p:cNvPr>
          <p:cNvSpPr/>
          <p:nvPr/>
        </p:nvSpPr>
        <p:spPr>
          <a:xfrm>
            <a:off x="3708813" y="3752026"/>
            <a:ext cx="1991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5250 : 5 = 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3ACD4-7B68-42D8-9B0F-AA9C66E3F2C2}"/>
              </a:ext>
            </a:extLst>
          </p:cNvPr>
          <p:cNvSpPr/>
          <p:nvPr/>
        </p:nvSpPr>
        <p:spPr>
          <a:xfrm>
            <a:off x="4612579" y="4373338"/>
            <a:ext cx="3818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 1050 m/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3747E9-CBC0-4EF5-9F66-489AED0AAC6C}"/>
              </a:ext>
            </a:extLst>
          </p:cNvPr>
          <p:cNvSpPr/>
          <p:nvPr/>
        </p:nvSpPr>
        <p:spPr>
          <a:xfrm>
            <a:off x="5700064" y="3749086"/>
            <a:ext cx="26100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1050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(m/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671B1C-804A-4832-8953-40DBBE7FE950}"/>
              </a:ext>
            </a:extLst>
          </p:cNvPr>
          <p:cNvSpPr/>
          <p:nvPr/>
        </p:nvSpPr>
        <p:spPr>
          <a:xfrm>
            <a:off x="5384467" y="2248539"/>
            <a:ext cx="1105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4071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6F01B0-96B6-43A8-B549-5509A2A33553}"/>
              </a:ext>
            </a:extLst>
          </p:cNvPr>
          <p:cNvSpPr txBox="1"/>
          <p:nvPr/>
        </p:nvSpPr>
        <p:spPr>
          <a:xfrm>
            <a:off x="553278" y="1361661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640FE0-1D64-4327-A3B2-84835F1B96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477450"/>
              </p:ext>
            </p:extLst>
          </p:nvPr>
        </p:nvGraphicFramePr>
        <p:xfrm>
          <a:off x="629478" y="2428461"/>
          <a:ext cx="8077200" cy="1554480"/>
        </p:xfrm>
        <a:graphic>
          <a:graphicData uri="http://schemas.openxmlformats.org/drawingml/2006/table">
            <a:tbl>
              <a:tblPr firstRow="1" bandRow="1"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r>
                        <a:rPr lang="en-US" sz="2800" b="1" baseline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km</a:t>
                      </a:r>
                      <a:endParaRPr lang="en-US" sz="2800" b="1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 km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 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1014m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en-US" sz="2800" b="1" dirty="0" err="1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endParaRPr lang="en-US" sz="2800" b="1" dirty="0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giờ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en-US" sz="2800" b="1" dirty="0" err="1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giây</a:t>
                      </a:r>
                      <a:endParaRPr lang="en-US" sz="2800" b="1" dirty="0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en-US" sz="2800" b="1" dirty="0" err="1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endParaRPr lang="en-US" sz="2800" b="1" dirty="0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2800" b="1" dirty="0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280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280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D2C23C8-C687-4138-8CAE-DA2F2231CC9F}"/>
              </a:ext>
            </a:extLst>
          </p:cNvPr>
          <p:cNvSpPr/>
          <p:nvPr/>
        </p:nvSpPr>
        <p:spPr>
          <a:xfrm>
            <a:off x="1435848" y="3432709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32,5 km/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D0F0B6-1344-4560-AB31-6EFFE10A9631}"/>
              </a:ext>
            </a:extLst>
          </p:cNvPr>
          <p:cNvSpPr/>
          <p:nvPr/>
        </p:nvSpPr>
        <p:spPr>
          <a:xfrm>
            <a:off x="3516644" y="343270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49km/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CD856-F441-41AA-ABA2-5854DA95B75E}"/>
              </a:ext>
            </a:extLst>
          </p:cNvPr>
          <p:cNvSpPr/>
          <p:nvPr/>
        </p:nvSpPr>
        <p:spPr>
          <a:xfrm>
            <a:off x="5217896" y="3432709"/>
            <a:ext cx="1580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35m/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3CA3F3-13B7-473F-A992-7298D2956655}"/>
              </a:ext>
            </a:extLst>
          </p:cNvPr>
          <p:cNvSpPr/>
          <p:nvPr/>
        </p:nvSpPr>
        <p:spPr>
          <a:xfrm>
            <a:off x="7030278" y="3476671"/>
            <a:ext cx="1664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78m/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90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8">
            <a:extLst>
              <a:ext uri="{FF2B5EF4-FFF2-40B4-BE49-F238E27FC236}">
                <a16:creationId xmlns:a16="http://schemas.microsoft.com/office/drawing/2014/main" id="{0686FEEA-C71F-4105-8DCD-B65D46EE2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576352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25km</a:t>
            </a:r>
          </a:p>
        </p:txBody>
      </p:sp>
      <p:sp>
        <p:nvSpPr>
          <p:cNvPr id="3" name="Line 20">
            <a:extLst>
              <a:ext uri="{FF2B5EF4-FFF2-40B4-BE49-F238E27FC236}">
                <a16:creationId xmlns:a16="http://schemas.microsoft.com/office/drawing/2014/main" id="{28D0ED41-ADE3-4688-90F5-9444460913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362200"/>
            <a:ext cx="0" cy="533400"/>
          </a:xfrm>
          <a:prstGeom prst="line">
            <a:avLst/>
          </a:prstGeom>
          <a:noFill/>
          <a:ln w="9525">
            <a:solidFill>
              <a:sysClr val="window" lastClr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Text Box 21">
            <a:extLst>
              <a:ext uri="{FF2B5EF4-FFF2-40B4-BE49-F238E27FC236}">
                <a16:creationId xmlns:a16="http://schemas.microsoft.com/office/drawing/2014/main" id="{D89826F0-5D7D-40AC-B279-5D5338727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597" y="3143618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?km</a:t>
            </a:r>
          </a:p>
        </p:txBody>
      </p:sp>
      <p:sp>
        <p:nvSpPr>
          <p:cNvPr id="5" name="AutoShape 23">
            <a:extLst>
              <a:ext uri="{FF2B5EF4-FFF2-40B4-BE49-F238E27FC236}">
                <a16:creationId xmlns:a16="http://schemas.microsoft.com/office/drawing/2014/main" id="{FAB38CA0-F879-4566-AF4F-FCC5BFF55398}"/>
              </a:ext>
            </a:extLst>
          </p:cNvPr>
          <p:cNvSpPr>
            <a:spLocks/>
          </p:cNvSpPr>
          <p:nvPr/>
        </p:nvSpPr>
        <p:spPr bwMode="auto">
          <a:xfrm rot="5400000">
            <a:off x="872888" y="2247900"/>
            <a:ext cx="228600" cy="1066800"/>
          </a:xfrm>
          <a:prstGeom prst="rightBracket">
            <a:avLst>
              <a:gd name="adj" fmla="val 233333"/>
            </a:avLst>
          </a:prstGeom>
          <a:solidFill>
            <a:srgbClr val="1F497D">
              <a:lumMod val="40000"/>
              <a:lumOff val="60000"/>
            </a:srgbClr>
          </a:solidFill>
          <a:ln w="9525">
            <a:solidFill>
              <a:srgbClr val="EEECE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Line 25">
            <a:extLst>
              <a:ext uri="{FF2B5EF4-FFF2-40B4-BE49-F238E27FC236}">
                <a16:creationId xmlns:a16="http://schemas.microsoft.com/office/drawing/2014/main" id="{9029E1BD-B152-47A0-B23C-BE251C89B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362200"/>
            <a:ext cx="0" cy="533400"/>
          </a:xfrm>
          <a:prstGeom prst="line">
            <a:avLst/>
          </a:prstGeom>
          <a:noFill/>
          <a:ln w="9525">
            <a:solidFill>
              <a:sysClr val="window" lastClr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Text Box 32">
            <a:extLst>
              <a:ext uri="{FF2B5EF4-FFF2-40B4-BE49-F238E27FC236}">
                <a16:creationId xmlns:a16="http://schemas.microsoft.com/office/drawing/2014/main" id="{D00EF474-3F61-481E-BD9F-A174351BF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98" y="179349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" name="Text Box 33">
            <a:extLst>
              <a:ext uri="{FF2B5EF4-FFF2-40B4-BE49-F238E27FC236}">
                <a16:creationId xmlns:a16="http://schemas.microsoft.com/office/drawing/2014/main" id="{E077CC33-0E20-4514-9267-72546032A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9054" y="175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AutoShape 34">
            <a:extLst>
              <a:ext uri="{FF2B5EF4-FFF2-40B4-BE49-F238E27FC236}">
                <a16:creationId xmlns:a16="http://schemas.microsoft.com/office/drawing/2014/main" id="{FCDE92B0-5885-4853-9B3E-7642107D44A2}"/>
              </a:ext>
            </a:extLst>
          </p:cNvPr>
          <p:cNvSpPr>
            <a:spLocks/>
          </p:cNvSpPr>
          <p:nvPr/>
        </p:nvSpPr>
        <p:spPr bwMode="auto">
          <a:xfrm rot="5400000">
            <a:off x="4015854" y="152400"/>
            <a:ext cx="457200" cy="5486400"/>
          </a:xfrm>
          <a:prstGeom prst="rightBracket">
            <a:avLst>
              <a:gd name="adj" fmla="val 600000"/>
            </a:avLst>
          </a:prstGeom>
          <a:solidFill>
            <a:sysClr val="windowText" lastClr="000000">
              <a:lumMod val="50000"/>
              <a:lumOff val="50000"/>
            </a:sysClr>
          </a:solidFill>
          <a:ln w="9525">
            <a:solidFill>
              <a:srgbClr val="EEECE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7359F4A-BF51-4E8F-9090-E7CA675FE2BF}"/>
              </a:ext>
            </a:extLst>
          </p:cNvPr>
          <p:cNvSpPr/>
          <p:nvPr/>
        </p:nvSpPr>
        <p:spPr>
          <a:xfrm rot="16200000">
            <a:off x="3549884" y="-1057811"/>
            <a:ext cx="380999" cy="6494537"/>
          </a:xfrm>
          <a:prstGeom prst="rightBrac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 Box 21">
            <a:extLst>
              <a:ext uri="{FF2B5EF4-FFF2-40B4-BE49-F238E27FC236}">
                <a16:creationId xmlns:a16="http://schemas.microsoft.com/office/drawing/2014/main" id="{7C9D6910-6693-4528-8108-0309DD175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787" y="291723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5km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BE09FD-8254-4026-BB03-4B5B73038ADE}"/>
              </a:ext>
            </a:extLst>
          </p:cNvPr>
          <p:cNvSpPr txBox="1"/>
          <p:nvPr/>
        </p:nvSpPr>
        <p:spPr>
          <a:xfrm>
            <a:off x="494731" y="342107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ô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907DCC-81FF-40A8-B386-D1B5E9A6C863}"/>
              </a:ext>
            </a:extLst>
          </p:cNvPr>
          <p:cNvSpPr txBox="1"/>
          <p:nvPr/>
        </p:nvSpPr>
        <p:spPr>
          <a:xfrm>
            <a:off x="510322" y="2259568"/>
            <a:ext cx="1010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endParaRPr 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3E4396-3893-4E3B-8A45-59B0CD81B974}"/>
              </a:ext>
            </a:extLst>
          </p:cNvPr>
          <p:cNvSpPr txBox="1"/>
          <p:nvPr/>
        </p:nvSpPr>
        <p:spPr>
          <a:xfrm>
            <a:off x="1563806" y="2245316"/>
            <a:ext cx="83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Ô  </a:t>
            </a:r>
            <a:r>
              <a:rPr 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endParaRPr 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EEAED9-0840-43E5-80A1-57E55BACCC17}"/>
              </a:ext>
            </a:extLst>
          </p:cNvPr>
          <p:cNvSpPr txBox="1"/>
          <p:nvPr/>
        </p:nvSpPr>
        <p:spPr>
          <a:xfrm>
            <a:off x="231497" y="139005"/>
            <a:ext cx="89125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25km.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5km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F70D400-66D3-4AEB-855D-04DF480080E5}"/>
              </a:ext>
            </a:extLst>
          </p:cNvPr>
          <p:cNvGrpSpPr/>
          <p:nvPr/>
        </p:nvGrpSpPr>
        <p:grpSpPr>
          <a:xfrm>
            <a:off x="493117" y="2438400"/>
            <a:ext cx="6533866" cy="457200"/>
            <a:chOff x="493117" y="2438400"/>
            <a:chExt cx="6533866" cy="457200"/>
          </a:xfrm>
        </p:grpSpPr>
        <p:sp>
          <p:nvSpPr>
            <p:cNvPr id="17" name="Line 19">
              <a:extLst>
                <a:ext uri="{FF2B5EF4-FFF2-40B4-BE49-F238E27FC236}">
                  <a16:creationId xmlns:a16="http://schemas.microsoft.com/office/drawing/2014/main" id="{B4136FA3-B25D-4B41-9CE6-F1919B3308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117" y="2438400"/>
              <a:ext cx="0" cy="45720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Line 30">
              <a:extLst>
                <a:ext uri="{FF2B5EF4-FFF2-40B4-BE49-F238E27FC236}">
                  <a16:creationId xmlns:a16="http://schemas.microsoft.com/office/drawing/2014/main" id="{8BA7D537-FF4C-4545-8B8B-EB2A15DDFB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117" y="2676832"/>
              <a:ext cx="6533866" cy="0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Line 19">
              <a:extLst>
                <a:ext uri="{FF2B5EF4-FFF2-40B4-BE49-F238E27FC236}">
                  <a16:creationId xmlns:a16="http://schemas.microsoft.com/office/drawing/2014/main" id="{DFA6C8E0-3DDD-4A6D-8EB9-1F232E2446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1254" y="2438400"/>
              <a:ext cx="0" cy="45720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43AD22FB-3DA4-471C-AF60-63B5F34262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87653" y="2438400"/>
              <a:ext cx="0" cy="45720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6BC4363-955D-4B10-9DB6-D64D8FF52E14}"/>
              </a:ext>
            </a:extLst>
          </p:cNvPr>
          <p:cNvCxnSpPr/>
          <p:nvPr/>
        </p:nvCxnSpPr>
        <p:spPr>
          <a:xfrm>
            <a:off x="4267200" y="609600"/>
            <a:ext cx="14478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8F266A0-D2C5-4076-818E-897F02AF0AE5}"/>
              </a:ext>
            </a:extLst>
          </p:cNvPr>
          <p:cNvCxnSpPr/>
          <p:nvPr/>
        </p:nvCxnSpPr>
        <p:spPr>
          <a:xfrm>
            <a:off x="3124200" y="1066800"/>
            <a:ext cx="14478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3C9BB81-8D3A-498D-AEEA-6E7366D8BD50}"/>
              </a:ext>
            </a:extLst>
          </p:cNvPr>
          <p:cNvCxnSpPr/>
          <p:nvPr/>
        </p:nvCxnSpPr>
        <p:spPr>
          <a:xfrm>
            <a:off x="7651844" y="1066800"/>
            <a:ext cx="14478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998897F-C357-4879-A7F2-38C1EEFD67AA}"/>
              </a:ext>
            </a:extLst>
          </p:cNvPr>
          <p:cNvCxnSpPr/>
          <p:nvPr/>
        </p:nvCxnSpPr>
        <p:spPr>
          <a:xfrm>
            <a:off x="3124200" y="1501036"/>
            <a:ext cx="14478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FAD20846-7702-4402-B3C4-3934BA940937}"/>
              </a:ext>
            </a:extLst>
          </p:cNvPr>
          <p:cNvSpPr/>
          <p:nvPr/>
        </p:nvSpPr>
        <p:spPr>
          <a:xfrm>
            <a:off x="5402680" y="3448726"/>
            <a:ext cx="1350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0CF6DA6-80B0-41EA-81F7-305717D39DAF}"/>
              </a:ext>
            </a:extLst>
          </p:cNvPr>
          <p:cNvSpPr/>
          <p:nvPr/>
        </p:nvSpPr>
        <p:spPr>
          <a:xfrm>
            <a:off x="4800600" y="3962401"/>
            <a:ext cx="2807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0,5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BE4876-DEDF-41AF-87F5-AAD232793DC5}"/>
              </a:ext>
            </a:extLst>
          </p:cNvPr>
          <p:cNvSpPr/>
          <p:nvPr/>
        </p:nvSpPr>
        <p:spPr>
          <a:xfrm>
            <a:off x="3532312" y="4335899"/>
            <a:ext cx="4650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1CC4906-C70B-4BF5-BD0F-6F20AD008201}"/>
              </a:ext>
            </a:extLst>
          </p:cNvPr>
          <p:cNvSpPr/>
          <p:nvPr/>
        </p:nvSpPr>
        <p:spPr>
          <a:xfrm>
            <a:off x="4316774" y="4738678"/>
            <a:ext cx="26564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– 5 = 20 (km)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3F8E64E-1DA7-454B-AAB0-996273B8F2A0}"/>
              </a:ext>
            </a:extLst>
          </p:cNvPr>
          <p:cNvSpPr/>
          <p:nvPr/>
        </p:nvSpPr>
        <p:spPr>
          <a:xfrm>
            <a:off x="3532312" y="5167876"/>
            <a:ext cx="31486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CB8DC3C-B032-43F5-A4ED-423CC91C64BA}"/>
              </a:ext>
            </a:extLst>
          </p:cNvPr>
          <p:cNvSpPr/>
          <p:nvPr/>
        </p:nvSpPr>
        <p:spPr>
          <a:xfrm>
            <a:off x="3494265" y="5621687"/>
            <a:ext cx="3443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: 0,5 = 40 (km/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5A6FA9F-8933-4DFA-83E8-FDA917317517}"/>
              </a:ext>
            </a:extLst>
          </p:cNvPr>
          <p:cNvSpPr/>
          <p:nvPr/>
        </p:nvSpPr>
        <p:spPr>
          <a:xfrm>
            <a:off x="5151505" y="6151107"/>
            <a:ext cx="3058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:  40 km/</a:t>
            </a:r>
            <a:r>
              <a:rPr lang="en-US" sz="28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97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7" grpId="0"/>
      <p:bldP spid="8" grpId="0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721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.VnTime</vt:lpstr>
      <vt:lpstr>Arial</vt:lpstr>
      <vt:lpstr>Calibri</vt:lpstr>
      <vt:lpstr>Calibri Light</vt:lpstr>
      <vt:lpstr>Comic Sans MS</vt:lpstr>
      <vt:lpstr>Times New Roman</vt:lpstr>
      <vt:lpstr>Office Theme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oOOo</cp:lastModifiedBy>
  <cp:revision>29</cp:revision>
  <dcterms:created xsi:type="dcterms:W3CDTF">2020-04-26T14:57:30Z</dcterms:created>
  <dcterms:modified xsi:type="dcterms:W3CDTF">2022-03-18T16:30:24Z</dcterms:modified>
</cp:coreProperties>
</file>