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  <p:sldMasterId id="2147483699" r:id="rId5"/>
    <p:sldMasterId id="2147483711" r:id="rId6"/>
    <p:sldMasterId id="2147483723" r:id="rId7"/>
  </p:sldMasterIdLst>
  <p:sldIdLst>
    <p:sldId id="342" r:id="rId8"/>
    <p:sldId id="278" r:id="rId9"/>
    <p:sldId id="280" r:id="rId10"/>
    <p:sldId id="264" r:id="rId11"/>
    <p:sldId id="265" r:id="rId12"/>
    <p:sldId id="266" r:id="rId13"/>
    <p:sldId id="348" r:id="rId14"/>
    <p:sldId id="308" r:id="rId15"/>
    <p:sldId id="310" r:id="rId16"/>
    <p:sldId id="311" r:id="rId17"/>
    <p:sldId id="344" r:id="rId18"/>
    <p:sldId id="345" r:id="rId19"/>
    <p:sldId id="346" r:id="rId20"/>
    <p:sldId id="347" r:id="rId21"/>
    <p:sldId id="330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B88919-25BB-49B3-99EA-20B5CE6B0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177EB-A166-4B30-BE28-9DA14BCA0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7E219-7413-4DFA-A281-F4319AD58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26F3E-1D43-4A52-B708-BEB169D79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3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7E2618-C7BB-490A-BA16-3A5A511CA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B449C-A47C-4E80-9057-7D1120538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C5217C-CFC9-46EA-B51B-58B5EA41D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B5917-42DF-4F27-9DDA-A0851613C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91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330848-730B-424B-97F1-CF9E1D9AC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64296-719F-482E-8F7E-2BB919A84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7A3DB8-B9C7-4022-9BC0-CEF11A69F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E6698-F015-4743-ADBD-D93DBB872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67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B3FC5-B5F2-4353-9C43-076D27157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125DB-7614-4B31-9365-0BEC46D8C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E3EC3-7957-42CC-A792-B30FC6E62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AA556-5D16-4122-BA10-F6ADE3EFD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8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476440-4EF0-489C-9A2D-9C75CBA4D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97DD59-A652-4A32-8E6C-F244CAFFF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A8D275-676F-45D5-953B-D9567A186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CD08B-2EA5-4E42-8668-DFFADBBAC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27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C682DE-5E36-4643-96B6-16C3939FC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584FF6-C779-4E86-93AD-0714394CC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C108D6-49CF-4C5F-BA8B-C268C1190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6D0FE-724C-4DA3-B08A-7CAFC0027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A227F0-9754-45C4-937F-2FF6A57E2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AB8141-6604-4322-96F3-4747394E3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40F6E-1C3A-40A8-B830-33A3FDAE4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A6DFD-E54A-4196-A7A5-424510982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078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9930B2-68F2-49ED-B51A-FE577A96B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F9698-9097-4BD4-A248-5935DB712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EE9C5-0A6C-40E3-B365-D65493310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A937B-71C1-40EF-A952-0E3FF7E43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74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DC1F8-F441-46BE-9601-D2A4A41B9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5800A-B8C2-4A1B-9687-9AB76B543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2CDE0-755F-4805-8DB7-D95757482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5F7E5-0E08-4994-9176-46E6B1ACA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9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9F085C-F96C-4605-BAE4-D2FD3F165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B92D78-9C67-4122-97F7-7312EDB68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BE2849-B5F4-4537-91F7-D8910EF4E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D9C55-B5A2-43D8-A965-37B6F39EE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19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F169B-AFCE-4816-928C-1F55C4D07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E122-B8D1-4D9C-A753-121B3F86A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364BD-F2E3-4E7E-94CD-FA79F4CE6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69E9C-19C2-43E9-BB93-998B0DFF2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E1911A-7FF8-4C9E-939D-703831567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14AB39-AA06-4899-B5EE-FE7B09196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9C7DD3-CF4C-4934-8CB2-C53088325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399CD-83B5-4FFB-89F7-36ADAEA3C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946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>
            <a:extLst>
              <a:ext uri="{FF2B5EF4-FFF2-40B4-BE49-F238E27FC236}">
                <a16:creationId xmlns:a16="http://schemas.microsoft.com/office/drawing/2014/main" id="{F7857B9A-D03E-4F5A-931C-BF7791739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5" y="1374775"/>
          <a:ext cx="9147175" cy="549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5120000" imgH="3725000" progId="Photoshop.Image.6">
                  <p:embed/>
                </p:oleObj>
              </mc:Choice>
              <mc:Fallback>
                <p:oleObj name="Image" r:id="rId3" imgW="5120000" imgH="3725000" progId="Photoshop.Image.6">
                  <p:embed/>
                  <p:pic>
                    <p:nvPicPr>
                      <p:cNvPr id="4" name="Object 17">
                        <a:extLst>
                          <a:ext uri="{FF2B5EF4-FFF2-40B4-BE49-F238E27FC236}">
                            <a16:creationId xmlns:a16="http://schemas.microsoft.com/office/drawing/2014/main" id="{F7857B9A-D03E-4F5A-931C-BF7791739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374775"/>
                        <a:ext cx="9147175" cy="549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B71EE9B8-433C-4183-8118-D3C03BE487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403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E3B2807-6522-4029-AF3A-2ECF2CD6FFD6}"/>
              </a:ext>
            </a:extLst>
          </p:cNvPr>
          <p:cNvSpPr>
            <a:spLocks/>
          </p:cNvSpPr>
          <p:nvPr/>
        </p:nvSpPr>
        <p:spPr bwMode="gray">
          <a:xfrm>
            <a:off x="2408238" y="1485900"/>
            <a:ext cx="6737350" cy="909638"/>
          </a:xfrm>
          <a:custGeom>
            <a:avLst/>
            <a:gdLst>
              <a:gd name="T0" fmla="*/ 0 w 4134"/>
              <a:gd name="T1" fmla="*/ 573 h 573"/>
              <a:gd name="T2" fmla="*/ 4134 w 4134"/>
              <a:gd name="T3" fmla="*/ 573 h 573"/>
              <a:gd name="T4" fmla="*/ 4134 w 4134"/>
              <a:gd name="T5" fmla="*/ 1 h 573"/>
              <a:gd name="T6" fmla="*/ 322 w 4134"/>
              <a:gd name="T7" fmla="*/ 0 h 573"/>
              <a:gd name="T8" fmla="*/ 0 w 4134"/>
              <a:gd name="T9" fmla="*/ 57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F4F5792B-7624-4AD3-9EB1-3A3354426F84}"/>
              </a:ext>
            </a:extLst>
          </p:cNvPr>
          <p:cNvSpPr>
            <a:spLocks/>
          </p:cNvSpPr>
          <p:nvPr/>
        </p:nvSpPr>
        <p:spPr bwMode="gray">
          <a:xfrm>
            <a:off x="-6350" y="2393950"/>
            <a:ext cx="2419350" cy="458788"/>
          </a:xfrm>
          <a:custGeom>
            <a:avLst/>
            <a:gdLst>
              <a:gd name="T0" fmla="*/ 0 w 1634"/>
              <a:gd name="T1" fmla="*/ 0 h 289"/>
              <a:gd name="T2" fmla="*/ 2147483647 w 1634"/>
              <a:gd name="T3" fmla="*/ 0 h 289"/>
              <a:gd name="T4" fmla="*/ 2147483647 w 1634"/>
              <a:gd name="T5" fmla="*/ 2147483647 h 289"/>
              <a:gd name="T6" fmla="*/ 0 w 1634"/>
              <a:gd name="T7" fmla="*/ 2147483647 h 289"/>
              <a:gd name="T8" fmla="*/ 0 w 163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8171F6D-9DE8-41AE-AE6C-D1BFFF4B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1600200" cy="7635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b="1">
                <a:solidFill>
                  <a:schemeClr val="tx2"/>
                </a:solidFill>
                <a:latin typeface="Verdana" pitchFamily="34" charset="0"/>
              </a:rPr>
              <a:t>Company</a:t>
            </a:r>
          </a:p>
          <a:p>
            <a:pPr algn="ctr" eaLnBrk="1" hangingPunct="1">
              <a:defRPr/>
            </a:pPr>
            <a:r>
              <a:rPr lang="en-US" alt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447802"/>
            <a:ext cx="6019800" cy="10128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28800" y="6334125"/>
            <a:ext cx="70866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3FB2F25-7575-4974-949D-A74537293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69088"/>
            <a:ext cx="2133600" cy="16986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F6E798B-21BD-477E-AA54-806D89ABB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6225"/>
            <a:ext cx="2895600" cy="196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9164BD1-4BB5-41CB-98EA-07EF693EB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654800"/>
            <a:ext cx="21336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2DB5D31E-E882-4BD9-B443-DF14D5FF4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686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DDE479-F23E-4D4C-B0D5-B8EEFB9DA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5DBFE1-9D0B-4FF7-B456-DD150E8D4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3CDBED-DB28-497E-BECC-342927D7D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7FA6F-872C-4CD8-8330-CCE00F866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25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59618-25F4-4C60-A0AA-9EA043D44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1A0330-2675-4482-A867-E8B2824CB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A0DCF-234D-46A5-9536-E167609D1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0CFF2-587A-45FA-A21C-D585403D2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922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A1F95C3F-4D52-4EEF-ABA5-25C6DE6DD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B8BA1C01-4A2C-4A7B-B27A-9874E82F1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85E03A43-BA8C-44C6-A087-DE4062EDD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1DF19-7091-45DD-AE4E-395562F96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860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AFAE3-7D32-475C-94CF-214F25AB3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D7DDA0-F7BB-4C1B-8D6F-3E93FA1B7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2EC367-21EE-4B24-A4ED-E2B5D2A21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5EF61-C498-49D3-A116-D78A9E101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750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08665C-EAD6-46DA-A82B-DD03EDE6F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A4CB70-DDBD-40FE-B689-A31683534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FBC588-845F-479C-8701-460F0D7E6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FE82B-18A3-4288-A771-0C1703C1C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22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7DDFB8-6B09-43F3-BB4B-292AD536E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819F62-0662-46F9-9BAC-07851EEA9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79745F-9E18-454F-8351-B9B42CD9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3A30C-266B-4852-9FC3-D188076D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106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E20C20E9-2A11-4537-9EC4-DB9958F30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7777DBE6-2D6E-4C10-9A0D-6BF66750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C8154FE8-8BE7-4AC6-8CE4-7F2DAB40F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6A78-869A-47CC-A0CB-90DE6BA62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21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96C2E619-BC95-4E0F-916F-88B479D82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C89F5302-F544-43BC-AE45-ED157819C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8F22B0A-3DB9-474E-8406-1D536A266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7DAC8-E6D5-4095-B2E8-B22A114CE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1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E293D-7D4B-4482-BE9F-0295499E7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923131-7BEB-4D8F-AB93-CADDF0BC2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9FD2B-1E94-4528-9414-E6AFCF5A4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A3795-D3A9-4D5E-865B-8598BD9A7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38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27041"/>
            <a:ext cx="2114550" cy="5921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7041"/>
            <a:ext cx="6191250" cy="5921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13DDC9-E39D-46E1-BDAD-B49F0F870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9F746-866F-4542-A39F-162289F77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643FB3-042D-4F1F-B34A-BEA6D85DA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1C30F-EFAF-45D4-B458-087C5A750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55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19400" y="327041"/>
            <a:ext cx="60960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862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F67A29-2F47-4791-A469-B04FE03FC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B99C05-9A02-45B5-8A4E-CD93C02DB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5629CD-57A1-46E9-AFE0-557982DDB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4EDC-0B0F-4C5F-9858-C03209800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84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27041"/>
            <a:ext cx="60960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8C89F0-04A0-4FB7-B085-054537475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4096A7-DF9F-4F37-A429-EB12DB3FE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CFF10D-D61B-45CC-9AAF-96EA9A8C1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6E4C-2DD1-4617-BE34-286A7EA57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202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0" indent="0" algn="ctr">
              <a:buNone/>
              <a:defRPr sz="2100"/>
            </a:lvl2pPr>
            <a:lvl3pPr marL="914216" indent="0" algn="ctr">
              <a:buNone/>
              <a:defRPr sz="1800"/>
            </a:lvl3pPr>
            <a:lvl4pPr marL="1371325" indent="0" algn="ctr">
              <a:buNone/>
              <a:defRPr sz="1500"/>
            </a:lvl4pPr>
            <a:lvl5pPr marL="1828435" indent="0" algn="ctr">
              <a:buNone/>
              <a:defRPr sz="1500"/>
            </a:lvl5pPr>
            <a:lvl6pPr marL="2285543" indent="0" algn="ctr">
              <a:buNone/>
              <a:defRPr sz="1500"/>
            </a:lvl6pPr>
            <a:lvl7pPr marL="2742652" indent="0" algn="ctr">
              <a:buNone/>
              <a:defRPr sz="1500"/>
            </a:lvl7pPr>
            <a:lvl8pPr marL="3199759" indent="0" algn="ctr">
              <a:buNone/>
              <a:defRPr sz="1500"/>
            </a:lvl8pPr>
            <a:lvl9pPr marL="365686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39167-C9F3-49EE-9D9F-7847B8F7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ADAFDE-7322-4729-A414-14CAB3FA4F49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9117F-49F6-4586-9BDC-A7CA4A2A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B1BCF-90A4-40D2-B6D6-3C1ECEC5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3D17405E-D08B-4DE3-B403-70F49A21C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044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F4A78-908A-41B4-9905-E43455C7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8CDCC2-A0D8-42EB-A80F-83D5BD756D7C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FA04B-4ACA-4FE0-BB84-9380E3AA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EBCCD-3DC7-40B3-93E8-1BBDB5D8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F6990A9-840C-4E92-A4D2-DEFA68B81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964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B8F3F-C7F8-4BB9-A039-F8DE222B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45802C-651C-46F4-A0A1-A726F2A9C25E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8F3B-262D-4FAD-ABB1-87D9F0E5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C928-765D-403E-9115-D55D83BE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5191B46-C19F-4AC6-A13E-8C14B0CB7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81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ABEEB-D53F-4DC6-86E9-7A6BC682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868B11-4198-425C-93B9-358787C8135D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18B8A-78EC-46AE-9DD5-5AAE0120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6B653-717E-4AE7-BC8B-F9C9A69C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6C0EC46-FE41-4970-9039-1957032BB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00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FE262-6553-4E0D-97F0-285D76D9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B35709B-C00E-4390-8945-8B1245E9E296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12E952-1AC8-4C41-9D6E-96A796DB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E1296-7A20-41B8-952D-2612D58D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9D2A1D0E-C800-464B-AF0C-93A5A75C8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71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88BEA-C069-4A4C-882D-C421C20C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ED558D-8A22-4D81-A4B4-1ED6D96EC1F0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1DB78-106D-409B-88A6-4FF7D9A1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355DC-E588-4571-B20C-9FCBF24E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7CF6882-038D-4346-9B06-7DD7B6FE4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814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081D9-EBB6-4F46-B867-A72B0DBB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B55CBB8-08DA-4FF1-89FB-36BC6C33C684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51FF7-1F7E-4FBF-BBD2-22F41B68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5C827-FAAF-4E0A-B83B-EBED5E2D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565751C-80ED-4DC5-B17B-DB52B5C02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210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D1482-BDA9-4C71-83D0-9EB2722B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1907F2-154F-4E8E-8F3F-67083814A5FF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EEC9-C654-483A-83E0-1EEEFF70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94623-9306-4E17-989B-A3358BE9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48E2384-D9DF-4E60-9D91-911E58D82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70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6" indent="0">
              <a:buNone/>
              <a:defRPr sz="2400"/>
            </a:lvl3pPr>
            <a:lvl4pPr marL="1371325" indent="0">
              <a:buNone/>
              <a:defRPr sz="2100"/>
            </a:lvl4pPr>
            <a:lvl5pPr marL="1828435" indent="0">
              <a:buNone/>
              <a:defRPr sz="2100"/>
            </a:lvl5pPr>
            <a:lvl6pPr marL="2285543" indent="0">
              <a:buNone/>
              <a:defRPr sz="2100"/>
            </a:lvl6pPr>
            <a:lvl7pPr marL="2742652" indent="0">
              <a:buNone/>
              <a:defRPr sz="2100"/>
            </a:lvl7pPr>
            <a:lvl8pPr marL="3199759" indent="0">
              <a:buNone/>
              <a:defRPr sz="2100"/>
            </a:lvl8pPr>
            <a:lvl9pPr marL="3656869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4DE9D-4592-4AC7-9A16-44BE586A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F4627E4-22B8-4ECC-979B-344C63EE185E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EF572-B185-427E-A3A4-58F8C8AE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D98D3-2B34-4255-A345-EE08BFE4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D4193A1-2C36-420A-B717-3714F03D0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396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CB334-393C-49A8-AAB6-EAA8509D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E6FC8D-8BCF-4A23-8440-2B6A9F135F3D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E1323-F405-4C5A-AE96-FE173C18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1F685-CEEE-442F-92C3-81C0B746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07B845B3-743A-4E0A-BB0C-7C2A9FECC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3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60A94-5904-46AC-86FD-76CAB393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395051-A757-4014-8D9C-96EFE429101F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3AF71-6464-444D-B95D-E03A0D3B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01A1A-BEAE-4FF5-86D7-A42FBDA2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3F1A890-4AD4-4733-B85E-15F35EDC8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541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0" indent="0" algn="ctr">
              <a:buNone/>
              <a:defRPr sz="2100"/>
            </a:lvl2pPr>
            <a:lvl3pPr marL="914216" indent="0" algn="ctr">
              <a:buNone/>
              <a:defRPr sz="1800"/>
            </a:lvl3pPr>
            <a:lvl4pPr marL="1371325" indent="0" algn="ctr">
              <a:buNone/>
              <a:defRPr sz="1500"/>
            </a:lvl4pPr>
            <a:lvl5pPr marL="1828435" indent="0" algn="ctr">
              <a:buNone/>
              <a:defRPr sz="1500"/>
            </a:lvl5pPr>
            <a:lvl6pPr marL="2285543" indent="0" algn="ctr">
              <a:buNone/>
              <a:defRPr sz="1500"/>
            </a:lvl6pPr>
            <a:lvl7pPr marL="2742652" indent="0" algn="ctr">
              <a:buNone/>
              <a:defRPr sz="1500"/>
            </a:lvl7pPr>
            <a:lvl8pPr marL="3199759" indent="0" algn="ctr">
              <a:buNone/>
              <a:defRPr sz="1500"/>
            </a:lvl8pPr>
            <a:lvl9pPr marL="365686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777B-18D6-41A1-A2CC-CD196CFD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CB5866-DB3F-418C-8406-7FBA6F94679C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5FB5-8842-4817-B86C-3598B45F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2CAA8-ABD9-4C01-B8B5-EB05D15E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16A5A03-7D73-4F13-A984-801A51ECB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26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ADFED-6F4B-4D42-95DF-564BCBF6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6A3A6F-5252-4084-828C-EFC517C6FD00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2BC7-34C7-4069-8294-A8DB890C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484A-463A-451E-9E95-922051E1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CF0BB6F-4A22-41FA-8061-8E06E56ED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06A92-9F71-4B4F-887F-C7D093FD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D460DC-6688-4E8C-A835-0C507220E6B8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4DAA2-2CAF-4E13-BC00-501E46A2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5DEB5-AC99-4252-A615-5D8729A5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26BBDF9-6663-48E5-B606-A7342FDB4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089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76C26-6717-4D55-A08D-23141D4A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58D4DC-7FE4-41CA-9701-56BAA3DAE3A9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B3CA1-6030-4555-9615-897A31C5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C277A-052D-4BE2-94A8-F8AFC43D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0C78F7C-384F-483D-9794-BA261955F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526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85A37-0082-40F2-937C-9A68C998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3C348F8-4C5D-4AF1-88E3-31D526055BCB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2EBE2-55F1-438B-80D8-E07A56B7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CE5DD-0121-47FC-9F8E-E85DDF4C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6217CDA-D3B1-46DE-9EF0-39A5A8A2C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132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83CE5-7968-44C4-9C2E-663E48B7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7376EA-25DB-408C-85E2-4EE4296FDFEE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2F5BD-7399-4E06-8DE7-EA134788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58022-F4B8-4D8B-9426-BAD1BCA8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BB156EB-AA89-441C-9782-5833099FB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376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F90F3-15BD-4B70-9AC6-F11CA4BC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55D53A-D56A-446D-AB91-C5046DFF9950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A85F5-42F1-48A3-A3BA-84188BF2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3DE95-BE97-4F42-923F-3CDE1B7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565BC19-8280-49E5-8C9F-B6E6CABCC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794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A29BB-844D-4376-864D-9A21B561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47FC2D-C804-46EF-B6B2-1A604C49E905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DABE4-C652-4F86-BE68-7B2F1702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E1D2B-1E8B-4635-99AC-66157910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F54D630-85A2-4964-B51A-E6A939B11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230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6" indent="0">
              <a:buNone/>
              <a:defRPr sz="2400"/>
            </a:lvl3pPr>
            <a:lvl4pPr marL="1371325" indent="0">
              <a:buNone/>
              <a:defRPr sz="2100"/>
            </a:lvl4pPr>
            <a:lvl5pPr marL="1828435" indent="0">
              <a:buNone/>
              <a:defRPr sz="2100"/>
            </a:lvl5pPr>
            <a:lvl6pPr marL="2285543" indent="0">
              <a:buNone/>
              <a:defRPr sz="2100"/>
            </a:lvl6pPr>
            <a:lvl7pPr marL="2742652" indent="0">
              <a:buNone/>
              <a:defRPr sz="2100"/>
            </a:lvl7pPr>
            <a:lvl8pPr marL="3199759" indent="0">
              <a:buNone/>
              <a:defRPr sz="2100"/>
            </a:lvl8pPr>
            <a:lvl9pPr marL="3656869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0F04-49AA-4AA8-9FA8-9050CF72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7E1C0D-DFE9-4083-850E-1DD1FE0B8685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85EC6-03F2-4CCF-BA03-314314BA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52510-3892-4108-AF75-525234C8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8977FC5-907A-4E57-BEB6-B9CB4407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25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95C8B-ADEF-47BF-A735-0ABE34A2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53520A-F5D8-4CC6-A8C6-C5E18117C7EA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95A48-6FE6-4595-A2A4-4F2EA7E5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0B6D-E24F-4C3E-877C-E9C9837C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BDC0B13-7A24-4EF7-B1D8-0D1658361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755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8739A-EA8A-4374-9D62-937AB796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E495D2-DED6-4A95-989A-A05065CC9EED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5D135-F5B6-43EF-B560-7D84B67E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04F5B-B477-40F5-B729-33241FB3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F84F4E3-28B8-4961-8210-A1C5E0C77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26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0" indent="0" algn="ctr">
              <a:buNone/>
              <a:defRPr sz="2100"/>
            </a:lvl2pPr>
            <a:lvl3pPr marL="914216" indent="0" algn="ctr">
              <a:buNone/>
              <a:defRPr sz="1800"/>
            </a:lvl3pPr>
            <a:lvl4pPr marL="1371325" indent="0" algn="ctr">
              <a:buNone/>
              <a:defRPr sz="1500"/>
            </a:lvl4pPr>
            <a:lvl5pPr marL="1828435" indent="0" algn="ctr">
              <a:buNone/>
              <a:defRPr sz="1500"/>
            </a:lvl5pPr>
            <a:lvl6pPr marL="2285543" indent="0" algn="ctr">
              <a:buNone/>
              <a:defRPr sz="1500"/>
            </a:lvl6pPr>
            <a:lvl7pPr marL="2742652" indent="0" algn="ctr">
              <a:buNone/>
              <a:defRPr sz="1500"/>
            </a:lvl7pPr>
            <a:lvl8pPr marL="3199759" indent="0" algn="ctr">
              <a:buNone/>
              <a:defRPr sz="1500"/>
            </a:lvl8pPr>
            <a:lvl9pPr marL="365686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03CC-D5D3-44C9-AD3E-9294906A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130910-BCA6-4975-9BC6-CA1D3F60AC5A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3DF0-D04A-48A1-994B-F08ACFB6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487B8-FB2F-425A-AC60-6F713BDB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6A24A5C5-C3BF-4864-845B-21CB77A08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51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A301A-63D2-4EEC-AAF1-6FCC13A8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8058D2-514F-4CCF-B35E-BACBE02FCD5E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E1AD2-0C13-46BC-8055-43910C73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04EDF-D9A8-4F57-A56D-D161C27A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BFE8A02-0E6E-4F70-90C5-5416D32A9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161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B4F78-1B9C-4351-88AC-28A260E4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22EBACF-39FB-4C55-A531-E96B6BA3F692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4D5DD-F5F4-451C-8519-C9A0B95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3A62B-FEDF-41B6-A628-5CE4722F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68AB1D4-7751-4517-A284-DE24939BE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6655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F287C-7984-441B-B6F0-42AB8153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38C9218-4DD9-4E9E-AAA1-33E3A340706B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36CDA-580C-44E1-A354-C6A653C8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B58D5-5C4D-427D-9005-5493649D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8F493B8-8988-4906-871F-BA3A29E65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202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800A0-5AE2-4641-A1DA-9AE84973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1BA102-3E35-462F-8083-8A9A8FAD3CCA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A3908-11B8-43F5-A1EC-F3F2DC02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9ABC4-9D15-401B-A943-E1E3C69D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0A0E6F1-A0CE-4A8B-8889-D5E003DEF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590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05A17-BB4F-4FBF-B750-4D6042B9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0C100C-1BFF-44B3-83E3-EA9213CE7A52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AFAD3-E755-4C1D-8AAE-21D1B0BE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270CA-7DDE-4C55-92A2-DF9D731C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80DE188-6365-4B39-B033-8EA0C1138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83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0C65F-CC33-4BBA-9EC3-349F4C9F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A0CFBD-F49E-4FE4-A401-EE560D01BD8E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ACF29-E653-4D4B-B4A7-76F7D368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A35A6-1AB7-4F5F-AE48-7E082374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8F7F12DA-E994-400B-BAE1-BC85B79E7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064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3401D-0D5C-47C8-A0F0-2F79F824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143933-0F74-4CED-A297-BF2517FACC32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E9EDD-5B34-4B76-9BAC-297F04B7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A2CD6-8735-4011-B0AD-0F7C50A9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9C39FEE-8AC3-428B-B7A8-32CEB2A17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7535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6" indent="0">
              <a:buNone/>
              <a:defRPr sz="2400"/>
            </a:lvl3pPr>
            <a:lvl4pPr marL="1371325" indent="0">
              <a:buNone/>
              <a:defRPr sz="2100"/>
            </a:lvl4pPr>
            <a:lvl5pPr marL="1828435" indent="0">
              <a:buNone/>
              <a:defRPr sz="2100"/>
            </a:lvl5pPr>
            <a:lvl6pPr marL="2285543" indent="0">
              <a:buNone/>
              <a:defRPr sz="2100"/>
            </a:lvl6pPr>
            <a:lvl7pPr marL="2742652" indent="0">
              <a:buNone/>
              <a:defRPr sz="2100"/>
            </a:lvl7pPr>
            <a:lvl8pPr marL="3199759" indent="0">
              <a:buNone/>
              <a:defRPr sz="2100"/>
            </a:lvl8pPr>
            <a:lvl9pPr marL="3656869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C5A18-E7C3-4938-877A-C6FFA042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AAF469-9B71-4EAB-ACC7-78FCEFA03068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FBDB0-1645-410A-A60F-A1195E76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1C578-261F-40A0-99D9-2850A50E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8453C2E-2EAE-460E-BB50-AC161BC6A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71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2E1A-6E79-467C-87DB-CE4FCAEA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0DD5BE-3F5E-497C-ACBF-7E2C6F54ECDA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04E50-3DF5-461F-9A55-5DA9BF40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AB156-A46C-4658-8BBB-F95972CD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68B80A44-DFCF-47A3-8AC2-FC1C37EC3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263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E2DD0-E6A8-4A0B-92F4-60D2CEF0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7A36B4-ACE5-4D4D-A09D-4AD179928178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F1FD-34B7-4796-AB73-0643EAB3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089E0-3CDC-4D6D-9F89-F82A8C68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F0EE6CCE-1466-4A2B-95C1-13FA8160C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7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C01A-074E-48C1-812C-79689DF80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8152D-5516-4EC5-96F6-A94B124C9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FC80B-4C84-49CE-997F-1C782DEE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CBB7-D0C8-4328-89D3-725317BE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0E741-C453-44AD-806C-E2284BBA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98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DA0-704A-471F-93DB-D32626C7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857F-576A-48F7-B0E0-F157ECC2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02E3A-1BEC-46B5-ACE6-08CD591F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F0905-645F-4C04-BF54-082F5484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8CB35-D0E8-4DD2-B524-7BEB8A4B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85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61D6-E224-49DB-8F05-C12D6C57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D32FB-B00A-4CAE-8188-736B40BE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F96B4-8E30-4917-B8B4-14672B3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5A97-0C8B-404A-A9EC-0E0726B3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02F6-C053-44AA-8415-74C3C553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894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6C7C-C641-46C2-BBD6-9F9ABE0E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7DD6C-E0E8-43E9-9F28-83FAF5D25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97A7F-3602-4C33-BB36-C9DBF27B5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1BCFA-EA09-4E60-B6E0-E9B03786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28131-C9B0-47A6-9514-E2A7E706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B5FA-6EE3-4D82-938A-3C1CFB9D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86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49BC-F2F4-4705-BF84-8B72067F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77EDC-C821-4EB8-82D4-39AA67C5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CF21A-BCD0-4FB0-B211-150F1791E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C62E6-03CC-4462-B731-208EE9E5F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972D5-491E-43D5-B355-C152F8803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985CC-16B0-4883-92F9-AB45B29C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90341-2765-4B0F-B50D-3F6B1A4E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DCF95-8D1D-4A13-BE3E-FDD81C46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850D-C1AD-4244-BF74-E5ED89C2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3521F-9D9D-4325-8832-9B3087CA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3DFF9-B185-4DB1-AA47-B2CF1927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0C1BE-FD6D-423E-AEA0-C6B1533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99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0A886-5E96-43BE-BECE-7A254E83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D08D9-04D6-41C6-A906-88742B6D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6E7A3-79F2-4914-9BC7-BD187613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97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8E08-C962-4754-8E27-3AF5D607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C8305-E08F-446F-BBF2-10AEC6DC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A4444-BF60-442B-BE5A-CE667F1B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8D266-8B35-43D2-B8A6-4D388694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194E-23A7-45EE-B37D-EAD41BE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C5943-4362-43E2-9E78-C5225877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17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21CA-CA45-4717-90A5-887BAD28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F4AF1-D975-452F-A747-FE3C7EDCD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1769F-9034-43CB-9C48-8C78BC669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356D7-8F7E-422B-A71E-CFC94EB7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0DE13-4D36-4FBD-99F6-FB91FE84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5695E-F1AD-4277-B694-C5B7F5FD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11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F120-D1CB-4E08-BEB4-CCEAA642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2AA9A-2AD4-43BA-AE33-FEE2E8621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C03C-D15A-4A67-BFB0-608DF921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D4E68-7269-43AE-9B10-B1826A28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1DC2E-1123-4FFA-80CB-60E0826E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3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BBBC0-6DFB-4871-B698-3E5EBDC41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1B3D3-D570-4E41-8DCA-B2E7B51E9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C8B15-523F-49F8-A7C8-DBED0E96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6419C-C3F5-46AF-9EF6-C3C5AC69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A32D-0642-4926-ABB0-CBD1EDB6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0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3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829A-0BF1-45FD-AE37-77BB5A26276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2714-7F6F-4F49-9126-100AB6230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AFDE69-42D3-48C4-8098-FDB90FDC1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EDDA96-0F1E-48BD-8027-2EC8A3942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6E4BD8-F108-45AB-9445-49E14460F4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65264F-3253-4B10-AEFE-D7E28EBDF8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75B3ED-0CB4-4C53-99E2-333C46EB89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C6E6C6AE-3B99-49A9-AC25-5C892E31C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61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>
            <a:extLst>
              <a:ext uri="{FF2B5EF4-FFF2-40B4-BE49-F238E27FC236}">
                <a16:creationId xmlns:a16="http://schemas.microsoft.com/office/drawing/2014/main" id="{4C60F68E-7AA7-4498-A2F2-43D60FA41D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2852738"/>
          <a:ext cx="6011862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7" imgW="7606349" imgH="5066667" progId="Photoshop.Image.6">
                  <p:embed/>
                </p:oleObj>
              </mc:Choice>
              <mc:Fallback>
                <p:oleObj name="Image" r:id="rId17" imgW="7606349" imgH="5066667" progId="Photoshop.Image.6">
                  <p:embed/>
                  <p:pic>
                    <p:nvPicPr>
                      <p:cNvPr id="1026" name="Object 18">
                        <a:extLst>
                          <a:ext uri="{FF2B5EF4-FFF2-40B4-BE49-F238E27FC236}">
                            <a16:creationId xmlns:a16="http://schemas.microsoft.com/office/drawing/2014/main" id="{4C60F68E-7AA7-4498-A2F2-43D60FA41D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852738"/>
                        <a:ext cx="6011862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5">
            <a:extLst>
              <a:ext uri="{FF2B5EF4-FFF2-40B4-BE49-F238E27FC236}">
                <a16:creationId xmlns:a16="http://schemas.microsoft.com/office/drawing/2014/main" id="{9070A936-2D95-4AF4-9694-D81D12D1F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19" imgW="6750000" imgH="1165000" progId="Photoshop.Image.6">
                  <p:embed/>
                </p:oleObj>
              </mc:Choice>
              <mc:Fallback>
                <p:oleObj name="Image" r:id="rId19" imgW="6750000" imgH="1165000" progId="Photoshop.Image.6">
                  <p:embed/>
                  <p:pic>
                    <p:nvPicPr>
                      <p:cNvPr id="1027" name="Object 15">
                        <a:extLst>
                          <a:ext uri="{FF2B5EF4-FFF2-40B4-BE49-F238E27FC236}">
                            <a16:creationId xmlns:a16="http://schemas.microsoft.com/office/drawing/2014/main" id="{9070A936-2D95-4AF4-9694-D81D12D1F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Freeform 16">
            <a:extLst>
              <a:ext uri="{FF2B5EF4-FFF2-40B4-BE49-F238E27FC236}">
                <a16:creationId xmlns:a16="http://schemas.microsoft.com/office/drawing/2014/main" id="{DE7A6B62-1744-43A8-8ECE-DE079C2D62D3}"/>
              </a:ext>
            </a:extLst>
          </p:cNvPr>
          <p:cNvSpPr>
            <a:spLocks/>
          </p:cNvSpPr>
          <p:nvPr/>
        </p:nvSpPr>
        <p:spPr bwMode="gray">
          <a:xfrm>
            <a:off x="2124075" y="260350"/>
            <a:ext cx="7027863" cy="720725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401 w 4134"/>
              <a:gd name="T7" fmla="*/ 1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Freeform 17">
            <a:extLst>
              <a:ext uri="{FF2B5EF4-FFF2-40B4-BE49-F238E27FC236}">
                <a16:creationId xmlns:a16="http://schemas.microsoft.com/office/drawing/2014/main" id="{42940B02-0E6A-47CD-8EE1-0B69E08ED085}"/>
              </a:ext>
            </a:extLst>
          </p:cNvPr>
          <p:cNvSpPr>
            <a:spLocks/>
          </p:cNvSpPr>
          <p:nvPr/>
        </p:nvSpPr>
        <p:spPr bwMode="ltGray">
          <a:xfrm>
            <a:off x="0" y="981075"/>
            <a:ext cx="2124075" cy="288925"/>
          </a:xfrm>
          <a:custGeom>
            <a:avLst/>
            <a:gdLst>
              <a:gd name="T0" fmla="*/ 0 w 1338"/>
              <a:gd name="T1" fmla="*/ 0 h 182"/>
              <a:gd name="T2" fmla="*/ 2147483647 w 1338"/>
              <a:gd name="T3" fmla="*/ 0 h 182"/>
              <a:gd name="T4" fmla="*/ 2147483647 w 1338"/>
              <a:gd name="T5" fmla="*/ 2147483647 h 182"/>
              <a:gd name="T6" fmla="*/ 0 w 1338"/>
              <a:gd name="T7" fmla="*/ 2147483647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9258A7E4-7671-4413-B282-5930BD7B5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12833B-2BC8-44EF-81F3-BD2190119E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514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3B85C57-EE73-4FD2-AE4C-553D0A554A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7432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127CDD6-0EAE-45A3-B61A-F70E8AFB56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9F1B78F-77D7-48A7-9FDE-5581ED85C8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D341B825-8976-4932-80CB-1CEC57304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2819400" y="327025"/>
            <a:ext cx="6096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Box 13">
            <a:extLst>
              <a:ext uri="{FF2B5EF4-FFF2-40B4-BE49-F238E27FC236}">
                <a16:creationId xmlns:a16="http://schemas.microsoft.com/office/drawing/2014/main" id="{C1B8EC02-6CCE-4189-AFD0-EA94BC348CA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-180975" y="962025"/>
            <a:ext cx="2133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chemeClr val="bg1"/>
                </a:solidFill>
                <a:latin typeface="Verdana" pitchFamily="34" charset="0"/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13504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A859345-D36B-4A24-BF7F-8A05996453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FCC5E24-B520-4ACE-97C2-6903D5B35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222CE-FF5E-4DFD-AD27-95FB6E249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AD0FFF-D0B5-48BD-AC45-C492377BA84C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AA8DF-16DD-4DD9-B05C-297F16650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algn="ctr"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6C40-F765-44A3-9531-A11EF457F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6AA95E-23F5-44DD-B00E-2B8B7F824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07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0A9947D-B991-4DE5-9952-E4B1202465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AB841236-1608-4840-B7F5-77DBE910C6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C3A8-716E-4ABC-838E-1146FD9DE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102C6F3-23F8-4F73-B400-F0B9D5E71C2D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B4411-63A0-4CFC-B960-4A575928D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algn="ctr"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C2459-EAE4-4532-9796-6319BB54F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282E784-E4D4-4477-B52B-5A8FE6418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0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23A4E29E-3044-4F65-9F1C-C9D7A93E66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ABF83545-5C4C-49EB-94CD-8CC0F2A76E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AB14-B60D-4AE7-B4D7-E0613A95E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A3A8904-80A5-4972-A86E-89238B1DDCB3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E5B24-5528-4E55-B278-60F7DF6E8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algn="ctr"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83CA-0F65-4C55-8AC0-39E43CCC8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A57754F-2396-4689-B2D6-D206A13CC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7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AA461-7355-484A-920C-970DFB45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A9A6-7A6E-4762-A524-B1C069E71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A228A-201E-45A6-80C6-AAC09B578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F5C2-ECAA-41C6-849F-450C7EA3F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94431-8001-4337-BE93-C471EDB42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C5F73C-557C-4E9E-8EE7-288DCC19CF29}"/>
              </a:ext>
            </a:extLst>
          </p:cNvPr>
          <p:cNvSpPr/>
          <p:nvPr/>
        </p:nvSpPr>
        <p:spPr>
          <a:xfrm>
            <a:off x="1371601" y="649070"/>
            <a:ext cx="611505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7" name="WordArt 60">
            <a:extLst>
              <a:ext uri="{FF2B5EF4-FFF2-40B4-BE49-F238E27FC236}">
                <a16:creationId xmlns:a16="http://schemas.microsoft.com/office/drawing/2014/main" id="{F17E2F4E-CB60-43EB-B4B4-110E8EF866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2" y="1676400"/>
            <a:ext cx="8000999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8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80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học</a:t>
            </a:r>
            <a:endParaRPr kumimoji="0" lang="en-US" sz="80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TOÁN  5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269A66DF-58C2-41CC-95AE-F0716E9C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4191000"/>
            <a:ext cx="4754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23 tháng 3 năm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C307BEA-279F-4FF9-84BA-213B5AB4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50825"/>
            <a:ext cx="8702675" cy="23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2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Một xe máy đi từ A lúc 8 giờ 20 phút với vận tốc 42 km/giờ, đến B lúc 11 giờ. Tính độ dài quãng đường AB.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2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			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2CC365-7E85-47AB-A25C-94774430E164}"/>
              </a:ext>
            </a:extLst>
          </p:cNvPr>
          <p:cNvSpPr/>
          <p:nvPr/>
        </p:nvSpPr>
        <p:spPr bwMode="auto">
          <a:xfrm>
            <a:off x="175554" y="3940032"/>
            <a:ext cx="1600200" cy="10668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8C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IN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BC815EF4-B8BA-4C27-BE7C-E16A8A5A15EC}"/>
              </a:ext>
            </a:extLst>
          </p:cNvPr>
          <p:cNvCxnSpPr>
            <a:cxnSpLocks noChangeShapeType="1"/>
            <a:stCxn id="9" idx="4"/>
          </p:cNvCxnSpPr>
          <p:nvPr/>
        </p:nvCxnSpPr>
        <p:spPr bwMode="auto">
          <a:xfrm flipH="1">
            <a:off x="937554" y="5006832"/>
            <a:ext cx="38100" cy="457200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D2C30BC-5AC7-44CD-B47C-A8D099D82476}"/>
              </a:ext>
            </a:extLst>
          </p:cNvPr>
          <p:cNvSpPr/>
          <p:nvPr/>
        </p:nvSpPr>
        <p:spPr bwMode="auto">
          <a:xfrm rot="767945">
            <a:off x="5738813" y="2774098"/>
            <a:ext cx="942975" cy="10668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6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9D8CF0-C4D6-4F07-B58B-6EF94FBD66AC}"/>
              </a:ext>
            </a:extLst>
          </p:cNvPr>
          <p:cNvSpPr/>
          <p:nvPr/>
        </p:nvSpPr>
        <p:spPr bwMode="auto">
          <a:xfrm>
            <a:off x="4057650" y="5486400"/>
            <a:ext cx="4305300" cy="13716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8C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IN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DA8F2-F7EF-469A-87E2-C6D30839E5CA}"/>
              </a:ext>
            </a:extLst>
          </p:cNvPr>
          <p:cNvSpPr/>
          <p:nvPr/>
        </p:nvSpPr>
        <p:spPr bwMode="auto">
          <a:xfrm>
            <a:off x="3913847" y="4004973"/>
            <a:ext cx="1022350" cy="101123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8C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5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33DD1F-FA88-4CAC-88CC-A77762C6DEDD}"/>
              </a:ext>
            </a:extLst>
          </p:cNvPr>
          <p:cNvSpPr/>
          <p:nvPr/>
        </p:nvSpPr>
        <p:spPr bwMode="auto">
          <a:xfrm>
            <a:off x="5371445" y="3940032"/>
            <a:ext cx="1371600" cy="10668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8C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IN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9754BA-4C20-459C-BC8F-F75382F3B0AF}"/>
              </a:ext>
            </a:extLst>
          </p:cNvPr>
          <p:cNvSpPr/>
          <p:nvPr/>
        </p:nvSpPr>
        <p:spPr bwMode="auto">
          <a:xfrm>
            <a:off x="2366963" y="3949410"/>
            <a:ext cx="1177925" cy="10668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8C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I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IN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99ED2E-910C-41BE-B6D3-53F38A3635C2}"/>
              </a:ext>
            </a:extLst>
          </p:cNvPr>
          <p:cNvCxnSpPr/>
          <p:nvPr/>
        </p:nvCxnSpPr>
        <p:spPr bwMode="auto">
          <a:xfrm flipH="1">
            <a:off x="6028670" y="5014768"/>
            <a:ext cx="28575" cy="473075"/>
          </a:xfrm>
          <a:prstGeom prst="straightConnector1">
            <a:avLst/>
          </a:prstGeom>
          <a:noFill/>
          <a:ln w="57150" cap="flat" cmpd="sng" algn="ctr">
            <a:solidFill>
              <a:srgbClr val="FF3300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47BBBFE-DE9A-4CAD-B599-01F58B1B3A51}"/>
              </a:ext>
            </a:extLst>
          </p:cNvPr>
          <p:cNvSpPr txBox="1"/>
          <p:nvPr/>
        </p:nvSpPr>
        <p:spPr>
          <a:xfrm>
            <a:off x="1889257" y="42489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C0BC97-4206-4C3C-9379-FF65073E770C}"/>
              </a:ext>
            </a:extLst>
          </p:cNvPr>
          <p:cNvGrpSpPr/>
          <p:nvPr/>
        </p:nvGrpSpPr>
        <p:grpSpPr>
          <a:xfrm>
            <a:off x="609600" y="2163737"/>
            <a:ext cx="7911230" cy="646332"/>
            <a:chOff x="609600" y="1858088"/>
            <a:chExt cx="7911230" cy="646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46C28C-2C67-4705-830F-07D992FD0352}"/>
                </a:ext>
              </a:extLst>
            </p:cNvPr>
            <p:cNvCxnSpPr/>
            <p:nvPr/>
          </p:nvCxnSpPr>
          <p:spPr>
            <a:xfrm>
              <a:off x="1219200" y="2275820"/>
              <a:ext cx="66294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oval" w="med" len="med"/>
              <a:tailEnd type="oval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02AD46-8103-4C95-8D01-AD12B3C5FFD6}"/>
                </a:ext>
              </a:extLst>
            </p:cNvPr>
            <p:cNvSpPr txBox="1"/>
            <p:nvPr/>
          </p:nvSpPr>
          <p:spPr>
            <a:xfrm>
              <a:off x="609600" y="185808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001432-D05F-4469-B0FA-03FF14243279}"/>
                </a:ext>
              </a:extLst>
            </p:cNvPr>
            <p:cNvSpPr txBox="1"/>
            <p:nvPr/>
          </p:nvSpPr>
          <p:spPr>
            <a:xfrm>
              <a:off x="7911230" y="1858088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F2455E0-86E5-4EEA-A96E-068DCF9B02D2}"/>
              </a:ext>
            </a:extLst>
          </p:cNvPr>
          <p:cNvSpPr txBox="1"/>
          <p:nvPr/>
        </p:nvSpPr>
        <p:spPr>
          <a:xfrm>
            <a:off x="457200" y="280194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rPr>
              <a:t>8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rPr>
              <a:t>giờ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rPr>
              <a:t> 20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rPr>
              <a:t>phút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4DA4D3-A4D4-4EA5-8D77-0DF489CF06C9}"/>
              </a:ext>
            </a:extLst>
          </p:cNvPr>
          <p:cNvSpPr txBox="1"/>
          <p:nvPr/>
        </p:nvSpPr>
        <p:spPr>
          <a:xfrm>
            <a:off x="7391400" y="272940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rPr>
              <a:t>11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B6DAE5-1850-4D38-B6AA-21CB524D8AB1}"/>
              </a:ext>
            </a:extLst>
          </p:cNvPr>
          <p:cNvCxnSpPr/>
          <p:nvPr/>
        </p:nvCxnSpPr>
        <p:spPr>
          <a:xfrm>
            <a:off x="1219200" y="2801944"/>
            <a:ext cx="8382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C2D32B-8B54-414E-84CE-8E6867971BE9}"/>
              </a:ext>
            </a:extLst>
          </p:cNvPr>
          <p:cNvSpPr txBox="1"/>
          <p:nvPr/>
        </p:nvSpPr>
        <p:spPr>
          <a:xfrm>
            <a:off x="3695700" y="280194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 = 42km/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E3EBBC-CB56-4B60-943B-488DAAF47235}"/>
              </a:ext>
            </a:extLst>
          </p:cNvPr>
          <p:cNvGrpSpPr/>
          <p:nvPr/>
        </p:nvGrpSpPr>
        <p:grpSpPr>
          <a:xfrm>
            <a:off x="1205213" y="1518607"/>
            <a:ext cx="6630770" cy="945126"/>
            <a:chOff x="1217831" y="1762780"/>
            <a:chExt cx="6630770" cy="945126"/>
          </a:xfrm>
        </p:grpSpPr>
        <p:sp>
          <p:nvSpPr>
            <p:cNvPr id="27" name="Right Bracket 26">
              <a:extLst>
                <a:ext uri="{FF2B5EF4-FFF2-40B4-BE49-F238E27FC236}">
                  <a16:creationId xmlns:a16="http://schemas.microsoft.com/office/drawing/2014/main" id="{3F02721C-647A-4A72-846C-6D71221FECBE}"/>
                </a:ext>
              </a:extLst>
            </p:cNvPr>
            <p:cNvSpPr/>
            <p:nvPr/>
          </p:nvSpPr>
          <p:spPr>
            <a:xfrm rot="5400000" flipH="1">
              <a:off x="4322263" y="-818432"/>
              <a:ext cx="421906" cy="6630770"/>
            </a:xfrm>
            <a:prstGeom prst="rightBracket">
              <a:avLst>
                <a:gd name="adj" fmla="val 363687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FF97EE-95C0-484F-862B-8827860F7B07}"/>
                </a:ext>
              </a:extLst>
            </p:cNvPr>
            <p:cNvSpPr txBox="1"/>
            <p:nvPr/>
          </p:nvSpPr>
          <p:spPr>
            <a:xfrm>
              <a:off x="4114800" y="17627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 km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C307BEA-279F-4FF9-84BA-213B5AB4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50825"/>
            <a:ext cx="8702675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2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Một xe máy đi từ A lúc 8 giờ 20 phút với vận tốc 42 km/giờ, đến B lúc 11 giờ. Tính độ dài quãng đường AB.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2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			   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giải: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 xe máy đi từ A đến B là: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giờ - 8 giờ 20 phút = 2 giờ 40 phút =     giờ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 đường xe máy đi được là: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x      = 112 (km)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                      Đáp số: 112 km.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231CC66D-1AC3-43B0-B7A0-501EBD59E55A}"/>
              </a:ext>
            </a:extLst>
          </p:cNvPr>
          <p:cNvGrpSpPr>
            <a:grpSpLocks/>
          </p:cNvGrpSpPr>
          <p:nvPr/>
        </p:nvGrpSpPr>
        <p:grpSpPr bwMode="auto">
          <a:xfrm>
            <a:off x="3670300" y="5105400"/>
            <a:ext cx="384175" cy="1160463"/>
            <a:chOff x="4901" y="178"/>
            <a:chExt cx="322" cy="731"/>
          </a:xfrm>
        </p:grpSpPr>
        <p:sp>
          <p:nvSpPr>
            <p:cNvPr id="74759" name="Text Box 11">
              <a:extLst>
                <a:ext uri="{FF2B5EF4-FFF2-40B4-BE49-F238E27FC236}">
                  <a16:creationId xmlns:a16="http://schemas.microsoft.com/office/drawing/2014/main" id="{89706665-1B8D-4809-B88B-54E405507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" y="178"/>
              <a:ext cx="288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8</a:t>
              </a:r>
            </a:p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4760" name="Line 12">
              <a:extLst>
                <a:ext uri="{FF2B5EF4-FFF2-40B4-BE49-F238E27FC236}">
                  <a16:creationId xmlns:a16="http://schemas.microsoft.com/office/drawing/2014/main" id="{3A87F5D9-E8AD-41CB-9CE5-E15C86F46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" y="537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B72DC952-0068-454C-A351-79E64E44E79F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429000"/>
            <a:ext cx="382588" cy="1160463"/>
            <a:chOff x="4901" y="178"/>
            <a:chExt cx="322" cy="731"/>
          </a:xfrm>
        </p:grpSpPr>
        <p:sp>
          <p:nvSpPr>
            <p:cNvPr id="74757" name="Text Box 11">
              <a:extLst>
                <a:ext uri="{FF2B5EF4-FFF2-40B4-BE49-F238E27FC236}">
                  <a16:creationId xmlns:a16="http://schemas.microsoft.com/office/drawing/2014/main" id="{7FD8F85A-386C-41CE-A9B8-9277D09AC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" y="178"/>
              <a:ext cx="288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8</a:t>
              </a:r>
            </a:p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4758" name="Line 12">
              <a:extLst>
                <a:ext uri="{FF2B5EF4-FFF2-40B4-BE49-F238E27FC236}">
                  <a16:creationId xmlns:a16="http://schemas.microsoft.com/office/drawing/2014/main" id="{D41C4D12-57CA-442A-9735-3AF133BF0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" y="537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2B2B51-1686-4EE5-973B-28ECB4AC8CDA}"/>
              </a:ext>
            </a:extLst>
          </p:cNvPr>
          <p:cNvSpPr/>
          <p:nvPr/>
        </p:nvSpPr>
        <p:spPr>
          <a:xfrm>
            <a:off x="1878154" y="1676400"/>
            <a:ext cx="53399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>
                <a:ln/>
                <a:solidFill>
                  <a:srgbClr val="058089"/>
                </a:solidFill>
                <a:effectLst>
                  <a:outerShdw blurRad="19685" dist="12700" dir="5400000" algn="tl" rotWithShape="0">
                    <a:srgbClr val="058089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5400" b="1" cap="all" dirty="0" err="1">
                <a:ln/>
                <a:solidFill>
                  <a:srgbClr val="058089"/>
                </a:solidFill>
                <a:effectLst>
                  <a:outerShdw blurRad="19685" dist="12700" dir="5400000" algn="tl" rotWithShape="0">
                    <a:srgbClr val="058089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5400" b="1" cap="all" dirty="0">
                <a:ln/>
                <a:solidFill>
                  <a:srgbClr val="058089"/>
                </a:solidFill>
                <a:effectLst>
                  <a:outerShdw blurRad="19685" dist="12700" dir="5400000" algn="tl" rotWithShape="0">
                    <a:srgbClr val="058089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cap="all" dirty="0" err="1">
                <a:ln/>
                <a:solidFill>
                  <a:srgbClr val="058089"/>
                </a:solidFill>
                <a:effectLst>
                  <a:outerShdw blurRad="19685" dist="12700" dir="5400000" algn="tl" rotWithShape="0">
                    <a:srgbClr val="058089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5400" b="1" cap="all" dirty="0">
              <a:ln/>
              <a:solidFill>
                <a:srgbClr val="058089"/>
              </a:solidFill>
              <a:effectLst>
                <a:outerShdw blurRad="19685" dist="12700" dir="5400000" algn="tl" rotWithShape="0">
                  <a:srgbClr val="058089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4513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6E7E13A-ECD1-48F5-8699-B83359CE43F3}"/>
              </a:ext>
            </a:extLst>
          </p:cNvPr>
          <p:cNvSpPr/>
          <p:nvPr/>
        </p:nvSpPr>
        <p:spPr>
          <a:xfrm>
            <a:off x="276225" y="1038225"/>
            <a:ext cx="8591550" cy="811213"/>
          </a:xfrm>
          <a:prstGeom prst="roundRect">
            <a:avLst/>
          </a:prstGeom>
          <a:solidFill>
            <a:srgbClr val="8AB900">
              <a:lumMod val="40000"/>
              <a:lumOff val="60000"/>
            </a:srgbClr>
          </a:solidFill>
          <a:ln w="38100" cap="flat" cmpd="sng" algn="ctr">
            <a:solidFill>
              <a:srgbClr val="8AB900">
                <a:lumMod val="75000"/>
              </a:srgbClr>
            </a:solidFill>
            <a:prstDash val="solid"/>
          </a:ln>
          <a:effectLst/>
        </p:spPr>
        <p:txBody>
          <a:bodyPr lIns="68567" tIns="34284" rIns="68567" bIns="34284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Câu 1: Công thức tính quãng đường: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3EB624-8DBD-452E-AD01-3BD3A61F0DFF}"/>
              </a:ext>
            </a:extLst>
          </p:cNvPr>
          <p:cNvSpPr txBox="1">
            <a:spLocks/>
          </p:cNvSpPr>
          <p:nvPr/>
        </p:nvSpPr>
        <p:spPr bwMode="auto">
          <a:xfrm>
            <a:off x="1079500" y="2105025"/>
            <a:ext cx="31242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 = v × 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B8C1D0-7223-4CA8-9CB2-3EFB681CE3B8}"/>
              </a:ext>
            </a:extLst>
          </p:cNvPr>
          <p:cNvSpPr txBox="1">
            <a:spLocks/>
          </p:cNvSpPr>
          <p:nvPr/>
        </p:nvSpPr>
        <p:spPr bwMode="auto">
          <a:xfrm>
            <a:off x="1079500" y="3173413"/>
            <a:ext cx="3124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 = v : 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33FA9A-A5CA-445A-8FE9-EC305FDA7AB1}"/>
              </a:ext>
            </a:extLst>
          </p:cNvPr>
          <p:cNvSpPr txBox="1">
            <a:spLocks/>
          </p:cNvSpPr>
          <p:nvPr/>
        </p:nvSpPr>
        <p:spPr bwMode="auto">
          <a:xfrm>
            <a:off x="1079500" y="4167188"/>
            <a:ext cx="3124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 = v + 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08D439-6829-48B2-AA18-52D8E082C18F}"/>
              </a:ext>
            </a:extLst>
          </p:cNvPr>
          <p:cNvSpPr/>
          <p:nvPr/>
        </p:nvSpPr>
        <p:spPr>
          <a:xfrm>
            <a:off x="965200" y="2259013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lIns="68567" tIns="34284" rIns="68567" bIns="34284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33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0A2AABE7-EE8A-4CF2-96AB-687C86032545}"/>
              </a:ext>
            </a:extLst>
          </p:cNvPr>
          <p:cNvGraphicFramePr>
            <a:graphicFrameLocks noGrp="1"/>
          </p:cNvGraphicFramePr>
          <p:nvPr/>
        </p:nvGraphicFramePr>
        <p:xfrm>
          <a:off x="3967163" y="3049588"/>
          <a:ext cx="4783137" cy="1852611"/>
        </p:xfrm>
        <a:graphic>
          <a:graphicData uri="http://schemas.openxmlformats.org/drawingml/2006/table">
            <a:tbl>
              <a:tblPr/>
              <a:tblGrid>
                <a:gridCol w="195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537">
                <a:tc>
                  <a:txBody>
                    <a:bodyPr/>
                    <a:lstStyle>
                      <a:lvl1pPr marL="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11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216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32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43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5543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2652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19975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686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v</a:t>
                      </a:r>
                    </a:p>
                  </a:txBody>
                  <a:tcPr marL="68587" marR="68587" marT="34268" marB="3426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3C"/>
                    </a:solidFill>
                  </a:tcPr>
                </a:tc>
                <a:tc>
                  <a:txBody>
                    <a:bodyPr/>
                    <a:lstStyle>
                      <a:lvl1pPr marL="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11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216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32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43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5543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2652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19975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686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42,6 km/giờ</a:t>
                      </a:r>
                    </a:p>
                  </a:txBody>
                  <a:tcPr marL="68587" marR="68587" marT="34268" marB="3426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37">
                <a:tc>
                  <a:txBody>
                    <a:bodyPr/>
                    <a:lstStyle>
                      <a:lvl1pPr marL="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11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216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32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43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5543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2652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19975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686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</a:t>
                      </a:r>
                    </a:p>
                  </a:txBody>
                  <a:tcPr marL="68587" marR="68587" marT="34268" marB="3426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F7D"/>
                    </a:solidFill>
                  </a:tcPr>
                </a:tc>
                <a:tc>
                  <a:txBody>
                    <a:bodyPr/>
                    <a:lstStyle>
                      <a:lvl1pPr marL="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11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216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32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43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5543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2652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19975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686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2 giờ</a:t>
                      </a:r>
                    </a:p>
                  </a:txBody>
                  <a:tcPr marL="68587" marR="68587" marT="34268" marB="3426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37">
                <a:tc>
                  <a:txBody>
                    <a:bodyPr/>
                    <a:lstStyle>
                      <a:lvl1pPr marL="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11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216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32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43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5543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2652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19975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686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</a:t>
                      </a:r>
                    </a:p>
                  </a:txBody>
                  <a:tcPr marL="68587" marR="68587" marT="34268" marB="3426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3C"/>
                    </a:solidFill>
                  </a:tcPr>
                </a:tc>
                <a:tc>
                  <a:txBody>
                    <a:bodyPr/>
                    <a:lstStyle>
                      <a:lvl1pPr marL="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110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216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32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435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5543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2652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19975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6869" algn="l" defTabSz="91421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68587" marR="68587" marT="34268" marB="3426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DCD6433-8D31-4387-8485-347463E9EA49}"/>
              </a:ext>
            </a:extLst>
          </p:cNvPr>
          <p:cNvSpPr/>
          <p:nvPr/>
        </p:nvSpPr>
        <p:spPr>
          <a:xfrm>
            <a:off x="266700" y="969963"/>
            <a:ext cx="8591550" cy="1317625"/>
          </a:xfrm>
          <a:prstGeom prst="roundRect">
            <a:avLst/>
          </a:prstGeom>
          <a:solidFill>
            <a:srgbClr val="8AB900">
              <a:lumMod val="40000"/>
              <a:lumOff val="60000"/>
            </a:srgbClr>
          </a:solidFill>
          <a:ln w="38100" cap="flat" cmpd="sng" algn="ctr">
            <a:solidFill>
              <a:srgbClr val="8AB900">
                <a:lumMod val="75000"/>
              </a:srgbClr>
            </a:solidFill>
            <a:prstDash val="solid"/>
          </a:ln>
          <a:effectLst/>
        </p:spPr>
        <p:txBody>
          <a:bodyPr lIns="68567" tIns="34284" rIns="68567" bIns="34284" anchor="ctr"/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Câu 2: Tính độ dài quãng đường rồi viết vào ô trống: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CF5718-E72F-44FC-9240-DAB1C19F9900}"/>
              </a:ext>
            </a:extLst>
          </p:cNvPr>
          <p:cNvSpPr txBox="1">
            <a:spLocks/>
          </p:cNvSpPr>
          <p:nvPr/>
        </p:nvSpPr>
        <p:spPr bwMode="auto">
          <a:xfrm>
            <a:off x="628650" y="2492375"/>
            <a:ext cx="37893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21,3 km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D7103B-A6C2-4FAA-ABF5-AB69DB36DAC3}"/>
              </a:ext>
            </a:extLst>
          </p:cNvPr>
          <p:cNvSpPr txBox="1">
            <a:spLocks/>
          </p:cNvSpPr>
          <p:nvPr/>
        </p:nvSpPr>
        <p:spPr bwMode="auto">
          <a:xfrm>
            <a:off x="628650" y="3365500"/>
            <a:ext cx="37893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8,52 km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45F0A0-D13A-42F7-B1E3-F72245F8B4C5}"/>
              </a:ext>
            </a:extLst>
          </p:cNvPr>
          <p:cNvSpPr txBox="1">
            <a:spLocks/>
          </p:cNvSpPr>
          <p:nvPr/>
        </p:nvSpPr>
        <p:spPr bwMode="auto">
          <a:xfrm>
            <a:off x="630238" y="4359275"/>
            <a:ext cx="37893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85,2 km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3594EE-3438-478A-8D2D-0738FFA3945D}"/>
              </a:ext>
            </a:extLst>
          </p:cNvPr>
          <p:cNvSpPr/>
          <p:nvPr/>
        </p:nvSpPr>
        <p:spPr>
          <a:xfrm>
            <a:off x="504825" y="4513263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lIns="68567" tIns="34284" rIns="68567" bIns="34284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480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B0F7794-1F75-4A01-B4A3-0A5748A2B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961063"/>
            <a:ext cx="762000" cy="5635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9879" name="AutoShape 7">
            <a:extLst>
              <a:ext uri="{FF2B5EF4-FFF2-40B4-BE49-F238E27FC236}">
                <a16:creationId xmlns:a16="http://schemas.microsoft.com/office/drawing/2014/main" id="{69D2A74B-312E-447E-AB9E-B309B0C7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1854200"/>
            <a:ext cx="8991600" cy="1125538"/>
          </a:xfrm>
          <a:prstGeom prst="ribbon">
            <a:avLst>
              <a:gd name="adj1" fmla="val 12500"/>
              <a:gd name="adj2" fmla="val 75000"/>
            </a:avLst>
          </a:prstGeom>
          <a:solidFill>
            <a:srgbClr val="FFFFCC"/>
          </a:solidFill>
          <a:ln w="9525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quãng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đường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769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880" name="AutoShape 8">
            <a:extLst>
              <a:ext uri="{FF2B5EF4-FFF2-40B4-BE49-F238E27FC236}">
                <a16:creationId xmlns:a16="http://schemas.microsoft.com/office/drawing/2014/main" id="{D5BA5A9B-9057-42B8-ACAF-56D2F7A0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8875"/>
            <a:ext cx="9144000" cy="1125538"/>
          </a:xfrm>
          <a:prstGeom prst="ribbon">
            <a:avLst>
              <a:gd name="adj1" fmla="val 12500"/>
              <a:gd name="adj2" fmla="val 75000"/>
            </a:avLst>
          </a:prstGeom>
          <a:solidFill>
            <a:srgbClr val="FFFFCC"/>
          </a:solidFill>
          <a:ln w="9525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VBT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đường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769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81" name="AutoShape 9">
            <a:extLst>
              <a:ext uri="{FF2B5EF4-FFF2-40B4-BE49-F238E27FC236}">
                <a16:creationId xmlns:a16="http://schemas.microsoft.com/office/drawing/2014/main" id="{3594B364-D437-4FCE-B399-527A9DCBA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5267325"/>
            <a:ext cx="8991601" cy="1027458"/>
          </a:xfrm>
          <a:prstGeom prst="ribbon">
            <a:avLst>
              <a:gd name="adj1" fmla="val 12500"/>
              <a:gd name="adj2" fmla="val 75000"/>
            </a:avLst>
          </a:prstGeom>
          <a:solidFill>
            <a:srgbClr val="FFFFCC"/>
          </a:solidFill>
          <a:ln w="9525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Chuẩn bị bài  Luyện</a:t>
            </a:r>
            <a:r>
              <a:rPr kumimoji="0" lang="en-US" altLang="en-US" sz="2400" b="0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tập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(141).</a:t>
            </a:r>
            <a:endParaRPr kumimoji="0" lang="en-US" altLang="en-US" sz="2400" b="1" i="0" u="none" strike="noStrike" kern="1200" cap="none" spc="0" normalizeH="0" baseline="-2500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8" name="AutoShape 15">
            <a:extLst>
              <a:ext uri="{FF2B5EF4-FFF2-40B4-BE49-F238E27FC236}">
                <a16:creationId xmlns:a16="http://schemas.microsoft.com/office/drawing/2014/main" id="{BB56517C-E4ED-4029-9914-EE7723915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38100"/>
            <a:ext cx="3810000" cy="1449388"/>
          </a:xfrm>
          <a:prstGeom prst="irregularSeal2">
            <a:avLst/>
          </a:prstGeom>
          <a:solidFill>
            <a:srgbClr val="EFFCA2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Dặn dò: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79" grpId="1" animBg="1"/>
      <p:bldP spid="79880" grpId="0" animBg="1"/>
      <p:bldP spid="79881" grpId="0" animBg="1"/>
      <p:bldP spid="7988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5C4BF-2A56-4E11-898A-908E0AC73ADF}"/>
              </a:ext>
            </a:extLst>
          </p:cNvPr>
          <p:cNvSpPr txBox="1"/>
          <p:nvPr/>
        </p:nvSpPr>
        <p:spPr>
          <a:xfrm>
            <a:off x="898358" y="2566737"/>
            <a:ext cx="7267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CHÚC CÁC CON CHĂM NGOAN – HỌC GIỎI</a:t>
            </a:r>
          </a:p>
        </p:txBody>
      </p:sp>
    </p:spTree>
    <p:extLst>
      <p:ext uri="{BB962C8B-B14F-4D97-AF65-F5344CB8AC3E}">
        <p14:creationId xmlns:p14="http://schemas.microsoft.com/office/powerpoint/2010/main" val="118186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>
            <a:extLst>
              <a:ext uri="{FF2B5EF4-FFF2-40B4-BE49-F238E27FC236}">
                <a16:creationId xmlns:a16="http://schemas.microsoft.com/office/drawing/2014/main" id="{CD681AE5-7BF6-4503-B1DA-C65EBFA8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494506"/>
            <a:ext cx="345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249860" name="Text Box 4">
            <a:extLst>
              <a:ext uri="{FF2B5EF4-FFF2-40B4-BE49-F238E27FC236}">
                <a16:creationId xmlns:a16="http://schemas.microsoft.com/office/drawing/2014/main" id="{1513B196-A19C-4314-97EB-1F0854B0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209800"/>
            <a:ext cx="83058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 tính vận tốc ta làm như thế nào?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Nêu công thức tính vận tốc ?</a:t>
            </a:r>
          </a:p>
        </p:txBody>
      </p:sp>
      <p:sp>
        <p:nvSpPr>
          <p:cNvPr id="249861" name="Text Box 5">
            <a:extLst>
              <a:ext uri="{FF2B5EF4-FFF2-40B4-BE49-F238E27FC236}">
                <a16:creationId xmlns:a16="http://schemas.microsoft.com/office/drawing/2014/main" id="{29349EF0-53BB-4A2D-95DB-E291DAB62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546475"/>
            <a:ext cx="842486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 tính vận tốc ta lấy quãng đường chia cho thời gian.</a:t>
            </a:r>
          </a:p>
        </p:txBody>
      </p:sp>
      <p:sp>
        <p:nvSpPr>
          <p:cNvPr id="249862" name="Text Box 6">
            <a:extLst>
              <a:ext uri="{FF2B5EF4-FFF2-40B4-BE49-F238E27FC236}">
                <a16:creationId xmlns:a16="http://schemas.microsoft.com/office/drawing/2014/main" id="{EE34C53D-4151-4328-895E-BB2A9DD5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5181600"/>
            <a:ext cx="2133600" cy="769938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 : 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/>
      <p:bldP spid="2498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>
            <a:extLst>
              <a:ext uri="{FF2B5EF4-FFF2-40B4-BE49-F238E27FC236}">
                <a16:creationId xmlns:a16="http://schemas.microsoft.com/office/drawing/2014/main" id="{CB638C6D-F950-49D5-9760-1FD631D0DA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27113" y="3429000"/>
            <a:ext cx="7391400" cy="251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0000CC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0000CC"/>
                </a:solidFill>
              </a:rPr>
              <a:t>  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của ô tô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120 : 2= 60 (km/giờ)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60 km/giờ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0AAB0058-8F37-4EB6-8D9B-9F3FC681C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590550"/>
            <a:ext cx="2857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4516" name="TextBox 1">
            <a:extLst>
              <a:ext uri="{FF2B5EF4-FFF2-40B4-BE49-F238E27FC236}">
                <a16:creationId xmlns:a16="http://schemas.microsoft.com/office/drawing/2014/main" id="{EA147F04-4F3F-4B57-B6EF-B6EAFD5C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9" y="1447800"/>
            <a:ext cx="8383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ô tô đi được quãng đường 120 km trong 2 giờ. Tính vận tốc của ô tô đó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79737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00" y="11430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Quãng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15D4E-EC3A-484C-8805-5863EBE47DD6}"/>
              </a:ext>
            </a:extLst>
          </p:cNvPr>
          <p:cNvSpPr txBox="1"/>
          <p:nvPr/>
        </p:nvSpPr>
        <p:spPr>
          <a:xfrm>
            <a:off x="800100" y="2452539"/>
            <a:ext cx="7962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* Mục tiêu bài học: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523E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Giúp HS biết tính quãng đường.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>
                <a:solidFill>
                  <a:srgbClr val="523E2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523E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tính quãng đường của một chuyển động đều.</a:t>
            </a:r>
            <a:endParaRPr kumimoji="0" lang="en-US" sz="28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57329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A/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</a:p>
          <a:p>
            <a:r>
              <a:rPr lang="en-US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477" y="457200"/>
            <a:ext cx="940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Một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ô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tô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giờ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vận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tốc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42,5 km/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giờ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Tính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quãng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đường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được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ô </a:t>
            </a:r>
            <a:r>
              <a:rPr lang="en-US" sz="3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tô</a:t>
            </a:r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038600"/>
            <a:ext cx="305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4000" i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giải</a:t>
            </a:r>
            <a:endParaRPr lang="en-US" sz="4000" i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648200"/>
            <a:ext cx="601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Quãng</a:t>
            </a:r>
            <a:r>
              <a:rPr lang="en-S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đường</a:t>
            </a:r>
            <a:r>
              <a:rPr lang="en-S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ô </a:t>
            </a:r>
            <a:r>
              <a:rPr lang="en-SG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tô</a:t>
            </a:r>
            <a:r>
              <a:rPr lang="en-S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</a:t>
            </a:r>
            <a:r>
              <a:rPr lang="en-S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được</a:t>
            </a:r>
            <a:r>
              <a:rPr lang="en-S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r>
              <a:rPr lang="en-S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SG" sz="3600" i="1" dirty="0"/>
              <a:t>       </a:t>
            </a:r>
            <a:r>
              <a:rPr lang="en-SG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42,5  x  4 = 170 (km)</a:t>
            </a:r>
            <a:endParaRPr lang="en-US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SG" sz="3600" b="1" dirty="0"/>
              <a:t>                         </a:t>
            </a:r>
            <a:r>
              <a:rPr lang="en-SG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Đáp</a:t>
            </a:r>
            <a:r>
              <a:rPr lang="en-S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SG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S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SG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170 km</a:t>
            </a:r>
            <a:endParaRPr lang="en-US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en-US" sz="36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1467401" y="2518205"/>
            <a:ext cx="6519520" cy="1118175"/>
            <a:chOff x="4157200" y="2900065"/>
            <a:chExt cx="4267200" cy="1118175"/>
          </a:xfrm>
        </p:grpSpPr>
        <p:sp>
          <p:nvSpPr>
            <p:cNvPr id="26" name="Right Bracket 25"/>
            <p:cNvSpPr/>
            <p:nvPr/>
          </p:nvSpPr>
          <p:spPr>
            <a:xfrm rot="5400000">
              <a:off x="6024100" y="1033165"/>
              <a:ext cx="533400" cy="4267200"/>
            </a:xfrm>
            <a:prstGeom prst="rightBracket">
              <a:avLst>
                <a:gd name="adj" fmla="val 392857"/>
              </a:avLst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09800" y="3433465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? km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11474" y="1657529"/>
            <a:ext cx="1680506" cy="827273"/>
            <a:chOff x="1824694" y="2057400"/>
            <a:chExt cx="1680506" cy="827273"/>
          </a:xfrm>
        </p:grpSpPr>
        <p:sp>
          <p:nvSpPr>
            <p:cNvPr id="8" name="Right Bracket 7"/>
            <p:cNvSpPr/>
            <p:nvPr/>
          </p:nvSpPr>
          <p:spPr>
            <a:xfrm rot="16200000">
              <a:off x="2418551" y="1920744"/>
              <a:ext cx="370072" cy="1557786"/>
            </a:xfrm>
            <a:prstGeom prst="rightBracket">
              <a:avLst>
                <a:gd name="adj" fmla="val 153930"/>
              </a:avLst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20574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42,5km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511474" y="2425955"/>
            <a:ext cx="6489526" cy="183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5146" y="2291855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56237" y="2286000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10786" y="2286000"/>
            <a:ext cx="0" cy="2799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4191000"/>
            <a:ext cx="3352800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152400" y="1295400"/>
            <a:ext cx="6858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14400" y="152400"/>
            <a:ext cx="8077200" cy="2286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Muốn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tính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quãng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ta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lấy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vận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tốc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nhân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với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thời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gian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008" y="280941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Công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thức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074" y="428384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 = v x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" grpId="1" animBg="1"/>
      <p:bldP spid="2" grpId="2" animBg="1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CCF3BD-3B4A-4457-9A7A-2D383268C3AC}"/>
              </a:ext>
            </a:extLst>
          </p:cNvPr>
          <p:cNvSpPr txBox="1"/>
          <p:nvPr/>
        </p:nvSpPr>
        <p:spPr>
          <a:xfrm>
            <a:off x="457200" y="56982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B/ </a:t>
            </a:r>
            <a:r>
              <a:rPr kumimoji="0" lang="en-US" sz="3200" b="1" i="0" u="none" strike="noStrike" kern="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Bài</a:t>
            </a:r>
            <a:r>
              <a:rPr kumimoji="0" lang="en-US" sz="32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toán</a:t>
            </a:r>
            <a:r>
              <a:rPr kumimoji="0" lang="en-US" sz="32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2: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F04B6-ECB6-4D8D-9A89-5A16651EBFDE}"/>
              </a:ext>
            </a:extLst>
          </p:cNvPr>
          <p:cNvSpPr txBox="1"/>
          <p:nvPr/>
        </p:nvSpPr>
        <p:spPr>
          <a:xfrm>
            <a:off x="436323" y="115459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   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người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đi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xe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đạp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vận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tốc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12km/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giờ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2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giờ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30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phút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Tính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quãng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đường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người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đó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đi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5B9DF-1F04-491F-8744-8C9E0D7D5619}"/>
              </a:ext>
            </a:extLst>
          </p:cNvPr>
          <p:cNvSpPr txBox="1"/>
          <p:nvPr/>
        </p:nvSpPr>
        <p:spPr>
          <a:xfrm>
            <a:off x="457200" y="2999725"/>
            <a:ext cx="2774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   </a:t>
            </a:r>
            <a:r>
              <a:rPr kumimoji="0" lang="en-US" sz="3200" b="1" i="0" u="none" strike="noStrike" kern="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Tóm</a:t>
            </a:r>
            <a:r>
              <a:rPr kumimoji="0" lang="en-US" sz="3200" b="1" i="0" u="none" strike="noStrike" kern="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tắt</a:t>
            </a:r>
            <a:r>
              <a:rPr kumimoji="0" lang="en-US" sz="3200" b="1" i="0" u="none" strike="noStrike" kern="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v: 12 km/</a:t>
            </a:r>
            <a:r>
              <a:rPr kumimoji="0" lang="en-US" sz="32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giờ</a:t>
            </a:r>
            <a:endParaRPr kumimoji="0" lang="en-US" sz="32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t: 2 </a:t>
            </a:r>
            <a:r>
              <a:rPr kumimoji="0" lang="en-US" sz="32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giờ</a:t>
            </a:r>
            <a:r>
              <a:rPr kumimoji="0" lang="en-US" sz="32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 30 </a:t>
            </a:r>
            <a:r>
              <a:rPr kumimoji="0" lang="en-US" sz="32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phút</a:t>
            </a:r>
            <a:endParaRPr kumimoji="0" lang="en-US" sz="32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S: ……km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B89A50-0905-45E6-94B6-33BF6A16ACAE}"/>
              </a:ext>
            </a:extLst>
          </p:cNvPr>
          <p:cNvSpPr txBox="1"/>
          <p:nvPr/>
        </p:nvSpPr>
        <p:spPr>
          <a:xfrm>
            <a:off x="5181600" y="2971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D6D66-F3A7-4E2E-B84E-1C07C6EE2735}"/>
              </a:ext>
            </a:extLst>
          </p:cNvPr>
          <p:cNvSpPr txBox="1"/>
          <p:nvPr/>
        </p:nvSpPr>
        <p:spPr>
          <a:xfrm>
            <a:off x="3276600" y="350520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Đổi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giờ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30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phút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2,5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giờ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Quãng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đường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12 x 2,5 = 30 (km)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 30km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86AF90-A486-4931-80FA-8B21BB86B861}"/>
              </a:ext>
            </a:extLst>
          </p:cNvPr>
          <p:cNvCxnSpPr/>
          <p:nvPr/>
        </p:nvCxnSpPr>
        <p:spPr>
          <a:xfrm>
            <a:off x="3249460" y="3444136"/>
            <a:ext cx="0" cy="224281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8974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52693877-02AD-42CC-8E6D-10FEAC7C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509000" cy="1652588"/>
          </a:xfrm>
        </p:spPr>
        <p:txBody>
          <a:bodyPr/>
          <a:lstStyle/>
          <a:p>
            <a:pPr algn="just"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Một ca nô đi với vận tốc 15,2 km/giờ. Tính quãng đường đi được của ca nô trong 3 giờ.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F1FCC-13DD-4151-9586-6729CA91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568700"/>
            <a:ext cx="7162800" cy="26670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đi được của ca nô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3 giờ là: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15,2 × 3 = 45,6 (km)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Đáp số: 45,6 km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DD1CF-7242-44C5-9FEB-3FE01F7A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984500"/>
            <a:ext cx="2589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FE32D-94F7-4ACE-A03A-593670B0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39938"/>
            <a:ext cx="39624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Tóm tắt: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v: 15,2 km/ giờ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t: 3 giờ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s: ? km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BBCF568E-F635-41DC-A65B-0E5B4C23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828800"/>
          </a:xfrm>
        </p:spPr>
        <p:txBody>
          <a:bodyPr/>
          <a:lstStyle/>
          <a:p>
            <a:pPr algn="just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2: Một người đi xe đạp trong 15 phút với vận tốc 12,6 km/giờ. Tính quãng đường đi được của người đó.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21E6BD-37D8-4E0D-BBFF-B6BC26CEADF5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2743200"/>
            <a:ext cx="7970837" cy="3386138"/>
            <a:chOff x="1530443" y="2743191"/>
            <a:chExt cx="10626680" cy="3385846"/>
          </a:xfrm>
        </p:grpSpPr>
        <p:sp>
          <p:nvSpPr>
            <p:cNvPr id="73733" name="TextBox 4">
              <a:extLst>
                <a:ext uri="{FF2B5EF4-FFF2-40B4-BE49-F238E27FC236}">
                  <a16:creationId xmlns:a16="http://schemas.microsoft.com/office/drawing/2014/main" id="{AD9CA741-B1F7-4C17-8705-1435D5BFC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1026" y="2743191"/>
              <a:ext cx="401954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giải</a:t>
              </a:r>
            </a:p>
          </p:txBody>
        </p:sp>
        <p:sp>
          <p:nvSpPr>
            <p:cNvPr id="73734" name="TextBox 5">
              <a:extLst>
                <a:ext uri="{FF2B5EF4-FFF2-40B4-BE49-F238E27FC236}">
                  <a16:creationId xmlns:a16="http://schemas.microsoft.com/office/drawing/2014/main" id="{C12F77E0-FB52-4322-8AF6-E192F0D1F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443" y="3657591"/>
              <a:ext cx="10626680" cy="247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>
                  <a:solidFill>
                    <a:srgbClr val="000000"/>
                  </a:solidFill>
                  <a:cs typeface="Times New Roman" panose="02020603050405020304" pitchFamily="18" charset="0"/>
                </a:rPr>
                <a:t>Đổi: </a:t>
              </a:r>
              <a:r>
                <a:rPr kumimoji="0" lang="en-US" altLang="en-US" sz="36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 phút = 0,25 giờ</a:t>
              </a:r>
            </a:p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Quãng đường  đi được của người đó là:</a:t>
              </a:r>
            </a:p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12,6 × 0,25 = 3,15 (km)</a:t>
              </a:r>
            </a:p>
            <a:p>
              <a:pPr marL="0" marR="0" lvl="0" indent="0" algn="ctr" defTabSz="912813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Đáp số: 3,15 km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0A4907-8C15-4F72-9EDD-4C2C0B71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3429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Tóm tắt: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t: 15 phút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v: 12,6 km/giờ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s: ? km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b2004c042l">
  <a:themeElements>
    <a:clrScheme name="cdb2004c042l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cdb2004c04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42l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42l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42l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739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Comic Sans MS</vt:lpstr>
      <vt:lpstr>Tahoma</vt:lpstr>
      <vt:lpstr>Times New Roman</vt:lpstr>
      <vt:lpstr>Verdana</vt:lpstr>
      <vt:lpstr>Wingdings</vt:lpstr>
      <vt:lpstr>Office Theme</vt:lpstr>
      <vt:lpstr>Default Design</vt:lpstr>
      <vt:lpstr>cdb2004c042l</vt:lpstr>
      <vt:lpstr>1_Office Theme</vt:lpstr>
      <vt:lpstr>2_Office Theme</vt:lpstr>
      <vt:lpstr>3_Office Theme</vt:lpstr>
      <vt:lpstr>4_Office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Một ca nô đi với vận tốc 15,2 km/giờ. Tính quãng đường đi được của ca nô trong 3 giờ.</vt:lpstr>
      <vt:lpstr>Bài 2: Một người đi xe đạp trong 15 phút với vận tốc 12,6 km/giờ. Tính quãng đường đi được của người đó.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ĐẾN DỰ TIẾT HỌC CỦA LỚP 5A3</dc:title>
  <dc:creator>PC</dc:creator>
  <cp:lastModifiedBy>oOOo</cp:lastModifiedBy>
  <cp:revision>35</cp:revision>
  <dcterms:created xsi:type="dcterms:W3CDTF">2015-03-16T06:25:05Z</dcterms:created>
  <dcterms:modified xsi:type="dcterms:W3CDTF">2022-03-18T17:00:53Z</dcterms:modified>
</cp:coreProperties>
</file>