
<file path=[Content_Types].xml><?xml version="1.0" encoding="utf-8"?>
<Types xmlns="http://schemas.openxmlformats.org/package/2006/content-types">
  <Default Extension="emf" ContentType="image/x-emf"/>
  <Default Extension="gif" ContentType="image/gif"/>
  <Default Extension="jpeg" ContentType="image/jpeg"/>
  <Default Extension="mp3" ContentType="audio/m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358" r:id="rId2"/>
    <p:sldId id="353" r:id="rId3"/>
    <p:sldId id="371" r:id="rId4"/>
    <p:sldId id="256" r:id="rId5"/>
    <p:sldId id="271" r:id="rId6"/>
    <p:sldId id="297" r:id="rId7"/>
    <p:sldId id="494" r:id="rId8"/>
    <p:sldId id="433" r:id="rId9"/>
    <p:sldId id="302" r:id="rId10"/>
    <p:sldId id="493" r:id="rId11"/>
    <p:sldId id="305" r:id="rId12"/>
    <p:sldId id="262" r:id="rId13"/>
    <p:sldId id="303" r:id="rId14"/>
    <p:sldId id="363" r:id="rId15"/>
    <p:sldId id="264" r:id="rId16"/>
    <p:sldId id="268" r:id="rId17"/>
    <p:sldId id="269" r:id="rId18"/>
    <p:sldId id="490" r:id="rId19"/>
    <p:sldId id="495" r:id="rId20"/>
    <p:sldId id="258" r:id="rId21"/>
    <p:sldId id="496" r:id="rId22"/>
    <p:sldId id="263" r:id="rId23"/>
    <p:sldId id="266" r:id="rId24"/>
    <p:sldId id="497" r:id="rId25"/>
    <p:sldId id="265" r:id="rId26"/>
    <p:sldId id="259" r:id="rId27"/>
    <p:sldId id="260" r:id="rId28"/>
    <p:sldId id="261" r:id="rId29"/>
    <p:sldId id="294" r:id="rId30"/>
    <p:sldId id="290" r:id="rId31"/>
    <p:sldId id="273" r:id="rId32"/>
    <p:sldId id="274" r:id="rId33"/>
    <p:sldId id="276" r:id="rId34"/>
    <p:sldId id="311" r:id="rId35"/>
    <p:sldId id="280" r:id="rId36"/>
    <p:sldId id="281" r:id="rId37"/>
    <p:sldId id="295" r:id="rId38"/>
    <p:sldId id="283" r:id="rId39"/>
    <p:sldId id="284" r:id="rId40"/>
    <p:sldId id="491" r:id="rId41"/>
    <p:sldId id="364" r:id="rId42"/>
    <p:sldId id="492" r:id="rId43"/>
    <p:sldId id="286" r:id="rId44"/>
    <p:sldId id="287" r:id="rId45"/>
    <p:sldId id="288" r:id="rId46"/>
    <p:sldId id="289" r:id="rId47"/>
    <p:sldId id="291" r:id="rId48"/>
    <p:sldId id="293" r:id="rId49"/>
    <p:sldId id="499" r:id="rId50"/>
    <p:sldId id="498" r:id="rId51"/>
    <p:sldId id="378" r:id="rId52"/>
    <p:sldId id="374"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4660"/>
  </p:normalViewPr>
  <p:slideViewPr>
    <p:cSldViewPr>
      <p:cViewPr varScale="1">
        <p:scale>
          <a:sx n="86" d="100"/>
          <a:sy n="86" d="100"/>
        </p:scale>
        <p:origin x="696"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901AB3-512B-46CB-A178-7AF9233A0968}" type="datetimeFigureOut">
              <a:rPr lang="en-US" smtClean="0"/>
              <a:pPr/>
              <a:t>3/17/2022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3ECAFB-EACD-466A-A4DD-13027C3AC373}" type="slidenum">
              <a:rPr lang="en-US" smtClean="0"/>
              <a:pPr/>
              <a:t>‹#›</a:t>
            </a:fld>
            <a:endParaRPr lang="en-US"/>
          </a:p>
        </p:txBody>
      </p:sp>
    </p:spTree>
    <p:extLst>
      <p:ext uri="{BB962C8B-B14F-4D97-AF65-F5344CB8AC3E}">
        <p14:creationId xmlns:p14="http://schemas.microsoft.com/office/powerpoint/2010/main" val="3028722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079A7D75-A528-49CC-992E-E152A4E06D1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D0E86781-3D41-49CB-A1CB-CB6193AC691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148" name="Slide Number Placeholder 3">
            <a:extLst>
              <a:ext uri="{FF2B5EF4-FFF2-40B4-BE49-F238E27FC236}">
                <a16:creationId xmlns:a16="http://schemas.microsoft.com/office/drawing/2014/main" id="{77905D71-E631-4895-9DF8-78C931B8892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34906F23-8E18-4BD2-8926-955B505594A4}" type="slidenum">
              <a:rPr lang="en-US" altLang="en-US" sz="1200" smtClean="0"/>
              <a:pPr/>
              <a:t>2</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3ECAFB-EACD-466A-A4DD-13027C3AC373}" type="slidenum">
              <a:rPr lang="en-US" smtClean="0"/>
              <a:pPr/>
              <a:t>32</a:t>
            </a:fld>
            <a:endParaRPr lang="en-US"/>
          </a:p>
        </p:txBody>
      </p:sp>
    </p:spTree>
    <p:extLst>
      <p:ext uri="{BB962C8B-B14F-4D97-AF65-F5344CB8AC3E}">
        <p14:creationId xmlns:p14="http://schemas.microsoft.com/office/powerpoint/2010/main" val="1817424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58A91CB-9A33-475E-9679-8C4F5C2DF5A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01BDA3B4-3472-47DD-96DE-4D36476308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Arial" panose="020B0604020202020204" pitchFamily="34" charset="0"/>
              <a:cs typeface="Arial" panose="020B0604020202020204" pitchFamily="34" charset="0"/>
            </a:endParaRPr>
          </a:p>
        </p:txBody>
      </p:sp>
      <p:sp>
        <p:nvSpPr>
          <p:cNvPr id="43012" name="Slide Number Placeholder 3">
            <a:extLst>
              <a:ext uri="{FF2B5EF4-FFF2-40B4-BE49-F238E27FC236}">
                <a16:creationId xmlns:a16="http://schemas.microsoft.com/office/drawing/2014/main" id="{D1BDF9AF-E67C-444F-A53F-1713B845D3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95525DA-88A2-49DB-A3AF-0A6F689A2926}" type="slidenum">
              <a:rPr lang="en-US" altLang="en-US" smtClean="0">
                <a:solidFill>
                  <a:srgbClr val="000000"/>
                </a:solidFill>
                <a:latin typeface="Arial" panose="020B0604020202020204" pitchFamily="34" charset="0"/>
              </a:rPr>
              <a:pPr>
                <a:spcBef>
                  <a:spcPct val="0"/>
                </a:spcBef>
              </a:pPr>
              <a:t>42</a:t>
            </a:fld>
            <a:endParaRPr lang="en-US" altLang="en-US">
              <a:solidFill>
                <a:srgbClr val="000000"/>
              </a:solidFil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a:t>Bấm &amp; sửa kiểu tiêu đề</a:t>
            </a:r>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p>
        </p:txBody>
      </p:sp>
      <p:sp>
        <p:nvSpPr>
          <p:cNvPr id="4" name="Chỗ dành sẵn cho Ngày tháng 3"/>
          <p:cNvSpPr>
            <a:spLocks noGrp="1"/>
          </p:cNvSpPr>
          <p:nvPr>
            <p:ph type="dt" sz="half" idx="10"/>
          </p:nvPr>
        </p:nvSpPr>
        <p:spPr/>
        <p:txBody>
          <a:bodyPr/>
          <a:lstStyle/>
          <a:p>
            <a:fld id="{9EED7DFB-B4D3-412A-A1E9-658A4CAAE582}" type="datetimeFigureOut">
              <a:rPr lang="en-US" smtClean="0"/>
              <a:pPr/>
              <a:t>3/17/2022</a:t>
            </a:fld>
            <a:endParaRPr lang="en-US"/>
          </a:p>
        </p:txBody>
      </p:sp>
      <p:sp>
        <p:nvSpPr>
          <p:cNvPr id="5" name="Chỗ dành sẵn cho Chân trang 4"/>
          <p:cNvSpPr>
            <a:spLocks noGrp="1"/>
          </p:cNvSpPr>
          <p:nvPr>
            <p:ph type="ftr" sz="quarter" idx="11"/>
          </p:nvPr>
        </p:nvSpPr>
        <p:spPr/>
        <p:txBody>
          <a:bodyPr/>
          <a:lstStyle/>
          <a:p>
            <a:endParaRPr lang="en-US"/>
          </a:p>
        </p:txBody>
      </p:sp>
      <p:sp>
        <p:nvSpPr>
          <p:cNvPr id="6" name="Chỗ dành sẵn cho Số hiệu Bản chiếu 5"/>
          <p:cNvSpPr>
            <a:spLocks noGrp="1"/>
          </p:cNvSpPr>
          <p:nvPr>
            <p:ph type="sldNum" sz="quarter" idx="12"/>
          </p:nvPr>
        </p:nvSpPr>
        <p:spPr/>
        <p:txBody>
          <a:bodyPr/>
          <a:lstStyle/>
          <a:p>
            <a:fld id="{0150752E-E780-42AC-A074-982CC0D1FDB2}" type="slidenum">
              <a:rPr lang="en-US" smtClean="0"/>
              <a:pPr/>
              <a:t>‹#›</a:t>
            </a:fld>
            <a:endParaRPr lang="en-US"/>
          </a:p>
        </p:txBody>
      </p:sp>
    </p:spTree>
    <p:extLst>
      <p:ext uri="{BB962C8B-B14F-4D97-AF65-F5344CB8AC3E}">
        <p14:creationId xmlns:p14="http://schemas.microsoft.com/office/powerpoint/2010/main" val="1715518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Ngày tháng 3"/>
          <p:cNvSpPr>
            <a:spLocks noGrp="1"/>
          </p:cNvSpPr>
          <p:nvPr>
            <p:ph type="dt" sz="half" idx="10"/>
          </p:nvPr>
        </p:nvSpPr>
        <p:spPr/>
        <p:txBody>
          <a:bodyPr/>
          <a:lstStyle/>
          <a:p>
            <a:fld id="{9EED7DFB-B4D3-412A-A1E9-658A4CAAE582}" type="datetimeFigureOut">
              <a:rPr lang="en-US" smtClean="0"/>
              <a:pPr/>
              <a:t>3/17/2022</a:t>
            </a:fld>
            <a:endParaRPr lang="en-US"/>
          </a:p>
        </p:txBody>
      </p:sp>
      <p:sp>
        <p:nvSpPr>
          <p:cNvPr id="5" name="Chỗ dành sẵn cho Chân trang 4"/>
          <p:cNvSpPr>
            <a:spLocks noGrp="1"/>
          </p:cNvSpPr>
          <p:nvPr>
            <p:ph type="ftr" sz="quarter" idx="11"/>
          </p:nvPr>
        </p:nvSpPr>
        <p:spPr/>
        <p:txBody>
          <a:bodyPr/>
          <a:lstStyle/>
          <a:p>
            <a:endParaRPr lang="en-US"/>
          </a:p>
        </p:txBody>
      </p:sp>
      <p:sp>
        <p:nvSpPr>
          <p:cNvPr id="6" name="Chỗ dành sẵn cho Số hiệu Bản chiếu 5"/>
          <p:cNvSpPr>
            <a:spLocks noGrp="1"/>
          </p:cNvSpPr>
          <p:nvPr>
            <p:ph type="sldNum" sz="quarter" idx="12"/>
          </p:nvPr>
        </p:nvSpPr>
        <p:spPr/>
        <p:txBody>
          <a:bodyPr/>
          <a:lstStyle/>
          <a:p>
            <a:fld id="{0150752E-E780-42AC-A074-982CC0D1FDB2}" type="slidenum">
              <a:rPr lang="en-US" smtClean="0"/>
              <a:pPr/>
              <a:t>‹#›</a:t>
            </a:fld>
            <a:endParaRPr lang="en-US"/>
          </a:p>
        </p:txBody>
      </p:sp>
    </p:spTree>
    <p:extLst>
      <p:ext uri="{BB962C8B-B14F-4D97-AF65-F5344CB8AC3E}">
        <p14:creationId xmlns:p14="http://schemas.microsoft.com/office/powerpoint/2010/main" val="282766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a:t>Bấm &amp; sửa kiểu tiêu đề</a:t>
            </a:r>
          </a:p>
        </p:txBody>
      </p:sp>
      <p:sp>
        <p:nvSpPr>
          <p:cNvPr id="3" name="Chỗ dành sẵn cho Văn bản Dọc 2"/>
          <p:cNvSpPr>
            <a:spLocks noGrp="1"/>
          </p:cNvSpPr>
          <p:nvPr>
            <p:ph type="body" orient="vert" idx="1"/>
          </p:nvPr>
        </p:nvSpPr>
        <p:spPr>
          <a:xfrm>
            <a:off x="457200" y="274638"/>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Ngày tháng 3"/>
          <p:cNvSpPr>
            <a:spLocks noGrp="1"/>
          </p:cNvSpPr>
          <p:nvPr>
            <p:ph type="dt" sz="half" idx="10"/>
          </p:nvPr>
        </p:nvSpPr>
        <p:spPr/>
        <p:txBody>
          <a:bodyPr/>
          <a:lstStyle/>
          <a:p>
            <a:fld id="{9EED7DFB-B4D3-412A-A1E9-658A4CAAE582}" type="datetimeFigureOut">
              <a:rPr lang="en-US" smtClean="0"/>
              <a:pPr/>
              <a:t>3/17/2022</a:t>
            </a:fld>
            <a:endParaRPr lang="en-US"/>
          </a:p>
        </p:txBody>
      </p:sp>
      <p:sp>
        <p:nvSpPr>
          <p:cNvPr id="5" name="Chỗ dành sẵn cho Chân trang 4"/>
          <p:cNvSpPr>
            <a:spLocks noGrp="1"/>
          </p:cNvSpPr>
          <p:nvPr>
            <p:ph type="ftr" sz="quarter" idx="11"/>
          </p:nvPr>
        </p:nvSpPr>
        <p:spPr/>
        <p:txBody>
          <a:bodyPr/>
          <a:lstStyle/>
          <a:p>
            <a:endParaRPr lang="en-US"/>
          </a:p>
        </p:txBody>
      </p:sp>
      <p:sp>
        <p:nvSpPr>
          <p:cNvPr id="6" name="Chỗ dành sẵn cho Số hiệu Bản chiếu 5"/>
          <p:cNvSpPr>
            <a:spLocks noGrp="1"/>
          </p:cNvSpPr>
          <p:nvPr>
            <p:ph type="sldNum" sz="quarter" idx="12"/>
          </p:nvPr>
        </p:nvSpPr>
        <p:spPr/>
        <p:txBody>
          <a:bodyPr/>
          <a:lstStyle/>
          <a:p>
            <a:fld id="{0150752E-E780-42AC-A074-982CC0D1FDB2}" type="slidenum">
              <a:rPr lang="en-US" smtClean="0"/>
              <a:pPr/>
              <a:t>‹#›</a:t>
            </a:fld>
            <a:endParaRPr lang="en-US"/>
          </a:p>
        </p:txBody>
      </p:sp>
    </p:spTree>
    <p:extLst>
      <p:ext uri="{BB962C8B-B14F-4D97-AF65-F5344CB8AC3E}">
        <p14:creationId xmlns:p14="http://schemas.microsoft.com/office/powerpoint/2010/main" val="3254054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EE2930D1-5733-4720-92FB-412349A35D7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422028F-F5B3-426A-9960-15F88B05C4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BB97B26-2E75-4976-B8A4-10D85B57C7B7}"/>
              </a:ext>
            </a:extLst>
          </p:cNvPr>
          <p:cNvSpPr>
            <a:spLocks noGrp="1" noChangeArrowheads="1"/>
          </p:cNvSpPr>
          <p:nvPr>
            <p:ph type="sldNum" sz="quarter" idx="12"/>
          </p:nvPr>
        </p:nvSpPr>
        <p:spPr>
          <a:ln/>
        </p:spPr>
        <p:txBody>
          <a:bodyPr/>
          <a:lstStyle>
            <a:lvl1pPr>
              <a:defRPr/>
            </a:lvl1pPr>
          </a:lstStyle>
          <a:p>
            <a:pPr>
              <a:defRPr/>
            </a:pPr>
            <a:fld id="{61F71A13-EA7F-4F9B-B47F-230371FCEA63}" type="slidenum">
              <a:rPr lang="en-US" altLang="en-US"/>
              <a:pPr>
                <a:defRPr/>
              </a:pPr>
              <a:t>‹#›</a:t>
            </a:fld>
            <a:endParaRPr lang="en-US" altLang="en-US"/>
          </a:p>
        </p:txBody>
      </p:sp>
    </p:spTree>
    <p:extLst>
      <p:ext uri="{BB962C8B-B14F-4D97-AF65-F5344CB8AC3E}">
        <p14:creationId xmlns:p14="http://schemas.microsoft.com/office/powerpoint/2010/main" val="2829851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5332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Ngày tháng 3"/>
          <p:cNvSpPr>
            <a:spLocks noGrp="1"/>
          </p:cNvSpPr>
          <p:nvPr>
            <p:ph type="dt" sz="half" idx="10"/>
          </p:nvPr>
        </p:nvSpPr>
        <p:spPr/>
        <p:txBody>
          <a:bodyPr/>
          <a:lstStyle/>
          <a:p>
            <a:fld id="{9EED7DFB-B4D3-412A-A1E9-658A4CAAE582}" type="datetimeFigureOut">
              <a:rPr lang="en-US" smtClean="0"/>
              <a:pPr/>
              <a:t>3/17/2022</a:t>
            </a:fld>
            <a:endParaRPr lang="en-US"/>
          </a:p>
        </p:txBody>
      </p:sp>
      <p:sp>
        <p:nvSpPr>
          <p:cNvPr id="5" name="Chỗ dành sẵn cho Chân trang 4"/>
          <p:cNvSpPr>
            <a:spLocks noGrp="1"/>
          </p:cNvSpPr>
          <p:nvPr>
            <p:ph type="ftr" sz="quarter" idx="11"/>
          </p:nvPr>
        </p:nvSpPr>
        <p:spPr/>
        <p:txBody>
          <a:bodyPr/>
          <a:lstStyle/>
          <a:p>
            <a:endParaRPr lang="en-US"/>
          </a:p>
        </p:txBody>
      </p:sp>
      <p:sp>
        <p:nvSpPr>
          <p:cNvPr id="6" name="Chỗ dành sẵn cho Số hiệu Bản chiếu 5"/>
          <p:cNvSpPr>
            <a:spLocks noGrp="1"/>
          </p:cNvSpPr>
          <p:nvPr>
            <p:ph type="sldNum" sz="quarter" idx="12"/>
          </p:nvPr>
        </p:nvSpPr>
        <p:spPr/>
        <p:txBody>
          <a:bodyPr/>
          <a:lstStyle/>
          <a:p>
            <a:fld id="{0150752E-E780-42AC-A074-982CC0D1FDB2}" type="slidenum">
              <a:rPr lang="en-US" smtClean="0"/>
              <a:pPr/>
              <a:t>‹#›</a:t>
            </a:fld>
            <a:endParaRPr lang="en-US"/>
          </a:p>
        </p:txBody>
      </p:sp>
    </p:spTree>
    <p:extLst>
      <p:ext uri="{BB962C8B-B14F-4D97-AF65-F5344CB8AC3E}">
        <p14:creationId xmlns:p14="http://schemas.microsoft.com/office/powerpoint/2010/main" val="987644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a:t>Bấm &amp; sửa kiểu tiêu đề</a:t>
            </a:r>
          </a:p>
        </p:txBody>
      </p:sp>
      <p:sp>
        <p:nvSpPr>
          <p:cNvPr id="3" name="Chỗ dành sẵn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Chỗ dành sẵn cho Ngày tháng 3"/>
          <p:cNvSpPr>
            <a:spLocks noGrp="1"/>
          </p:cNvSpPr>
          <p:nvPr>
            <p:ph type="dt" sz="half" idx="10"/>
          </p:nvPr>
        </p:nvSpPr>
        <p:spPr/>
        <p:txBody>
          <a:bodyPr/>
          <a:lstStyle/>
          <a:p>
            <a:fld id="{9EED7DFB-B4D3-412A-A1E9-658A4CAAE582}" type="datetimeFigureOut">
              <a:rPr lang="en-US" smtClean="0"/>
              <a:pPr/>
              <a:t>3/17/2022</a:t>
            </a:fld>
            <a:endParaRPr lang="en-US"/>
          </a:p>
        </p:txBody>
      </p:sp>
      <p:sp>
        <p:nvSpPr>
          <p:cNvPr id="5" name="Chỗ dành sẵn cho Chân trang 4"/>
          <p:cNvSpPr>
            <a:spLocks noGrp="1"/>
          </p:cNvSpPr>
          <p:nvPr>
            <p:ph type="ftr" sz="quarter" idx="11"/>
          </p:nvPr>
        </p:nvSpPr>
        <p:spPr/>
        <p:txBody>
          <a:bodyPr/>
          <a:lstStyle/>
          <a:p>
            <a:endParaRPr lang="en-US"/>
          </a:p>
        </p:txBody>
      </p:sp>
      <p:sp>
        <p:nvSpPr>
          <p:cNvPr id="6" name="Chỗ dành sẵn cho Số hiệu Bản chiếu 5"/>
          <p:cNvSpPr>
            <a:spLocks noGrp="1"/>
          </p:cNvSpPr>
          <p:nvPr>
            <p:ph type="sldNum" sz="quarter" idx="12"/>
          </p:nvPr>
        </p:nvSpPr>
        <p:spPr/>
        <p:txBody>
          <a:bodyPr/>
          <a:lstStyle/>
          <a:p>
            <a:fld id="{0150752E-E780-42AC-A074-982CC0D1FDB2}" type="slidenum">
              <a:rPr lang="en-US" smtClean="0"/>
              <a:pPr/>
              <a:t>‹#›</a:t>
            </a:fld>
            <a:endParaRPr lang="en-US"/>
          </a:p>
        </p:txBody>
      </p:sp>
    </p:spTree>
    <p:extLst>
      <p:ext uri="{BB962C8B-B14F-4D97-AF65-F5344CB8AC3E}">
        <p14:creationId xmlns:p14="http://schemas.microsoft.com/office/powerpoint/2010/main" val="1649192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5" name="Chỗ dành sẵn cho Ngày tháng 4"/>
          <p:cNvSpPr>
            <a:spLocks noGrp="1"/>
          </p:cNvSpPr>
          <p:nvPr>
            <p:ph type="dt" sz="half" idx="10"/>
          </p:nvPr>
        </p:nvSpPr>
        <p:spPr/>
        <p:txBody>
          <a:bodyPr/>
          <a:lstStyle/>
          <a:p>
            <a:fld id="{9EED7DFB-B4D3-412A-A1E9-658A4CAAE582}" type="datetimeFigureOut">
              <a:rPr lang="en-US" smtClean="0"/>
              <a:pPr/>
              <a:t>3/17/2022</a:t>
            </a:fld>
            <a:endParaRPr lang="en-US"/>
          </a:p>
        </p:txBody>
      </p:sp>
      <p:sp>
        <p:nvSpPr>
          <p:cNvPr id="6" name="Chỗ dành sẵn cho Chân trang 5"/>
          <p:cNvSpPr>
            <a:spLocks noGrp="1"/>
          </p:cNvSpPr>
          <p:nvPr>
            <p:ph type="ftr" sz="quarter" idx="11"/>
          </p:nvPr>
        </p:nvSpPr>
        <p:spPr/>
        <p:txBody>
          <a:bodyPr/>
          <a:lstStyle/>
          <a:p>
            <a:endParaRPr lang="en-US"/>
          </a:p>
        </p:txBody>
      </p:sp>
      <p:sp>
        <p:nvSpPr>
          <p:cNvPr id="7" name="Chỗ dành sẵn cho Số hiệu Bản chiếu 6"/>
          <p:cNvSpPr>
            <a:spLocks noGrp="1"/>
          </p:cNvSpPr>
          <p:nvPr>
            <p:ph type="sldNum" sz="quarter" idx="12"/>
          </p:nvPr>
        </p:nvSpPr>
        <p:spPr/>
        <p:txBody>
          <a:bodyPr/>
          <a:lstStyle/>
          <a:p>
            <a:fld id="{0150752E-E780-42AC-A074-982CC0D1FDB2}" type="slidenum">
              <a:rPr lang="en-US" smtClean="0"/>
              <a:pPr/>
              <a:t>‹#›</a:t>
            </a:fld>
            <a:endParaRPr lang="en-US"/>
          </a:p>
        </p:txBody>
      </p:sp>
    </p:spTree>
    <p:extLst>
      <p:ext uri="{BB962C8B-B14F-4D97-AF65-F5344CB8AC3E}">
        <p14:creationId xmlns:p14="http://schemas.microsoft.com/office/powerpoint/2010/main" val="490809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p>
        </p:txBody>
      </p:sp>
      <p:sp>
        <p:nvSpPr>
          <p:cNvPr id="3" name="Chỗ dành sẵn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Chỗ dành sẵn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5" name="Chỗ dành sẵn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Chỗ dành sẵn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7" name="Chỗ dành sẵn cho Ngày tháng 6"/>
          <p:cNvSpPr>
            <a:spLocks noGrp="1"/>
          </p:cNvSpPr>
          <p:nvPr>
            <p:ph type="dt" sz="half" idx="10"/>
          </p:nvPr>
        </p:nvSpPr>
        <p:spPr/>
        <p:txBody>
          <a:bodyPr/>
          <a:lstStyle/>
          <a:p>
            <a:fld id="{9EED7DFB-B4D3-412A-A1E9-658A4CAAE582}" type="datetimeFigureOut">
              <a:rPr lang="en-US" smtClean="0"/>
              <a:pPr/>
              <a:t>3/17/2022</a:t>
            </a:fld>
            <a:endParaRPr lang="en-US"/>
          </a:p>
        </p:txBody>
      </p:sp>
      <p:sp>
        <p:nvSpPr>
          <p:cNvPr id="8" name="Chỗ dành sẵn cho Chân trang 7"/>
          <p:cNvSpPr>
            <a:spLocks noGrp="1"/>
          </p:cNvSpPr>
          <p:nvPr>
            <p:ph type="ftr" sz="quarter" idx="11"/>
          </p:nvPr>
        </p:nvSpPr>
        <p:spPr/>
        <p:txBody>
          <a:bodyPr/>
          <a:lstStyle/>
          <a:p>
            <a:endParaRPr lang="en-US"/>
          </a:p>
        </p:txBody>
      </p:sp>
      <p:sp>
        <p:nvSpPr>
          <p:cNvPr id="9" name="Chỗ dành sẵn cho Số hiệu Bản chiếu 8"/>
          <p:cNvSpPr>
            <a:spLocks noGrp="1"/>
          </p:cNvSpPr>
          <p:nvPr>
            <p:ph type="sldNum" sz="quarter" idx="12"/>
          </p:nvPr>
        </p:nvSpPr>
        <p:spPr/>
        <p:txBody>
          <a:bodyPr/>
          <a:lstStyle/>
          <a:p>
            <a:fld id="{0150752E-E780-42AC-A074-982CC0D1FDB2}" type="slidenum">
              <a:rPr lang="en-US" smtClean="0"/>
              <a:pPr/>
              <a:t>‹#›</a:t>
            </a:fld>
            <a:endParaRPr lang="en-US"/>
          </a:p>
        </p:txBody>
      </p:sp>
    </p:spTree>
    <p:extLst>
      <p:ext uri="{BB962C8B-B14F-4D97-AF65-F5344CB8AC3E}">
        <p14:creationId xmlns:p14="http://schemas.microsoft.com/office/powerpoint/2010/main" val="3231887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Ngày tháng 2"/>
          <p:cNvSpPr>
            <a:spLocks noGrp="1"/>
          </p:cNvSpPr>
          <p:nvPr>
            <p:ph type="dt" sz="half" idx="10"/>
          </p:nvPr>
        </p:nvSpPr>
        <p:spPr/>
        <p:txBody>
          <a:bodyPr/>
          <a:lstStyle/>
          <a:p>
            <a:fld id="{9EED7DFB-B4D3-412A-A1E9-658A4CAAE582}" type="datetimeFigureOut">
              <a:rPr lang="en-US" smtClean="0"/>
              <a:pPr/>
              <a:t>3/17/2022</a:t>
            </a:fld>
            <a:endParaRPr lang="en-US"/>
          </a:p>
        </p:txBody>
      </p:sp>
      <p:sp>
        <p:nvSpPr>
          <p:cNvPr id="4" name="Chỗ dành sẵn cho Chân trang 3"/>
          <p:cNvSpPr>
            <a:spLocks noGrp="1"/>
          </p:cNvSpPr>
          <p:nvPr>
            <p:ph type="ftr" sz="quarter" idx="11"/>
          </p:nvPr>
        </p:nvSpPr>
        <p:spPr/>
        <p:txBody>
          <a:bodyPr/>
          <a:lstStyle/>
          <a:p>
            <a:endParaRPr lang="en-US"/>
          </a:p>
        </p:txBody>
      </p:sp>
      <p:sp>
        <p:nvSpPr>
          <p:cNvPr id="5" name="Chỗ dành sẵn cho Số hiệu Bản chiếu 4"/>
          <p:cNvSpPr>
            <a:spLocks noGrp="1"/>
          </p:cNvSpPr>
          <p:nvPr>
            <p:ph type="sldNum" sz="quarter" idx="12"/>
          </p:nvPr>
        </p:nvSpPr>
        <p:spPr/>
        <p:txBody>
          <a:bodyPr/>
          <a:lstStyle/>
          <a:p>
            <a:fld id="{0150752E-E780-42AC-A074-982CC0D1FDB2}" type="slidenum">
              <a:rPr lang="en-US" smtClean="0"/>
              <a:pPr/>
              <a:t>‹#›</a:t>
            </a:fld>
            <a:endParaRPr lang="en-US"/>
          </a:p>
        </p:txBody>
      </p:sp>
    </p:spTree>
    <p:extLst>
      <p:ext uri="{BB962C8B-B14F-4D97-AF65-F5344CB8AC3E}">
        <p14:creationId xmlns:p14="http://schemas.microsoft.com/office/powerpoint/2010/main" val="2573973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Chỗ dành sẵn cho Ngày tháng 1"/>
          <p:cNvSpPr>
            <a:spLocks noGrp="1"/>
          </p:cNvSpPr>
          <p:nvPr>
            <p:ph type="dt" sz="half" idx="10"/>
          </p:nvPr>
        </p:nvSpPr>
        <p:spPr/>
        <p:txBody>
          <a:bodyPr/>
          <a:lstStyle/>
          <a:p>
            <a:fld id="{9EED7DFB-B4D3-412A-A1E9-658A4CAAE582}" type="datetimeFigureOut">
              <a:rPr lang="en-US" smtClean="0"/>
              <a:pPr/>
              <a:t>3/17/2022</a:t>
            </a:fld>
            <a:endParaRPr lang="en-US"/>
          </a:p>
        </p:txBody>
      </p:sp>
      <p:sp>
        <p:nvSpPr>
          <p:cNvPr id="3" name="Chỗ dành sẵn cho Chân trang 2"/>
          <p:cNvSpPr>
            <a:spLocks noGrp="1"/>
          </p:cNvSpPr>
          <p:nvPr>
            <p:ph type="ftr" sz="quarter" idx="11"/>
          </p:nvPr>
        </p:nvSpPr>
        <p:spPr/>
        <p:txBody>
          <a:bodyPr/>
          <a:lstStyle/>
          <a:p>
            <a:endParaRPr lang="en-US"/>
          </a:p>
        </p:txBody>
      </p:sp>
      <p:sp>
        <p:nvSpPr>
          <p:cNvPr id="4" name="Chỗ dành sẵn cho Số hiệu Bản chiếu 3"/>
          <p:cNvSpPr>
            <a:spLocks noGrp="1"/>
          </p:cNvSpPr>
          <p:nvPr>
            <p:ph type="sldNum" sz="quarter" idx="12"/>
          </p:nvPr>
        </p:nvSpPr>
        <p:spPr/>
        <p:txBody>
          <a:bodyPr/>
          <a:lstStyle/>
          <a:p>
            <a:fld id="{0150752E-E780-42AC-A074-982CC0D1FDB2}" type="slidenum">
              <a:rPr lang="en-US" smtClean="0"/>
              <a:pPr/>
              <a:t>‹#›</a:t>
            </a:fld>
            <a:endParaRPr lang="en-US"/>
          </a:p>
        </p:txBody>
      </p:sp>
    </p:spTree>
    <p:extLst>
      <p:ext uri="{BB962C8B-B14F-4D97-AF65-F5344CB8AC3E}">
        <p14:creationId xmlns:p14="http://schemas.microsoft.com/office/powerpoint/2010/main" val="1680203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a:t>Bấm &amp; sửa kiểu tiêu đề</a:t>
            </a:r>
          </a:p>
        </p:txBody>
      </p:sp>
      <p:sp>
        <p:nvSpPr>
          <p:cNvPr id="3" name="Chỗ dành sẵn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Chỗ dành sẵn cho Ngày tháng 4"/>
          <p:cNvSpPr>
            <a:spLocks noGrp="1"/>
          </p:cNvSpPr>
          <p:nvPr>
            <p:ph type="dt" sz="half" idx="10"/>
          </p:nvPr>
        </p:nvSpPr>
        <p:spPr/>
        <p:txBody>
          <a:bodyPr/>
          <a:lstStyle/>
          <a:p>
            <a:fld id="{9EED7DFB-B4D3-412A-A1E9-658A4CAAE582}" type="datetimeFigureOut">
              <a:rPr lang="en-US" smtClean="0"/>
              <a:pPr/>
              <a:t>3/17/2022</a:t>
            </a:fld>
            <a:endParaRPr lang="en-US"/>
          </a:p>
        </p:txBody>
      </p:sp>
      <p:sp>
        <p:nvSpPr>
          <p:cNvPr id="6" name="Chỗ dành sẵn cho Chân trang 5"/>
          <p:cNvSpPr>
            <a:spLocks noGrp="1"/>
          </p:cNvSpPr>
          <p:nvPr>
            <p:ph type="ftr" sz="quarter" idx="11"/>
          </p:nvPr>
        </p:nvSpPr>
        <p:spPr/>
        <p:txBody>
          <a:bodyPr/>
          <a:lstStyle/>
          <a:p>
            <a:endParaRPr lang="en-US"/>
          </a:p>
        </p:txBody>
      </p:sp>
      <p:sp>
        <p:nvSpPr>
          <p:cNvPr id="7" name="Chỗ dành sẵn cho Số hiệu Bản chiếu 6"/>
          <p:cNvSpPr>
            <a:spLocks noGrp="1"/>
          </p:cNvSpPr>
          <p:nvPr>
            <p:ph type="sldNum" sz="quarter" idx="12"/>
          </p:nvPr>
        </p:nvSpPr>
        <p:spPr/>
        <p:txBody>
          <a:bodyPr/>
          <a:lstStyle/>
          <a:p>
            <a:fld id="{0150752E-E780-42AC-A074-982CC0D1FDB2}" type="slidenum">
              <a:rPr lang="en-US" smtClean="0"/>
              <a:pPr/>
              <a:t>‹#›</a:t>
            </a:fld>
            <a:endParaRPr lang="en-US"/>
          </a:p>
        </p:txBody>
      </p:sp>
    </p:spTree>
    <p:extLst>
      <p:ext uri="{BB962C8B-B14F-4D97-AF65-F5344CB8AC3E}">
        <p14:creationId xmlns:p14="http://schemas.microsoft.com/office/powerpoint/2010/main" val="1353835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p>
        </p:txBody>
      </p:sp>
      <p:sp>
        <p:nvSpPr>
          <p:cNvPr id="3" name="Chỗ dành sẵn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Chỗ dành sẵn cho Ngày tháng 4"/>
          <p:cNvSpPr>
            <a:spLocks noGrp="1"/>
          </p:cNvSpPr>
          <p:nvPr>
            <p:ph type="dt" sz="half" idx="10"/>
          </p:nvPr>
        </p:nvSpPr>
        <p:spPr/>
        <p:txBody>
          <a:bodyPr/>
          <a:lstStyle/>
          <a:p>
            <a:fld id="{9EED7DFB-B4D3-412A-A1E9-658A4CAAE582}" type="datetimeFigureOut">
              <a:rPr lang="en-US" smtClean="0"/>
              <a:pPr/>
              <a:t>3/17/2022</a:t>
            </a:fld>
            <a:endParaRPr lang="en-US"/>
          </a:p>
        </p:txBody>
      </p:sp>
      <p:sp>
        <p:nvSpPr>
          <p:cNvPr id="6" name="Chỗ dành sẵn cho Chân trang 5"/>
          <p:cNvSpPr>
            <a:spLocks noGrp="1"/>
          </p:cNvSpPr>
          <p:nvPr>
            <p:ph type="ftr" sz="quarter" idx="11"/>
          </p:nvPr>
        </p:nvSpPr>
        <p:spPr/>
        <p:txBody>
          <a:bodyPr/>
          <a:lstStyle/>
          <a:p>
            <a:endParaRPr lang="en-US"/>
          </a:p>
        </p:txBody>
      </p:sp>
      <p:sp>
        <p:nvSpPr>
          <p:cNvPr id="7" name="Chỗ dành sẵn cho Số hiệu Bản chiếu 6"/>
          <p:cNvSpPr>
            <a:spLocks noGrp="1"/>
          </p:cNvSpPr>
          <p:nvPr>
            <p:ph type="sldNum" sz="quarter" idx="12"/>
          </p:nvPr>
        </p:nvSpPr>
        <p:spPr/>
        <p:txBody>
          <a:bodyPr/>
          <a:lstStyle/>
          <a:p>
            <a:fld id="{0150752E-E780-42AC-A074-982CC0D1FDB2}" type="slidenum">
              <a:rPr lang="en-US" smtClean="0"/>
              <a:pPr/>
              <a:t>‹#›</a:t>
            </a:fld>
            <a:endParaRPr lang="en-US"/>
          </a:p>
        </p:txBody>
      </p:sp>
    </p:spTree>
    <p:extLst>
      <p:ext uri="{BB962C8B-B14F-4D97-AF65-F5344CB8AC3E}">
        <p14:creationId xmlns:p14="http://schemas.microsoft.com/office/powerpoint/2010/main" val="2050868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ề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vi-VN"/>
              <a:t>Bấm &amp; sửa kiểu tiêu đề</a:t>
            </a:r>
          </a:p>
        </p:txBody>
      </p:sp>
      <p:sp>
        <p:nvSpPr>
          <p:cNvPr id="3" name="Chỗ dành sẵn cho Văn bản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ED7DFB-B4D3-412A-A1E9-658A4CAAE582}" type="datetimeFigureOut">
              <a:rPr lang="en-US" smtClean="0"/>
              <a:pPr/>
              <a:t>3/17/2022</a:t>
            </a:fld>
            <a:endParaRPr lang="en-US"/>
          </a:p>
        </p:txBody>
      </p:sp>
      <p:sp>
        <p:nvSpPr>
          <p:cNvPr id="5" name="Chỗ dành sẵn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ố hiệu Bản chiế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50752E-E780-42AC-A074-982CC0D1FDB2}" type="slidenum">
              <a:rPr lang="en-US" smtClean="0"/>
              <a:pPr/>
              <a:t>‹#›</a:t>
            </a:fld>
            <a:endParaRPr lang="en-US"/>
          </a:p>
        </p:txBody>
      </p:sp>
    </p:spTree>
    <p:extLst>
      <p:ext uri="{BB962C8B-B14F-4D97-AF65-F5344CB8AC3E}">
        <p14:creationId xmlns:p14="http://schemas.microsoft.com/office/powerpoint/2010/main" val="41014584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12.xml"/><Relationship Id="rId7" Type="http://schemas.openxmlformats.org/officeDocument/2006/relationships/slide" Target="slide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15.xml"/><Relationship Id="rId4" Type="http://schemas.openxmlformats.org/officeDocument/2006/relationships/slide" Target="slide18.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4.gif"/></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slide" Target="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slide" Target="slide11.xml"/><Relationship Id="rId4" Type="http://schemas.openxmlformats.org/officeDocument/2006/relationships/image" Target="../media/image24.gif"/></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11.xml"/><Relationship Id="rId5" Type="http://schemas.openxmlformats.org/officeDocument/2006/relationships/image" Target="../media/image24.gif"/><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slide" Target="slide11.xml"/><Relationship Id="rId4" Type="http://schemas.openxmlformats.org/officeDocument/2006/relationships/image" Target="../media/image24.gif"/></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6.gif"/></Relationships>
</file>

<file path=ppt/slides/_rels/slide1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0.emf"/><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6.jpeg"/><Relationship Id="rId7" Type="http://schemas.openxmlformats.org/officeDocument/2006/relationships/image" Target="../media/image4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4.jpeg"/><Relationship Id="rId4" Type="http://schemas.openxmlformats.org/officeDocument/2006/relationships/image" Target="../media/image41.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9.jpeg"/><Relationship Id="rId1" Type="http://schemas.openxmlformats.org/officeDocument/2006/relationships/slideLayout" Target="../slideLayouts/slideLayout1.xml"/><Relationship Id="rId4" Type="http://schemas.openxmlformats.org/officeDocument/2006/relationships/image" Target="../media/image24.gif"/></Relationships>
</file>

<file path=ppt/slides/_rels/slide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4.gif"/><Relationship Id="rId5" Type="http://schemas.openxmlformats.org/officeDocument/2006/relationships/image" Target="../media/image52.jpeg"/><Relationship Id="rId4" Type="http://schemas.openxmlformats.org/officeDocument/2006/relationships/image" Target="../media/image51.jpeg"/></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0.jpeg"/><Relationship Id="rId1" Type="http://schemas.openxmlformats.org/officeDocument/2006/relationships/slideLayout" Target="../slideLayouts/slideLayout1.xml"/><Relationship Id="rId4" Type="http://schemas.openxmlformats.org/officeDocument/2006/relationships/image" Target="../media/image24.gif"/></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3.jpeg"/><Relationship Id="rId1" Type="http://schemas.openxmlformats.org/officeDocument/2006/relationships/slideLayout" Target="../slideLayouts/slideLayout1.xml"/><Relationship Id="rId4" Type="http://schemas.openxmlformats.org/officeDocument/2006/relationships/image" Target="../media/image24.gif"/></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9.jpeg"/><Relationship Id="rId1" Type="http://schemas.openxmlformats.org/officeDocument/2006/relationships/slideLayout" Target="../slideLayouts/slideLayout1.xml"/><Relationship Id="rId4" Type="http://schemas.openxmlformats.org/officeDocument/2006/relationships/image" Target="../media/image24.gif"/></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0.jpeg"/><Relationship Id="rId1" Type="http://schemas.openxmlformats.org/officeDocument/2006/relationships/slideLayout" Target="../slideLayouts/slideLayout1.xml"/><Relationship Id="rId4" Type="http://schemas.openxmlformats.org/officeDocument/2006/relationships/image" Target="../media/image24.gif"/></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4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4.gif"/></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56.jpe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4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4.gif"/><Relationship Id="rId5" Type="http://schemas.openxmlformats.org/officeDocument/2006/relationships/image" Target="../media/image60.jpeg"/><Relationship Id="rId4" Type="http://schemas.openxmlformats.org/officeDocument/2006/relationships/image" Target="../media/image59.jpeg"/></Relationships>
</file>

<file path=ppt/slides/_rels/slide4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4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4.gif"/></Relationships>
</file>

<file path=ppt/slides/_rels/slide4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4.gif"/></Relationships>
</file>

<file path=ppt/slides/_rels/slide48.xml.rels><?xml version="1.0" encoding="UTF-8" standalone="yes"?>
<Relationships xmlns="http://schemas.openxmlformats.org/package/2006/relationships"><Relationship Id="rId3" Type="http://schemas.openxmlformats.org/officeDocument/2006/relationships/image" Target="../media/image64.jpeg"/><Relationship Id="rId7" Type="http://schemas.openxmlformats.org/officeDocument/2006/relationships/image" Target="../media/image24.gi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4.gif"/><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31.jpeg"/><Relationship Id="rId1" Type="http://schemas.openxmlformats.org/officeDocument/2006/relationships/slideLayout" Target="../slideLayouts/slideLayout12.xml"/><Relationship Id="rId6" Type="http://schemas.openxmlformats.org/officeDocument/2006/relationships/image" Target="../media/image70.gif"/><Relationship Id="rId5" Type="http://schemas.openxmlformats.org/officeDocument/2006/relationships/image" Target="../media/image69.gif"/><Relationship Id="rId4" Type="http://schemas.openxmlformats.org/officeDocument/2006/relationships/image" Target="../media/image68.gif"/></Relationships>
</file>

<file path=ppt/slides/_rels/slide6.xml.rels><?xml version="1.0" encoding="UTF-8" standalone="yes"?>
<Relationships xmlns="http://schemas.openxmlformats.org/package/2006/relationships"><Relationship Id="rId8" Type="http://schemas.openxmlformats.org/officeDocument/2006/relationships/image" Target="../media/image24.gif"/><Relationship Id="rId3" Type="http://schemas.openxmlformats.org/officeDocument/2006/relationships/slideLayout" Target="../slideLayouts/slideLayout1.xml"/><Relationship Id="rId7" Type="http://schemas.openxmlformats.org/officeDocument/2006/relationships/image" Target="../media/image27.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6.png"/><Relationship Id="rId5" Type="http://schemas.openxmlformats.org/officeDocument/2006/relationships/image" Target="../media/image25.wmf"/><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3" descr="Hình nền Powerpoint đẹp tạo nên một Slide chuyên nghiệp">
            <a:extLst>
              <a:ext uri="{FF2B5EF4-FFF2-40B4-BE49-F238E27FC236}">
                <a16:creationId xmlns:a16="http://schemas.microsoft.com/office/drawing/2014/main" id="{43C50891-3A2C-4F50-A3C1-3615C8A639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0"/>
            <a:ext cx="9156700" cy="690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4" descr="attachment">
            <a:extLst>
              <a:ext uri="{FF2B5EF4-FFF2-40B4-BE49-F238E27FC236}">
                <a16:creationId xmlns:a16="http://schemas.microsoft.com/office/drawing/2014/main" id="{FB79B962-BD43-4A13-9B15-E6E35F0F10E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3188" y="1982788"/>
            <a:ext cx="385762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WordArt 3">
            <a:extLst>
              <a:ext uri="{FF2B5EF4-FFF2-40B4-BE49-F238E27FC236}">
                <a16:creationId xmlns:a16="http://schemas.microsoft.com/office/drawing/2014/main" id="{D7FCD35D-2BEA-428E-AED5-1AAA42721E4E}"/>
              </a:ext>
            </a:extLst>
          </p:cNvPr>
          <p:cNvSpPr>
            <a:spLocks noChangeArrowheads="1" noChangeShapeType="1" noTextEdit="1"/>
          </p:cNvSpPr>
          <p:nvPr/>
        </p:nvSpPr>
        <p:spPr bwMode="auto">
          <a:xfrm>
            <a:off x="2740025" y="1998663"/>
            <a:ext cx="3632200" cy="449262"/>
          </a:xfrm>
          <a:prstGeom prst="rect">
            <a:avLst/>
          </a:prstGeom>
        </p:spPr>
        <p:txBody>
          <a:bodyPr wrap="none" fromWordArt="1">
            <a:prstTxWarp prst="textPlain">
              <a:avLst>
                <a:gd name="adj" fmla="val 50000"/>
              </a:avLst>
            </a:prstTxWarp>
          </a:bodyPr>
          <a:lstStyle/>
          <a:p>
            <a:pPr algn="ctr"/>
            <a:endParaRPr lang="en-US" sz="1013" b="1" i="1" kern="10">
              <a:ln w="9525">
                <a:solidFill>
                  <a:srgbClr val="0000FF"/>
                </a:solidFill>
                <a:round/>
                <a:headEnd/>
                <a:tailEnd/>
              </a:ln>
              <a:solidFill>
                <a:srgbClr val="0000FF"/>
              </a:solidFill>
              <a:effectLst>
                <a:outerShdw dist="107763" dir="18900000" algn="ctr" rotWithShape="0">
                  <a:srgbClr val="868686">
                    <a:alpha val="50000"/>
                  </a:srgbClr>
                </a:outerShdw>
              </a:effectLst>
              <a:latin typeface=".VnSouthernH"/>
            </a:endParaRPr>
          </a:p>
        </p:txBody>
      </p:sp>
      <p:sp>
        <p:nvSpPr>
          <p:cNvPr id="17" name="WordArt 3">
            <a:extLst>
              <a:ext uri="{FF2B5EF4-FFF2-40B4-BE49-F238E27FC236}">
                <a16:creationId xmlns:a16="http://schemas.microsoft.com/office/drawing/2014/main" id="{173C0D5B-DE6A-4EE9-8948-9C80C54E35FF}"/>
              </a:ext>
            </a:extLst>
          </p:cNvPr>
          <p:cNvSpPr>
            <a:spLocks noChangeArrowheads="1" noChangeShapeType="1" noTextEdit="1"/>
          </p:cNvSpPr>
          <p:nvPr/>
        </p:nvSpPr>
        <p:spPr bwMode="auto">
          <a:xfrm>
            <a:off x="3270250" y="2459038"/>
            <a:ext cx="2813050" cy="223837"/>
          </a:xfrm>
          <a:prstGeom prst="rect">
            <a:avLst/>
          </a:prstGeom>
        </p:spPr>
        <p:txBody>
          <a:bodyPr wrap="none" fromWordArt="1">
            <a:prstTxWarp prst="textPlain">
              <a:avLst>
                <a:gd name="adj" fmla="val 50000"/>
              </a:avLst>
            </a:prstTxWarp>
          </a:bodyPr>
          <a:lstStyle/>
          <a:p>
            <a:pPr algn="ctr"/>
            <a:endParaRPr lang="en-US" sz="1013" b="1" i="1" kern="10">
              <a:ln w="9525">
                <a:solidFill>
                  <a:srgbClr val="0000FF"/>
                </a:solidFill>
                <a:round/>
                <a:headEnd/>
                <a:tailEnd/>
              </a:ln>
              <a:solidFill>
                <a:srgbClr val="FF3300"/>
              </a:solidFill>
              <a:effectLst>
                <a:outerShdw dist="107763" dir="18900000" algn="ctr" rotWithShape="0">
                  <a:srgbClr val="868686">
                    <a:alpha val="50000"/>
                  </a:srgbClr>
                </a:outerShdw>
              </a:effectLst>
              <a:latin typeface=".VnSouthernH"/>
            </a:endParaRPr>
          </a:p>
        </p:txBody>
      </p:sp>
      <p:sp>
        <p:nvSpPr>
          <p:cNvPr id="4102" name="WordArt 3">
            <a:extLst>
              <a:ext uri="{FF2B5EF4-FFF2-40B4-BE49-F238E27FC236}">
                <a16:creationId xmlns:a16="http://schemas.microsoft.com/office/drawing/2014/main" id="{B74BBCBF-A8E2-4A12-8F89-D57AB26437A3}"/>
              </a:ext>
            </a:extLst>
          </p:cNvPr>
          <p:cNvSpPr>
            <a:spLocks noChangeArrowheads="1" noChangeShapeType="1" noTextEdit="1"/>
          </p:cNvSpPr>
          <p:nvPr/>
        </p:nvSpPr>
        <p:spPr bwMode="auto">
          <a:xfrm>
            <a:off x="3270250" y="3140075"/>
            <a:ext cx="2732088" cy="739775"/>
          </a:xfrm>
          <a:prstGeom prst="rect">
            <a:avLst/>
          </a:prstGeom>
        </p:spPr>
        <p:txBody>
          <a:bodyPr wrap="none" fromWordArt="1">
            <a:prstTxWarp prst="textPlain">
              <a:avLst>
                <a:gd name="adj" fmla="val 50000"/>
              </a:avLst>
            </a:prstTxWarp>
          </a:bodyPr>
          <a:lstStyle/>
          <a:p>
            <a:pPr algn="ctr"/>
            <a:r>
              <a:rPr lang="en-US" sz="1013" b="1" i="1" kern="10">
                <a:ln w="9525">
                  <a:solidFill>
                    <a:srgbClr val="0000FF"/>
                  </a:solidFill>
                  <a:round/>
                  <a:headEnd/>
                  <a:tailEnd/>
                </a:ln>
                <a:solidFill>
                  <a:srgbClr val="0000FF"/>
                </a:solidFill>
                <a:effectLst>
                  <a:outerShdw dist="107763" dir="18900000" algn="ctr" rotWithShape="0">
                    <a:srgbClr val="868686">
                      <a:alpha val="50000"/>
                    </a:srgbClr>
                  </a:outerShdw>
                </a:effectLst>
                <a:latin typeface=".VnSouthernH"/>
              </a:rPr>
              <a:t>    Tập đọc</a:t>
            </a:r>
          </a:p>
          <a:p>
            <a:pPr algn="ctr"/>
            <a:r>
              <a:rPr lang="en-US" sz="1013" b="1" i="1" kern="10">
                <a:ln w="9525">
                  <a:solidFill>
                    <a:srgbClr val="0000FF"/>
                  </a:solidFill>
                  <a:round/>
                  <a:headEnd/>
                  <a:tailEnd/>
                </a:ln>
                <a:solidFill>
                  <a:srgbClr val="0000FF"/>
                </a:solidFill>
                <a:effectLst>
                  <a:outerShdw dist="107763" dir="18900000" algn="ctr" rotWithShape="0">
                    <a:srgbClr val="868686">
                      <a:alpha val="50000"/>
                    </a:srgbClr>
                  </a:outerShdw>
                </a:effectLst>
                <a:latin typeface=".VnSouthernH"/>
              </a:rPr>
              <a:t>          Lớp : 5</a:t>
            </a:r>
          </a:p>
        </p:txBody>
      </p:sp>
      <p:sp>
        <p:nvSpPr>
          <p:cNvPr id="2" name="WordArt 3">
            <a:extLst>
              <a:ext uri="{FF2B5EF4-FFF2-40B4-BE49-F238E27FC236}">
                <a16:creationId xmlns:a16="http://schemas.microsoft.com/office/drawing/2014/main" id="{935385C1-E226-4784-BF8C-B5B5BF4978BA}"/>
              </a:ext>
            </a:extLst>
          </p:cNvPr>
          <p:cNvSpPr>
            <a:spLocks noChangeArrowheads="1" noChangeShapeType="1" noTextEdit="1"/>
          </p:cNvSpPr>
          <p:nvPr/>
        </p:nvSpPr>
        <p:spPr bwMode="auto">
          <a:xfrm>
            <a:off x="2996804" y="4007646"/>
            <a:ext cx="3246835" cy="610121"/>
          </a:xfrm>
          <a:prstGeom prst="rect">
            <a:avLst/>
          </a:prstGeom>
        </p:spPr>
        <p:txBody>
          <a:bodyPr wrap="none" fromWordArt="1">
            <a:prstTxWarp prst="textPlain">
              <a:avLst>
                <a:gd name="adj" fmla="val 50000"/>
              </a:avLst>
            </a:prstTxWarp>
          </a:bodyPr>
          <a:lstStyle/>
          <a:p>
            <a:pPr algn="ctr" eaLnBrk="1" hangingPunct="1">
              <a:defRPr/>
            </a:pPr>
            <a:r>
              <a:rPr lang="en-US" sz="1013" b="1" kern="10" dirty="0" err="1">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Bài</a:t>
            </a:r>
            <a:r>
              <a:rPr lang="en-US" sz="1013"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CÁI GÌ QUÝ NHẤT</a:t>
            </a:r>
            <a:endParaRPr lang="vi-VN" sz="1013" b="1" kern="10" dirty="0">
              <a:ln w="9525">
                <a:solidFill>
                  <a:srgbClr val="0000FF"/>
                </a:solidFill>
                <a:round/>
                <a:headEnd/>
                <a:tailEnd/>
              </a:ln>
              <a:solidFill>
                <a:srgbClr val="FF3300"/>
              </a:solidFill>
              <a:effectLst>
                <a:outerShdw dist="107763" dir="18900000" algn="ctr" rotWithShape="0">
                  <a:srgbClr val="868686">
                    <a:alpha val="50000"/>
                  </a:srgbClr>
                </a:outerShdw>
              </a:effectLst>
              <a:latin typeface="Times New Roman"/>
              <a:cs typeface="Times New Roman"/>
            </a:endParaRPr>
          </a:p>
          <a:p>
            <a:pPr algn="ctr" eaLnBrk="1" hangingPunct="1">
              <a:defRPr/>
            </a:pPr>
            <a:r>
              <a:rPr lang="vi-VN" sz="1013" b="1" kern="10" dirty="0">
                <a:ln w="9525">
                  <a:solidFill>
                    <a:srgbClr val="0000FF"/>
                  </a:solidFill>
                  <a:round/>
                  <a:headEnd/>
                  <a:tailEnd/>
                </a:ln>
                <a:solidFill>
                  <a:srgbClr val="FF3300"/>
                </a:solidFill>
                <a:effectLst>
                  <a:outerShdw dist="107763" dir="18900000" algn="ctr" rotWithShape="0">
                    <a:srgbClr val="868686">
                      <a:alpha val="50000"/>
                    </a:srgbClr>
                  </a:outerShdw>
                </a:effectLst>
                <a:latin typeface="Times New Roman"/>
                <a:cs typeface="Times New Roman"/>
              </a:rPr>
              <a:t>Năm học : 202</a:t>
            </a:r>
            <a:r>
              <a:rPr lang="en-US" sz="1013" b="1" kern="10" dirty="0">
                <a:ln w="9525">
                  <a:solidFill>
                    <a:srgbClr val="0000FF"/>
                  </a:solidFill>
                  <a:round/>
                  <a:headEnd/>
                  <a:tailEnd/>
                </a:ln>
                <a:solidFill>
                  <a:srgbClr val="FF3300"/>
                </a:solidFill>
                <a:effectLst>
                  <a:outerShdw dist="107763" dir="18900000" algn="ctr" rotWithShape="0">
                    <a:srgbClr val="868686">
                      <a:alpha val="50000"/>
                    </a:srgbClr>
                  </a:outerShdw>
                </a:effectLst>
                <a:latin typeface="Times New Roman"/>
                <a:cs typeface="Times New Roman"/>
              </a:rPr>
              <a:t>1</a:t>
            </a:r>
            <a:r>
              <a:rPr lang="vi-VN" sz="1013" b="1" kern="10" dirty="0">
                <a:ln w="9525">
                  <a:solidFill>
                    <a:srgbClr val="0000FF"/>
                  </a:solidFill>
                  <a:round/>
                  <a:headEnd/>
                  <a:tailEnd/>
                </a:ln>
                <a:solidFill>
                  <a:srgbClr val="FF3300"/>
                </a:solidFill>
                <a:effectLst>
                  <a:outerShdw dist="107763" dir="18900000" algn="ctr" rotWithShape="0">
                    <a:srgbClr val="868686">
                      <a:alpha val="50000"/>
                    </a:srgbClr>
                  </a:outerShdw>
                </a:effectLst>
                <a:latin typeface="Times New Roman"/>
                <a:cs typeface="Times New Roman"/>
              </a:rPr>
              <a:t> -202</a:t>
            </a:r>
            <a:r>
              <a:rPr lang="en-US" sz="1013" b="1" kern="10" dirty="0">
                <a:ln w="9525">
                  <a:solidFill>
                    <a:srgbClr val="0000FF"/>
                  </a:solidFill>
                  <a:round/>
                  <a:headEnd/>
                  <a:tailEnd/>
                </a:ln>
                <a:solidFill>
                  <a:srgbClr val="FF3300"/>
                </a:solidFill>
                <a:effectLst>
                  <a:outerShdw dist="107763" dir="18900000" algn="ctr" rotWithShape="0">
                    <a:srgbClr val="868686">
                      <a:alpha val="50000"/>
                    </a:srgbClr>
                  </a:outerShdw>
                </a:effectLst>
                <a:latin typeface="Times New Roman"/>
                <a:cs typeface="Times New Roman"/>
              </a:rPr>
              <a:t>2</a:t>
            </a:r>
          </a:p>
        </p:txBody>
      </p:sp>
      <p:pic>
        <p:nvPicPr>
          <p:cNvPr id="4104" name="Picture 3" descr="WhitecornerFlower">
            <a:extLst>
              <a:ext uri="{FF2B5EF4-FFF2-40B4-BE49-F238E27FC236}">
                <a16:creationId xmlns:a16="http://schemas.microsoft.com/office/drawing/2014/main" id="{248336ED-3572-47FC-8CB2-D9F7AA79537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3188" y="2008188"/>
            <a:ext cx="32226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9">
            <a:extLst>
              <a:ext uri="{FF2B5EF4-FFF2-40B4-BE49-F238E27FC236}">
                <a16:creationId xmlns:a16="http://schemas.microsoft.com/office/drawing/2014/main" id="{E9DF61EA-D0B8-477B-BF3B-B3F8538BC3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1888" y="1989138"/>
            <a:ext cx="257175" cy="104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a:extLst>
              <a:ext uri="{FF2B5EF4-FFF2-40B4-BE49-F238E27FC236}">
                <a16:creationId xmlns:a16="http://schemas.microsoft.com/office/drawing/2014/main" id="{FD9E301A-4854-472E-95C1-72A02699860F}"/>
              </a:ext>
            </a:extLst>
          </p:cNvPr>
          <p:cNvSpPr/>
          <p:nvPr/>
        </p:nvSpPr>
        <p:spPr>
          <a:xfrm>
            <a:off x="3717925" y="3351213"/>
            <a:ext cx="1754188" cy="247650"/>
          </a:xfrm>
          <a:prstGeom prst="rect">
            <a:avLst/>
          </a:prstGeom>
        </p:spPr>
        <p:txBody>
          <a:bodyPr>
            <a:spAutoFit/>
          </a:bodyPr>
          <a:lstStyle/>
          <a:p>
            <a:pPr eaLnBrk="1" hangingPunct="1">
              <a:defRPr/>
            </a:pPr>
            <a:endParaRPr lang="en-US" sz="1013"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15" name="Rectangle 14">
            <a:extLst>
              <a:ext uri="{FF2B5EF4-FFF2-40B4-BE49-F238E27FC236}">
                <a16:creationId xmlns:a16="http://schemas.microsoft.com/office/drawing/2014/main" id="{EC946DB3-3306-4218-9807-1C4F674D7428}"/>
              </a:ext>
            </a:extLst>
          </p:cNvPr>
          <p:cNvSpPr/>
          <p:nvPr/>
        </p:nvSpPr>
        <p:spPr>
          <a:xfrm>
            <a:off x="3783013" y="3416300"/>
            <a:ext cx="1752600" cy="247650"/>
          </a:xfrm>
          <a:prstGeom prst="rect">
            <a:avLst/>
          </a:prstGeom>
        </p:spPr>
        <p:txBody>
          <a:bodyPr>
            <a:spAutoFit/>
          </a:bodyPr>
          <a:lstStyle/>
          <a:p>
            <a:pPr eaLnBrk="1" hangingPunct="1">
              <a:defRPr/>
            </a:pPr>
            <a:endParaRPr lang="en-US" sz="1013"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pic>
        <p:nvPicPr>
          <p:cNvPr id="4108" name="Picture 10">
            <a:extLst>
              <a:ext uri="{FF2B5EF4-FFF2-40B4-BE49-F238E27FC236}">
                <a16:creationId xmlns:a16="http://schemas.microsoft.com/office/drawing/2014/main" id="{3406A9F7-0FEC-45A4-89F8-E3950123F08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60663" y="2074863"/>
            <a:ext cx="3621087"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9" name="Picture 12" descr="2011_300102b">
            <a:extLst>
              <a:ext uri="{FF2B5EF4-FFF2-40B4-BE49-F238E27FC236}">
                <a16:creationId xmlns:a16="http://schemas.microsoft.com/office/drawing/2014/main" id="{20DBD6FC-CACA-4356-9904-071269FA6D09}"/>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411413" y="2479675"/>
            <a:ext cx="13589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14" descr="Hình nền Powerpoint bảng đen - Mẫu Powerpoint bảng đen cực đẹp - VnDoc.com">
            <a:extLst>
              <a:ext uri="{FF2B5EF4-FFF2-40B4-BE49-F238E27FC236}">
                <a16:creationId xmlns:a16="http://schemas.microsoft.com/office/drawing/2014/main" id="{5DB9CCC3-41E5-42EB-BBD1-31E2C902C4C3}"/>
              </a:ext>
            </a:extLst>
          </p:cNvPr>
          <p:cNvSpPr>
            <a:spLocks noChangeAspect="1" noChangeArrowheads="1"/>
          </p:cNvSpPr>
          <p:nvPr/>
        </p:nvSpPr>
        <p:spPr bwMode="auto">
          <a:xfrm>
            <a:off x="4506913" y="3363913"/>
            <a:ext cx="130175" cy="130175"/>
          </a:xfrm>
          <a:prstGeom prst="rect">
            <a:avLst/>
          </a:prstGeom>
          <a:noFill/>
          <a:ln>
            <a:noFill/>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endParaRPr lang="en-US" altLang="en-US" sz="760"/>
          </a:p>
        </p:txBody>
      </p:sp>
      <p:pic>
        <p:nvPicPr>
          <p:cNvPr id="4111" name="Picture 18" descr="Hình nền Powerpoint bảng đen - Mẫu Powerpoint bảng đen cực đẹp - VnDoc.com">
            <a:extLst>
              <a:ext uri="{FF2B5EF4-FFF2-40B4-BE49-F238E27FC236}">
                <a16:creationId xmlns:a16="http://schemas.microsoft.com/office/drawing/2014/main" id="{652F8F49-F7B0-4CFB-8BED-FE861E3D7AB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038" y="762000"/>
            <a:ext cx="9148762"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7BCA83F4-C926-4737-BF98-179DFE1B198E}"/>
              </a:ext>
            </a:extLst>
          </p:cNvPr>
          <p:cNvSpPr txBox="1"/>
          <p:nvPr/>
        </p:nvSpPr>
        <p:spPr>
          <a:xfrm>
            <a:off x="914400" y="1989138"/>
            <a:ext cx="6767754" cy="1323439"/>
          </a:xfrm>
          <a:prstGeom prst="rect">
            <a:avLst/>
          </a:prstGeom>
          <a:noFill/>
        </p:spPr>
        <p:txBody>
          <a:bodyPr>
            <a:spAutoFit/>
          </a:bodyPr>
          <a:lstStyle/>
          <a:p>
            <a:pPr algn="ctr" eaLnBrk="1" hangingPunct="1">
              <a:defRPr/>
            </a:pPr>
            <a:r>
              <a:rPr lang="en-US" sz="4000" b="1" kern="10" dirty="0">
                <a:ln w="9525">
                  <a:solidFill>
                    <a:srgbClr val="FF0000"/>
                  </a:solidFill>
                  <a:round/>
                  <a:headEnd/>
                  <a:tailEnd/>
                </a:ln>
                <a:solidFill>
                  <a:srgbClr val="0000CC"/>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PHÂN MÔN: TẬP ĐỌC</a:t>
            </a:r>
          </a:p>
          <a:p>
            <a:pPr algn="ctr" eaLnBrk="1" hangingPunct="1">
              <a:defRPr/>
            </a:pPr>
            <a:r>
              <a:rPr lang="en-US" sz="4000" b="1" kern="10" dirty="0">
                <a:ln w="9525">
                  <a:solidFill>
                    <a:srgbClr val="FF0000"/>
                  </a:solidFill>
                  <a:round/>
                  <a:headEnd/>
                  <a:tailEnd/>
                </a:ln>
                <a:solidFill>
                  <a:srgbClr val="0000CC"/>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LỚP 5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0" fill="hold"/>
                                        <p:tgtEl>
                                          <p:spTgt spid="16"/>
                                        </p:tgtEl>
                                        <p:attrNameLst>
                                          <p:attrName>ppt_x</p:attrName>
                                        </p:attrNameLst>
                                      </p:cBhvr>
                                      <p:tavLst>
                                        <p:tav tm="0">
                                          <p:val>
                                            <p:strVal val="#ppt_x"/>
                                          </p:val>
                                        </p:tav>
                                        <p:tav tm="100000">
                                          <p:val>
                                            <p:strVal val="#ppt_x"/>
                                          </p:val>
                                        </p:tav>
                                      </p:tavLst>
                                    </p:anim>
                                    <p:anim calcmode="lin" valueType="num">
                                      <p:cBhvr additive="base">
                                        <p:cTn id="8" dur="5000" fill="hold"/>
                                        <p:tgtEl>
                                          <p:spTgt spid="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9" fill="hold" nodeType="afterGroup">
                            <p:stCondLst>
                              <p:cond delay="5000"/>
                            </p:stCondLst>
                            <p:childTnLst>
                              <p:par>
                                <p:cTn id="10" presetID="7" presetClass="entr" presetSubtype="4"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0" fill="hold"/>
                                        <p:tgtEl>
                                          <p:spTgt spid="17"/>
                                        </p:tgtEl>
                                        <p:attrNameLst>
                                          <p:attrName>ppt_x</p:attrName>
                                        </p:attrNameLst>
                                      </p:cBhvr>
                                      <p:tavLst>
                                        <p:tav tm="0">
                                          <p:val>
                                            <p:strVal val="#ppt_x"/>
                                          </p:val>
                                        </p:tav>
                                        <p:tav tm="100000">
                                          <p:val>
                                            <p:strVal val="#ppt_x"/>
                                          </p:val>
                                        </p:tav>
                                      </p:tavLst>
                                    </p:anim>
                                    <p:anim calcmode="lin" valueType="num">
                                      <p:cBhvr additive="base">
                                        <p:cTn id="13" dur="5000" fill="hold"/>
                                        <p:tgtEl>
                                          <p:spTgt spid="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par>
                          <p:cTn id="14" fill="hold" nodeType="afterGroup">
                            <p:stCondLst>
                              <p:cond delay="10000"/>
                            </p:stCondLst>
                            <p:childTnLst>
                              <p:par>
                                <p:cTn id="15" presetID="7" presetClass="entr" presetSubtype="4"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0" fill="hold"/>
                                        <p:tgtEl>
                                          <p:spTgt spid="2"/>
                                        </p:tgtEl>
                                        <p:attrNameLst>
                                          <p:attrName>ppt_x</p:attrName>
                                        </p:attrNameLst>
                                      </p:cBhvr>
                                      <p:tavLst>
                                        <p:tav tm="0">
                                          <p:val>
                                            <p:strVal val="#ppt_x"/>
                                          </p:val>
                                        </p:tav>
                                        <p:tav tm="100000">
                                          <p:val>
                                            <p:strVal val="#ppt_x"/>
                                          </p:val>
                                        </p:tav>
                                      </p:tavLst>
                                    </p:anim>
                                    <p:anim calcmode="lin" valueType="num">
                                      <p:cBhvr additive="base">
                                        <p:cTn id="18" dur="50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3" descr="Hình nền Powerpoint đẹp tạo nên một Slide chuyên nghiệp">
            <a:extLst>
              <a:ext uri="{FF2B5EF4-FFF2-40B4-BE49-F238E27FC236}">
                <a16:creationId xmlns:a16="http://schemas.microsoft.com/office/drawing/2014/main" id="{66FAC820-BCC4-4FD7-83AD-7C3F6A60B6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14288"/>
            <a:ext cx="91567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EFB67C2B-C3A1-4C0C-A15B-F4756D0E91A9}"/>
              </a:ext>
            </a:extLst>
          </p:cNvPr>
          <p:cNvSpPr>
            <a:spLocks noGrp="1"/>
          </p:cNvSpPr>
          <p:nvPr>
            <p:ph idx="1"/>
          </p:nvPr>
        </p:nvSpPr>
        <p:spPr>
          <a:xfrm>
            <a:off x="25400" y="1066800"/>
            <a:ext cx="9144000" cy="2970213"/>
          </a:xfrm>
        </p:spPr>
        <p:txBody>
          <a:bodyPr/>
          <a:lstStyle/>
          <a:p>
            <a:pPr marL="0" indent="0">
              <a:buFont typeface="Arial" panose="020B0604020202020204" pitchFamily="34" charset="0"/>
              <a:buNone/>
            </a:pPr>
            <a:r>
              <a:rPr lang="en-US" altLang="en-US" sz="3700" dirty="0">
                <a:sym typeface="Wingdings" panose="05000000000000000000" pitchFamily="2" charset="2"/>
              </a:rPr>
              <a:t>- </a:t>
            </a:r>
            <a:r>
              <a:rPr lang="en-US" altLang="en-US" sz="3700" dirty="0" err="1">
                <a:sym typeface="Wingdings" panose="05000000000000000000" pitchFamily="2" charset="2"/>
              </a:rPr>
              <a:t>Phải</a:t>
            </a:r>
            <a:r>
              <a:rPr lang="en-US" altLang="en-US" sz="3700" dirty="0">
                <a:sym typeface="Wingdings" panose="05000000000000000000" pitchFamily="2" charset="2"/>
              </a:rPr>
              <a:t> </a:t>
            </a:r>
            <a:r>
              <a:rPr lang="en-US" altLang="en-US" sz="3700" dirty="0" err="1">
                <a:sym typeface="Wingdings" panose="05000000000000000000" pitchFamily="2" charset="2"/>
              </a:rPr>
              <a:t>yêu</a:t>
            </a:r>
            <a:r>
              <a:rPr lang="en-US" altLang="en-US" sz="3700" dirty="0">
                <a:sym typeface="Wingdings" panose="05000000000000000000" pitchFamily="2" charset="2"/>
              </a:rPr>
              <a:t> </a:t>
            </a:r>
            <a:r>
              <a:rPr lang="en-US" altLang="en-US" sz="3700" dirty="0" err="1">
                <a:sym typeface="Wingdings" panose="05000000000000000000" pitchFamily="2" charset="2"/>
              </a:rPr>
              <a:t>mến</a:t>
            </a:r>
            <a:r>
              <a:rPr lang="en-US" altLang="en-US" sz="3700" dirty="0">
                <a:sym typeface="Wingdings" panose="05000000000000000000" pitchFamily="2" charset="2"/>
              </a:rPr>
              <a:t> </a:t>
            </a:r>
            <a:r>
              <a:rPr lang="en-US" altLang="en-US" sz="3700" dirty="0" err="1">
                <a:sym typeface="Wingdings" panose="05000000000000000000" pitchFamily="2" charset="2"/>
              </a:rPr>
              <a:t>cuộc</a:t>
            </a:r>
            <a:r>
              <a:rPr lang="en-US" altLang="en-US" sz="3700" dirty="0">
                <a:sym typeface="Wingdings" panose="05000000000000000000" pitchFamily="2" charset="2"/>
              </a:rPr>
              <a:t> </a:t>
            </a:r>
            <a:r>
              <a:rPr lang="en-US" altLang="en-US" sz="3700" dirty="0" err="1">
                <a:sym typeface="Wingdings" panose="05000000000000000000" pitchFamily="2" charset="2"/>
              </a:rPr>
              <a:t>đời</a:t>
            </a:r>
            <a:r>
              <a:rPr lang="en-US" altLang="en-US" sz="3700" dirty="0">
                <a:sym typeface="Wingdings" panose="05000000000000000000" pitchFamily="2" charset="2"/>
              </a:rPr>
              <a:t> </a:t>
            </a:r>
            <a:r>
              <a:rPr lang="en-US" altLang="en-US" sz="3700" dirty="0" err="1">
                <a:sym typeface="Wingdings" panose="05000000000000000000" pitchFamily="2" charset="2"/>
              </a:rPr>
              <a:t>trồng</a:t>
            </a:r>
            <a:r>
              <a:rPr lang="en-US" altLang="en-US" sz="3700" dirty="0">
                <a:sym typeface="Wingdings" panose="05000000000000000000" pitchFamily="2" charset="2"/>
              </a:rPr>
              <a:t> </a:t>
            </a:r>
            <a:r>
              <a:rPr lang="en-US" altLang="en-US" sz="3700" dirty="0" err="1">
                <a:sym typeface="Wingdings" panose="05000000000000000000" pitchFamily="2" charset="2"/>
              </a:rPr>
              <a:t>trọt</a:t>
            </a:r>
            <a:r>
              <a:rPr lang="en-US" altLang="en-US" sz="3700" dirty="0">
                <a:sym typeface="Wingdings" panose="05000000000000000000" pitchFamily="2" charset="2"/>
              </a:rPr>
              <a:t>, </a:t>
            </a:r>
            <a:r>
              <a:rPr lang="en-US" altLang="en-US" sz="3700" dirty="0" err="1">
                <a:sym typeface="Wingdings" panose="05000000000000000000" pitchFamily="2" charset="2"/>
              </a:rPr>
              <a:t>chăn</a:t>
            </a:r>
            <a:r>
              <a:rPr lang="en-US" altLang="en-US" sz="3700" dirty="0">
                <a:sym typeface="Wingdings" panose="05000000000000000000" pitchFamily="2" charset="2"/>
              </a:rPr>
              <a:t> </a:t>
            </a:r>
            <a:r>
              <a:rPr lang="en-US" altLang="en-US" sz="3700" dirty="0" err="1">
                <a:sym typeface="Wingdings" panose="05000000000000000000" pitchFamily="2" charset="2"/>
              </a:rPr>
              <a:t>nuôi</a:t>
            </a:r>
            <a:r>
              <a:rPr lang="en-US" altLang="en-US" sz="3700" dirty="0">
                <a:sym typeface="Wingdings" panose="05000000000000000000" pitchFamily="2" charset="2"/>
              </a:rPr>
              <a:t> </a:t>
            </a:r>
            <a:r>
              <a:rPr lang="en-US" altLang="en-US" sz="3700" dirty="0" err="1">
                <a:sym typeface="Wingdings" panose="05000000000000000000" pitchFamily="2" charset="2"/>
              </a:rPr>
              <a:t>lắm</a:t>
            </a:r>
            <a:r>
              <a:rPr lang="en-US" altLang="en-US" sz="3700" b="1" dirty="0">
                <a:sym typeface="Wingdings" panose="05000000000000000000" pitchFamily="2" charset="2"/>
              </a:rPr>
              <a:t> </a:t>
            </a:r>
            <a:r>
              <a:rPr lang="en-US" altLang="en-US" sz="3700" dirty="0" err="1">
                <a:sym typeface="Wingdings" panose="05000000000000000000" pitchFamily="2" charset="2"/>
              </a:rPr>
              <a:t>mới</a:t>
            </a:r>
            <a:r>
              <a:rPr lang="en-US" altLang="en-US" sz="3700" dirty="0">
                <a:sym typeface="Wingdings" panose="05000000000000000000" pitchFamily="2" charset="2"/>
              </a:rPr>
              <a:t> </a:t>
            </a:r>
            <a:r>
              <a:rPr lang="en-US" altLang="en-US" sz="3700" dirty="0" err="1">
                <a:sym typeface="Wingdings" panose="05000000000000000000" pitchFamily="2" charset="2"/>
              </a:rPr>
              <a:t>khắc</a:t>
            </a:r>
            <a:r>
              <a:rPr lang="en-US" altLang="en-US" sz="3700" dirty="0">
                <a:sym typeface="Wingdings" panose="05000000000000000000" pitchFamily="2" charset="2"/>
              </a:rPr>
              <a:t> </a:t>
            </a:r>
            <a:r>
              <a:rPr lang="en-US" altLang="en-US" sz="3700" dirty="0" err="1">
                <a:sym typeface="Wingdings" panose="05000000000000000000" pitchFamily="2" charset="2"/>
              </a:rPr>
              <a:t>được</a:t>
            </a:r>
            <a:r>
              <a:rPr lang="en-US" altLang="en-US" sz="3700" dirty="0">
                <a:sym typeface="Wingdings" panose="05000000000000000000" pitchFamily="2" charset="2"/>
              </a:rPr>
              <a:t> </a:t>
            </a:r>
            <a:r>
              <a:rPr lang="en-US" altLang="en-US" sz="3700" dirty="0" err="1">
                <a:sym typeface="Wingdings" panose="05000000000000000000" pitchFamily="2" charset="2"/>
              </a:rPr>
              <a:t>những</a:t>
            </a:r>
            <a:r>
              <a:rPr lang="en-US" altLang="en-US" sz="3700" dirty="0">
                <a:sym typeface="Wingdings" panose="05000000000000000000" pitchFamily="2" charset="2"/>
              </a:rPr>
              <a:t> </a:t>
            </a:r>
            <a:r>
              <a:rPr lang="en-US" altLang="en-US" sz="3700" dirty="0" err="1">
                <a:sym typeface="Wingdings" panose="05000000000000000000" pitchFamily="2" charset="2"/>
              </a:rPr>
              <a:t>tranh</a:t>
            </a:r>
            <a:r>
              <a:rPr lang="en-US" altLang="en-US" sz="3700" dirty="0">
                <a:sym typeface="Wingdings" panose="05000000000000000000" pitchFamily="2" charset="2"/>
              </a:rPr>
              <a:t> </a:t>
            </a:r>
            <a:r>
              <a:rPr lang="en-US" altLang="en-US" sz="3700" dirty="0" err="1">
                <a:sym typeface="Wingdings" panose="05000000000000000000" pitchFamily="2" charset="2"/>
              </a:rPr>
              <a:t>lợn</a:t>
            </a:r>
            <a:r>
              <a:rPr lang="en-US" altLang="en-US" sz="3700" dirty="0">
                <a:sym typeface="Wingdings" panose="05000000000000000000" pitchFamily="2" charset="2"/>
              </a:rPr>
              <a:t> </a:t>
            </a:r>
            <a:r>
              <a:rPr lang="en-US" altLang="en-US" sz="3700" dirty="0" err="1">
                <a:sym typeface="Wingdings" panose="05000000000000000000" pitchFamily="2" charset="2"/>
              </a:rPr>
              <a:t>ráy</a:t>
            </a:r>
            <a:r>
              <a:rPr lang="en-US" altLang="en-US" sz="3700" dirty="0">
                <a:sym typeface="Wingdings" panose="05000000000000000000" pitchFamily="2" charset="2"/>
              </a:rPr>
              <a:t> </a:t>
            </a:r>
            <a:r>
              <a:rPr lang="en-US" altLang="en-US" sz="3700" dirty="0" err="1">
                <a:sym typeface="Wingdings" panose="05000000000000000000" pitchFamily="2" charset="2"/>
              </a:rPr>
              <a:t>có</a:t>
            </a:r>
            <a:r>
              <a:rPr lang="en-US" altLang="en-US" sz="3700" dirty="0">
                <a:sym typeface="Wingdings" panose="05000000000000000000" pitchFamily="2" charset="2"/>
              </a:rPr>
              <a:t> </a:t>
            </a:r>
            <a:r>
              <a:rPr lang="en-US" altLang="en-US" sz="3700" dirty="0" err="1">
                <a:sym typeface="Wingdings" panose="05000000000000000000" pitchFamily="2" charset="2"/>
              </a:rPr>
              <a:t>những</a:t>
            </a:r>
            <a:r>
              <a:rPr lang="en-US" altLang="en-US" sz="3700" dirty="0">
                <a:sym typeface="Wingdings" panose="05000000000000000000" pitchFamily="2" charset="2"/>
              </a:rPr>
              <a:t> </a:t>
            </a:r>
            <a:r>
              <a:rPr lang="en-US" altLang="en-US" sz="3700" dirty="0" err="1">
                <a:sym typeface="Wingdings" panose="05000000000000000000" pitchFamily="2" charset="2"/>
              </a:rPr>
              <a:t>khoáy</a:t>
            </a:r>
            <a:r>
              <a:rPr lang="en-US" altLang="en-US" sz="3700" dirty="0">
                <a:sym typeface="Wingdings" panose="05000000000000000000" pitchFamily="2" charset="2"/>
              </a:rPr>
              <a:t> </a:t>
            </a:r>
            <a:r>
              <a:rPr lang="en-US" altLang="en-US" sz="3700" dirty="0" err="1">
                <a:sym typeface="Wingdings" panose="05000000000000000000" pitchFamily="2" charset="2"/>
              </a:rPr>
              <a:t>âm</a:t>
            </a:r>
            <a:r>
              <a:rPr lang="en-US" altLang="en-US" sz="3700" dirty="0">
                <a:sym typeface="Wingdings" panose="05000000000000000000" pitchFamily="2" charset="2"/>
              </a:rPr>
              <a:t> </a:t>
            </a:r>
            <a:r>
              <a:rPr lang="en-US" altLang="en-US" sz="3700" dirty="0" err="1">
                <a:sym typeface="Wingdings" panose="05000000000000000000" pitchFamily="2" charset="2"/>
              </a:rPr>
              <a:t>dương</a:t>
            </a:r>
            <a:r>
              <a:rPr lang="en-US" altLang="en-US" sz="3700" dirty="0">
                <a:sym typeface="Wingdings" panose="05000000000000000000" pitchFamily="2" charset="2"/>
              </a:rPr>
              <a:t> </a:t>
            </a:r>
            <a:r>
              <a:rPr lang="en-US" altLang="en-US" sz="3700" dirty="0" err="1">
                <a:sym typeface="Wingdings" panose="05000000000000000000" pitchFamily="2" charset="2"/>
              </a:rPr>
              <a:t>rất</a:t>
            </a:r>
            <a:r>
              <a:rPr lang="en-US" altLang="en-US" sz="3700" dirty="0">
                <a:sym typeface="Wingdings" panose="05000000000000000000" pitchFamily="2" charset="2"/>
              </a:rPr>
              <a:t> </a:t>
            </a:r>
            <a:r>
              <a:rPr lang="en-US" altLang="en-US" sz="3700" dirty="0" err="1">
                <a:sym typeface="Wingdings" panose="05000000000000000000" pitchFamily="2" charset="2"/>
              </a:rPr>
              <a:t>có</a:t>
            </a:r>
            <a:r>
              <a:rPr lang="en-US" altLang="en-US" sz="3700" dirty="0">
                <a:sym typeface="Wingdings" panose="05000000000000000000" pitchFamily="2" charset="2"/>
              </a:rPr>
              <a:t> </a:t>
            </a:r>
            <a:r>
              <a:rPr lang="en-US" altLang="en-US" sz="3700" dirty="0" err="1">
                <a:sym typeface="Wingdings" panose="05000000000000000000" pitchFamily="2" charset="2"/>
              </a:rPr>
              <a:t>duyên</a:t>
            </a:r>
            <a:r>
              <a:rPr lang="en-US" altLang="en-US" sz="3700" dirty="0">
                <a:sym typeface="Wingdings" panose="05000000000000000000" pitchFamily="2" charset="2"/>
              </a:rPr>
              <a:t>, </a:t>
            </a:r>
            <a:r>
              <a:rPr lang="en-US" altLang="en-US" sz="3700" dirty="0" err="1">
                <a:sym typeface="Wingdings" panose="05000000000000000000" pitchFamily="2" charset="2"/>
              </a:rPr>
              <a:t>mới</a:t>
            </a:r>
            <a:r>
              <a:rPr lang="en-US" altLang="en-US" sz="3700" dirty="0">
                <a:sym typeface="Wingdings" panose="05000000000000000000" pitchFamily="2" charset="2"/>
              </a:rPr>
              <a:t> </a:t>
            </a:r>
            <a:r>
              <a:rPr lang="en-US" altLang="en-US" sz="3700" dirty="0" err="1">
                <a:sym typeface="Wingdings" panose="05000000000000000000" pitchFamily="2" charset="2"/>
              </a:rPr>
              <a:t>vẽ</a:t>
            </a:r>
            <a:r>
              <a:rPr lang="en-US" altLang="en-US" sz="3700" dirty="0">
                <a:sym typeface="Wingdings" panose="05000000000000000000" pitchFamily="2" charset="2"/>
              </a:rPr>
              <a:t> </a:t>
            </a:r>
            <a:r>
              <a:rPr lang="en-US" altLang="en-US" sz="3700" dirty="0" err="1">
                <a:sym typeface="Wingdings" panose="05000000000000000000" pitchFamily="2" charset="2"/>
              </a:rPr>
              <a:t>được</a:t>
            </a:r>
            <a:r>
              <a:rPr lang="en-US" altLang="en-US" sz="3700" dirty="0">
                <a:sym typeface="Wingdings" panose="05000000000000000000" pitchFamily="2" charset="2"/>
              </a:rPr>
              <a:t> </a:t>
            </a:r>
            <a:r>
              <a:rPr lang="en-US" altLang="en-US" sz="3700" dirty="0" err="1">
                <a:sym typeface="Wingdings" panose="05000000000000000000" pitchFamily="2" charset="2"/>
              </a:rPr>
              <a:t>những</a:t>
            </a:r>
            <a:r>
              <a:rPr lang="en-US" altLang="en-US" sz="3700" dirty="0">
                <a:sym typeface="Wingdings" panose="05000000000000000000" pitchFamily="2" charset="2"/>
              </a:rPr>
              <a:t> </a:t>
            </a:r>
            <a:r>
              <a:rPr lang="en-US" altLang="en-US" sz="3700" dirty="0" err="1">
                <a:sym typeface="Wingdings" panose="05000000000000000000" pitchFamily="2" charset="2"/>
              </a:rPr>
              <a:t>đàn</a:t>
            </a:r>
            <a:r>
              <a:rPr lang="en-US" altLang="en-US" sz="3700" dirty="0">
                <a:sym typeface="Wingdings" panose="05000000000000000000" pitchFamily="2" charset="2"/>
              </a:rPr>
              <a:t> </a:t>
            </a:r>
            <a:r>
              <a:rPr lang="en-US" altLang="en-US" sz="3700" dirty="0" err="1">
                <a:sym typeface="Wingdings" panose="05000000000000000000" pitchFamily="2" charset="2"/>
              </a:rPr>
              <a:t>gà</a:t>
            </a:r>
            <a:r>
              <a:rPr lang="en-US" altLang="en-US" sz="3700" dirty="0">
                <a:sym typeface="Wingdings" panose="05000000000000000000" pitchFamily="2" charset="2"/>
              </a:rPr>
              <a:t> con </a:t>
            </a:r>
            <a:r>
              <a:rPr lang="en-US" altLang="en-US" sz="3700" dirty="0" err="1">
                <a:sym typeface="Wingdings" panose="05000000000000000000" pitchFamily="2" charset="2"/>
              </a:rPr>
              <a:t>tưng</a:t>
            </a:r>
            <a:r>
              <a:rPr lang="en-US" altLang="en-US" sz="3700" dirty="0">
                <a:sym typeface="Wingdings" panose="05000000000000000000" pitchFamily="2" charset="2"/>
              </a:rPr>
              <a:t> </a:t>
            </a:r>
            <a:r>
              <a:rPr lang="en-US" altLang="en-US" sz="3700" dirty="0" err="1">
                <a:sym typeface="Wingdings" panose="05000000000000000000" pitchFamily="2" charset="2"/>
              </a:rPr>
              <a:t>bừng</a:t>
            </a:r>
            <a:r>
              <a:rPr lang="en-US" altLang="en-US" sz="3700" dirty="0">
                <a:sym typeface="Wingdings" panose="05000000000000000000" pitchFamily="2" charset="2"/>
              </a:rPr>
              <a:t> </a:t>
            </a:r>
            <a:r>
              <a:rPr lang="en-US" altLang="en-US" sz="3700" dirty="0" err="1">
                <a:sym typeface="Wingdings" panose="05000000000000000000" pitchFamily="2" charset="2"/>
              </a:rPr>
              <a:t>như</a:t>
            </a:r>
            <a:r>
              <a:rPr lang="en-US" altLang="en-US" sz="3700" dirty="0">
                <a:sym typeface="Wingdings" panose="05000000000000000000" pitchFamily="2" charset="2"/>
              </a:rPr>
              <a:t> ca </a:t>
            </a:r>
            <a:r>
              <a:rPr lang="en-US" altLang="en-US" sz="3700" dirty="0" err="1">
                <a:sym typeface="Wingdings" panose="05000000000000000000" pitchFamily="2" charset="2"/>
              </a:rPr>
              <a:t>múa</a:t>
            </a:r>
            <a:r>
              <a:rPr lang="en-US" altLang="en-US" sz="3700" dirty="0">
                <a:sym typeface="Wingdings" panose="05000000000000000000" pitchFamily="2" charset="2"/>
              </a:rPr>
              <a:t> </a:t>
            </a:r>
            <a:r>
              <a:rPr lang="en-US" altLang="en-US" sz="3700" dirty="0" err="1">
                <a:sym typeface="Wingdings" panose="05000000000000000000" pitchFamily="2" charset="2"/>
              </a:rPr>
              <a:t>bên</a:t>
            </a:r>
            <a:r>
              <a:rPr lang="en-US" altLang="en-US" sz="3700" dirty="0">
                <a:sym typeface="Wingdings" panose="05000000000000000000" pitchFamily="2" charset="2"/>
              </a:rPr>
              <a:t> </a:t>
            </a:r>
            <a:r>
              <a:rPr lang="en-US" altLang="en-US" sz="3700" dirty="0" err="1">
                <a:sym typeface="Wingdings" panose="05000000000000000000" pitchFamily="2" charset="2"/>
              </a:rPr>
              <a:t>gà</a:t>
            </a:r>
            <a:r>
              <a:rPr lang="en-US" altLang="en-US" sz="3700" dirty="0">
                <a:sym typeface="Wingdings" panose="05000000000000000000" pitchFamily="2" charset="2"/>
              </a:rPr>
              <a:t> </a:t>
            </a:r>
            <a:r>
              <a:rPr lang="en-US" altLang="en-US" sz="3700" dirty="0" err="1">
                <a:sym typeface="Wingdings" panose="05000000000000000000" pitchFamily="2" charset="2"/>
              </a:rPr>
              <a:t>mái</a:t>
            </a:r>
            <a:r>
              <a:rPr lang="en-US" altLang="en-US" sz="3700" dirty="0">
                <a:sym typeface="Wingdings" panose="05000000000000000000" pitchFamily="2" charset="2"/>
              </a:rPr>
              <a:t> </a:t>
            </a:r>
            <a:r>
              <a:rPr lang="en-US" altLang="en-US" sz="3700" dirty="0" err="1">
                <a:sym typeface="Wingdings" panose="05000000000000000000" pitchFamily="2" charset="2"/>
              </a:rPr>
              <a:t>mẹ</a:t>
            </a:r>
            <a:r>
              <a:rPr lang="en-US" altLang="en-US" sz="3700" dirty="0">
                <a:sym typeface="Wingdings" panose="05000000000000000000" pitchFamily="2" charset="2"/>
              </a:rPr>
              <a:t>.</a:t>
            </a:r>
          </a:p>
        </p:txBody>
      </p:sp>
      <p:sp>
        <p:nvSpPr>
          <p:cNvPr id="10" name="Rectangle 4">
            <a:extLst>
              <a:ext uri="{FF2B5EF4-FFF2-40B4-BE49-F238E27FC236}">
                <a16:creationId xmlns:a16="http://schemas.microsoft.com/office/drawing/2014/main" id="{FE43E4BB-04B8-4A01-BB5D-C3337240BB50}"/>
              </a:ext>
            </a:extLst>
          </p:cNvPr>
          <p:cNvSpPr txBox="1">
            <a:spLocks noChangeArrowheads="1"/>
          </p:cNvSpPr>
          <p:nvPr/>
        </p:nvSpPr>
        <p:spPr bwMode="auto">
          <a:xfrm>
            <a:off x="14288" y="0"/>
            <a:ext cx="9090025" cy="533400"/>
          </a:xfrm>
          <a:prstGeom prst="rect">
            <a:avLst/>
          </a:prstGeom>
          <a:noFill/>
          <a:ln w="9525">
            <a:noFill/>
            <a:miter lim="800000"/>
            <a:headEnd/>
            <a:tailEnd/>
          </a:ln>
        </p:spPr>
        <p:txBody>
          <a:bodyPr anchor="ctr"/>
          <a:lstStyle/>
          <a:p>
            <a:pPr algn="r" eaLnBrk="1" hangingPunct="1">
              <a:defRPr/>
            </a:pPr>
            <a:endParaRPr lang="en-US" sz="2400" b="1" i="1" kern="0" dirty="0">
              <a:solidFill>
                <a:srgbClr val="2212C8"/>
              </a:solidFill>
              <a:latin typeface="Times New Roman" pitchFamily="18" charset="0"/>
              <a:ea typeface="+mj-ea"/>
              <a:cs typeface="+mj-cs"/>
            </a:endParaRPr>
          </a:p>
        </p:txBody>
      </p:sp>
      <p:sp>
        <p:nvSpPr>
          <p:cNvPr id="2" name="Rectangle 1">
            <a:extLst>
              <a:ext uri="{FF2B5EF4-FFF2-40B4-BE49-F238E27FC236}">
                <a16:creationId xmlns:a16="http://schemas.microsoft.com/office/drawing/2014/main" id="{5C94EC88-FA07-40CD-8459-1B08893960BD}"/>
              </a:ext>
            </a:extLst>
          </p:cNvPr>
          <p:cNvSpPr>
            <a:spLocks noChangeArrowheads="1"/>
          </p:cNvSpPr>
          <p:nvPr/>
        </p:nvSpPr>
        <p:spPr bwMode="auto">
          <a:xfrm>
            <a:off x="22225" y="4119563"/>
            <a:ext cx="91217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9pPr>
          </a:lstStyle>
          <a:p>
            <a:pPr>
              <a:spcBef>
                <a:spcPct val="0"/>
              </a:spcBef>
              <a:buFontTx/>
              <a:buNone/>
            </a:pPr>
            <a:r>
              <a:rPr lang="en-US" altLang="en-US" sz="3600" b="1">
                <a:sym typeface="Wingdings" panose="05000000000000000000" pitchFamily="2" charset="2"/>
              </a:rPr>
              <a:t>- </a:t>
            </a:r>
            <a:r>
              <a:rPr lang="en-US" altLang="en-US" sz="3600">
                <a:sym typeface="Wingdings" panose="05000000000000000000" pitchFamily="2" charset="2"/>
              </a:rPr>
              <a:t>Cái màu trắng điệp cũng là một sự sáng tạo góp phần vào kho tàng màu sắc của dân tộc trong hội họa.</a:t>
            </a:r>
            <a:endParaRPr lang="en-US" altLang="en-US" sz="3600" b="1"/>
          </a:p>
        </p:txBody>
      </p:sp>
      <p:cxnSp>
        <p:nvCxnSpPr>
          <p:cNvPr id="5" name="Straight Connector 4">
            <a:extLst>
              <a:ext uri="{FF2B5EF4-FFF2-40B4-BE49-F238E27FC236}">
                <a16:creationId xmlns:a16="http://schemas.microsoft.com/office/drawing/2014/main" id="{E985FB5A-E7F2-4F74-A84B-B48D8E43D844}"/>
              </a:ext>
            </a:extLst>
          </p:cNvPr>
          <p:cNvCxnSpPr/>
          <p:nvPr/>
        </p:nvCxnSpPr>
        <p:spPr>
          <a:xfrm>
            <a:off x="990600" y="243840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4D6548D-F0E8-4C76-9B99-1A2CB92C8362}"/>
              </a:ext>
            </a:extLst>
          </p:cNvPr>
          <p:cNvCxnSpPr/>
          <p:nvPr/>
        </p:nvCxnSpPr>
        <p:spPr>
          <a:xfrm flipH="1">
            <a:off x="6705600" y="1258888"/>
            <a:ext cx="76200" cy="381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315E6FD-E8FA-4F13-B7A6-D9A8DF0B0BEB}"/>
              </a:ext>
            </a:extLst>
          </p:cNvPr>
          <p:cNvCxnSpPr/>
          <p:nvPr/>
        </p:nvCxnSpPr>
        <p:spPr>
          <a:xfrm flipH="1">
            <a:off x="4650205" y="2390775"/>
            <a:ext cx="1524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0DFDF9F-E5EF-4530-BE9F-B84F329D6ABD}"/>
              </a:ext>
            </a:extLst>
          </p:cNvPr>
          <p:cNvCxnSpPr/>
          <p:nvPr/>
        </p:nvCxnSpPr>
        <p:spPr>
          <a:xfrm flipH="1">
            <a:off x="7162800" y="2390775"/>
            <a:ext cx="152400" cy="381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C885F5B-E9BD-43FA-BEA4-26AC5C56E97B}"/>
              </a:ext>
            </a:extLst>
          </p:cNvPr>
          <p:cNvCxnSpPr>
            <a:cxnSpLocks/>
          </p:cNvCxnSpPr>
          <p:nvPr/>
        </p:nvCxnSpPr>
        <p:spPr>
          <a:xfrm flipH="1">
            <a:off x="8077200" y="4841875"/>
            <a:ext cx="152400" cy="3111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52B083B-5543-460C-8705-8415C457DAC2}"/>
              </a:ext>
            </a:extLst>
          </p:cNvPr>
          <p:cNvCxnSpPr/>
          <p:nvPr/>
        </p:nvCxnSpPr>
        <p:spPr>
          <a:xfrm flipH="1">
            <a:off x="838200" y="1808163"/>
            <a:ext cx="152400" cy="381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C14CC06-215D-4B70-B4A9-71FEED512860}"/>
              </a:ext>
            </a:extLst>
          </p:cNvPr>
          <p:cNvCxnSpPr/>
          <p:nvPr/>
        </p:nvCxnSpPr>
        <p:spPr>
          <a:xfrm flipH="1">
            <a:off x="4650205" y="2980531"/>
            <a:ext cx="1524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B130FCA-2119-4D53-99BE-5939F4AE7EA0}"/>
              </a:ext>
            </a:extLst>
          </p:cNvPr>
          <p:cNvCxnSpPr/>
          <p:nvPr/>
        </p:nvCxnSpPr>
        <p:spPr>
          <a:xfrm flipH="1">
            <a:off x="3886200" y="4349750"/>
            <a:ext cx="152400" cy="285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1729583-863B-45AC-BFCB-C4C880C01C32}"/>
              </a:ext>
            </a:extLst>
          </p:cNvPr>
          <p:cNvCxnSpPr/>
          <p:nvPr/>
        </p:nvCxnSpPr>
        <p:spPr>
          <a:xfrm flipH="1">
            <a:off x="8337550" y="4362450"/>
            <a:ext cx="1524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182" name="Hình Chữ nhật 13">
            <a:extLst>
              <a:ext uri="{FF2B5EF4-FFF2-40B4-BE49-F238E27FC236}">
                <a16:creationId xmlns:a16="http://schemas.microsoft.com/office/drawing/2014/main" id="{32378C93-8E6A-44C9-BB8D-757D7A412782}"/>
              </a:ext>
            </a:extLst>
          </p:cNvPr>
          <p:cNvSpPr>
            <a:spLocks noChangeArrowheads="1"/>
          </p:cNvSpPr>
          <p:nvPr/>
        </p:nvSpPr>
        <p:spPr bwMode="auto">
          <a:xfrm>
            <a:off x="203200" y="404813"/>
            <a:ext cx="8286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79488">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defTabSz="979488">
              <a:spcBef>
                <a:spcPct val="20000"/>
              </a:spcBef>
              <a:buFont typeface="Arial" panose="020B0604020202020204" pitchFamily="34" charset="0"/>
              <a:buChar char="–"/>
              <a:defRPr sz="2800">
                <a:solidFill>
                  <a:schemeClr val="tx1"/>
                </a:solidFill>
                <a:latin typeface="Calibri" panose="020F0502020204030204" pitchFamily="34" charset="0"/>
                <a:cs typeface="Times New Roman" panose="02020603050405020304" pitchFamily="18" charset="0"/>
              </a:defRPr>
            </a:lvl2pPr>
            <a:lvl3pPr marL="1143000" indent="-228600" defTabSz="979488">
              <a:spcBef>
                <a:spcPct val="20000"/>
              </a:spcBef>
              <a:buFont typeface="Arial" panose="020B0604020202020204" pitchFamily="34" charset="0"/>
              <a:buChar char="•"/>
              <a:defRPr sz="2400">
                <a:solidFill>
                  <a:schemeClr val="tx1"/>
                </a:solidFill>
                <a:latin typeface="Calibri" panose="020F0502020204030204" pitchFamily="34" charset="0"/>
                <a:cs typeface="Times New Roman" panose="02020603050405020304" pitchFamily="18" charset="0"/>
              </a:defRPr>
            </a:lvl3pPr>
            <a:lvl4pPr marL="1600200" indent="-228600" defTabSz="979488">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4pPr>
            <a:lvl5pPr marL="2057400" indent="-228600" defTabSz="979488">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5pPr>
            <a:lvl6pPr marL="2514600" indent="-228600" defTabSz="9794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6pPr>
            <a:lvl7pPr marL="2971800" indent="-228600" defTabSz="9794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7pPr>
            <a:lvl8pPr marL="3429000" indent="-228600" defTabSz="9794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8pPr>
            <a:lvl9pPr marL="3886200" indent="-228600" defTabSz="9794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9pPr>
          </a:lstStyle>
          <a:p>
            <a:pPr>
              <a:spcBef>
                <a:spcPct val="0"/>
              </a:spcBef>
              <a:buFontTx/>
              <a:buNone/>
            </a:pPr>
            <a:r>
              <a:rPr lang="vi-VN" altLang="en-US" sz="2800" b="1">
                <a:solidFill>
                  <a:srgbClr val="FF0000"/>
                </a:solidFill>
                <a:latin typeface="Arial" panose="020B0604020202020204" pitchFamily="34" charset="0"/>
              </a:rPr>
              <a:t>Luyện</a:t>
            </a:r>
            <a:r>
              <a:rPr lang="en-US" altLang="en-US" sz="2800" b="1">
                <a:solidFill>
                  <a:srgbClr val="FF0000"/>
                </a:solidFill>
                <a:latin typeface="Arial" panose="020B0604020202020204" pitchFamily="34" charset="0"/>
              </a:rPr>
              <a:t> đọc</a:t>
            </a:r>
            <a:r>
              <a:rPr lang="vi-VN" altLang="en-US" sz="2800" b="1">
                <a:solidFill>
                  <a:srgbClr val="FF0000"/>
                </a:solidFill>
                <a:latin typeface="Arial" panose="020B0604020202020204" pitchFamily="34" charset="0"/>
              </a:rPr>
              <a:t> </a:t>
            </a:r>
            <a:r>
              <a:rPr lang="en-US" altLang="en-US" sz="2800" b="1">
                <a:solidFill>
                  <a:srgbClr val="FF0000"/>
                </a:solidFill>
                <a:latin typeface="Arial" panose="020B0604020202020204" pitchFamily="34" charset="0"/>
              </a:rPr>
              <a:t>câu dài</a:t>
            </a:r>
            <a:r>
              <a:rPr lang="vi-VN" altLang="en-US" sz="2800" b="1">
                <a:solidFill>
                  <a:srgbClr val="FF0000"/>
                </a:solidFill>
                <a:latin typeface="Arial" panose="020B0604020202020204" pitchFamily="34" charset="0"/>
              </a:rPr>
              <a:t> :</a:t>
            </a:r>
            <a:endParaRPr lang="en-US" altLang="en-US" sz="2800">
              <a:solidFill>
                <a:srgbClr val="FF0000"/>
              </a:solidFill>
              <a:latin typeface="Arial" panose="020B0604020202020204" pitchFamily="34" charset="0"/>
            </a:endParaRPr>
          </a:p>
        </p:txBody>
      </p:sp>
      <p:sp>
        <p:nvSpPr>
          <p:cNvPr id="16" name="Bevel 2">
            <a:extLst>
              <a:ext uri="{FF2B5EF4-FFF2-40B4-BE49-F238E27FC236}">
                <a16:creationId xmlns:a16="http://schemas.microsoft.com/office/drawing/2014/main" id="{55021FDC-36BF-4A21-A2F5-91086A49842E}"/>
              </a:ext>
            </a:extLst>
          </p:cNvPr>
          <p:cNvSpPr/>
          <p:nvPr/>
        </p:nvSpPr>
        <p:spPr>
          <a:xfrm>
            <a:off x="914400" y="5856288"/>
            <a:ext cx="7134225" cy="892175"/>
          </a:xfrm>
          <a:prstGeom prst="bevel">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sz="3600" b="1" dirty="0">
                <a:solidFill>
                  <a:srgbClr val="FF0000"/>
                </a:solidFill>
              </a:rPr>
              <a:t>- </a:t>
            </a:r>
            <a:r>
              <a:rPr lang="en-US" sz="3600" b="1" dirty="0" err="1">
                <a:solidFill>
                  <a:srgbClr val="FF0000"/>
                </a:solidFill>
              </a:rPr>
              <a:t>Đọc</a:t>
            </a:r>
            <a:r>
              <a:rPr lang="en-US" sz="3600" b="1" dirty="0">
                <a:solidFill>
                  <a:srgbClr val="FF0000"/>
                </a:solidFill>
              </a:rPr>
              <a:t> </a:t>
            </a:r>
            <a:r>
              <a:rPr lang="en-US" sz="3600" b="1" dirty="0" err="1">
                <a:solidFill>
                  <a:srgbClr val="FF0000"/>
                </a:solidFill>
              </a:rPr>
              <a:t>nối</a:t>
            </a:r>
            <a:r>
              <a:rPr lang="en-US" sz="3600" b="1" dirty="0">
                <a:solidFill>
                  <a:srgbClr val="FF0000"/>
                </a:solidFill>
              </a:rPr>
              <a:t> </a:t>
            </a:r>
            <a:r>
              <a:rPr lang="en-US" sz="3600" b="1" dirty="0" err="1">
                <a:solidFill>
                  <a:srgbClr val="FF0000"/>
                </a:solidFill>
              </a:rPr>
              <a:t>tiếp</a:t>
            </a:r>
            <a:r>
              <a:rPr lang="en-US" sz="3600" b="1" dirty="0">
                <a:solidFill>
                  <a:srgbClr val="FF0000"/>
                </a:solidFill>
              </a:rPr>
              <a:t> </a:t>
            </a:r>
            <a:r>
              <a:rPr lang="en-US" sz="3600" b="1" dirty="0" err="1">
                <a:solidFill>
                  <a:srgbClr val="FF0000"/>
                </a:solidFill>
              </a:rPr>
              <a:t>theo</a:t>
            </a:r>
            <a:r>
              <a:rPr lang="en-US" sz="3600" b="1" dirty="0">
                <a:solidFill>
                  <a:srgbClr val="FF0000"/>
                </a:solidFill>
              </a:rPr>
              <a:t> </a:t>
            </a:r>
            <a:r>
              <a:rPr lang="en-US" sz="3600" b="1" dirty="0" err="1">
                <a:solidFill>
                  <a:srgbClr val="FF0000"/>
                </a:solidFill>
              </a:rPr>
              <a:t>đoạn</a:t>
            </a:r>
            <a:r>
              <a:rPr lang="en-US" sz="3600" b="1" dirty="0">
                <a:solidFill>
                  <a:srgbClr val="FF0000"/>
                </a:solidFill>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par>
                                <p:cTn id="14" presetID="16" presetClass="entr" presetSubtype="21"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6" presetClass="entr" presetSubtype="21"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par>
                                <p:cTn id="20" presetID="16" presetClass="entr" presetSubtype="21"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par>
                                <p:cTn id="28" presetID="16" presetClass="entr" presetSubtype="21"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par>
                                <p:cTn id="31" presetID="16" presetClass="entr" presetSubtype="21"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arn(inVertical)">
                                      <p:cBhvr>
                                        <p:cTn id="33" dur="500"/>
                                        <p:tgtEl>
                                          <p:spTgt spid="22"/>
                                        </p:tgtEl>
                                      </p:cBhvr>
                                    </p:animEffect>
                                  </p:childTnLst>
                                </p:cTn>
                              </p:par>
                              <p:par>
                                <p:cTn id="34" presetID="16" presetClass="entr" presetSubtype="21"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3" descr="Hình nền Powerpoint đẹp tạo nên một Slide chuyên nghiệp">
            <a:extLst>
              <a:ext uri="{FF2B5EF4-FFF2-40B4-BE49-F238E27FC236}">
                <a16:creationId xmlns:a16="http://schemas.microsoft.com/office/drawing/2014/main" id="{5B8DA0B5-3AA3-471A-A5F4-AB81781113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14288"/>
            <a:ext cx="91567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F9721DE4-FECF-4246-B4C1-7F81355F0ACF}"/>
              </a:ext>
            </a:extLst>
          </p:cNvPr>
          <p:cNvSpPr>
            <a:spLocks noGrp="1"/>
          </p:cNvSpPr>
          <p:nvPr>
            <p:ph type="title"/>
          </p:nvPr>
        </p:nvSpPr>
        <p:spPr>
          <a:xfrm>
            <a:off x="4953000" y="31750"/>
            <a:ext cx="3733800" cy="1143000"/>
          </a:xfrm>
        </p:spPr>
        <p:txBody>
          <a:bodyPr rtlCol="0">
            <a:noAutofit/>
          </a:bodyPr>
          <a:lstStyle/>
          <a:p>
            <a:pPr eaLnBrk="1" fontAlgn="auto" hangingPunct="1">
              <a:spcAft>
                <a:spcPts val="0"/>
              </a:spcAft>
              <a:defRPr/>
            </a:pPr>
            <a:r>
              <a:rPr lang="en-US" sz="3200" b="1" dirty="0" err="1">
                <a:solidFill>
                  <a:schemeClr val="accent6"/>
                </a:solidFill>
              </a:rPr>
              <a:t>Tìm</a:t>
            </a:r>
            <a:r>
              <a:rPr lang="en-US" sz="3200" b="1" dirty="0">
                <a:solidFill>
                  <a:schemeClr val="accent6"/>
                </a:solidFill>
              </a:rPr>
              <a:t> </a:t>
            </a:r>
            <a:r>
              <a:rPr lang="en-US" sz="3200" b="1" dirty="0" err="1">
                <a:solidFill>
                  <a:schemeClr val="accent6"/>
                </a:solidFill>
              </a:rPr>
              <a:t>hiểu</a:t>
            </a:r>
            <a:r>
              <a:rPr lang="en-US" sz="3200" b="1" dirty="0">
                <a:solidFill>
                  <a:schemeClr val="accent6"/>
                </a:solidFill>
              </a:rPr>
              <a:t> </a:t>
            </a:r>
            <a:r>
              <a:rPr lang="en-US" sz="3200" b="1" dirty="0" err="1">
                <a:solidFill>
                  <a:schemeClr val="accent6"/>
                </a:solidFill>
              </a:rPr>
              <a:t>bài</a:t>
            </a:r>
            <a:endParaRPr lang="en-US" sz="3200" b="1" dirty="0">
              <a:solidFill>
                <a:schemeClr val="accent6"/>
              </a:solidFill>
            </a:endParaRPr>
          </a:p>
        </p:txBody>
      </p:sp>
      <p:sp>
        <p:nvSpPr>
          <p:cNvPr id="3" name="Content Placeholder 2">
            <a:extLst>
              <a:ext uri="{FF2B5EF4-FFF2-40B4-BE49-F238E27FC236}">
                <a16:creationId xmlns:a16="http://schemas.microsoft.com/office/drawing/2014/main" id="{A5597CF5-61EA-4ADC-A5D1-FD5B37F43458}"/>
              </a:ext>
            </a:extLst>
          </p:cNvPr>
          <p:cNvSpPr>
            <a:spLocks noGrp="1"/>
          </p:cNvSpPr>
          <p:nvPr>
            <p:ph idx="1"/>
          </p:nvPr>
        </p:nvSpPr>
        <p:spPr>
          <a:xfrm>
            <a:off x="5105400" y="1079500"/>
            <a:ext cx="3733800" cy="5486400"/>
          </a:xfrm>
        </p:spPr>
        <p:txBody>
          <a:bodyPr/>
          <a:lstStyle/>
          <a:p>
            <a:pPr eaLnBrk="1" hangingPunct="1">
              <a:buFont typeface="Wingdings" panose="05000000000000000000" pitchFamily="2" charset="2"/>
              <a:buChar char="Ø"/>
              <a:defRPr/>
            </a:pPr>
            <a:r>
              <a:rPr lang="en-US" altLang="en-US" dirty="0">
                <a:hlinkClick r:id="rId3" action="ppaction://hlinksldjump"/>
              </a:rPr>
              <a:t> </a:t>
            </a:r>
            <a:r>
              <a:rPr lang="en-US" altLang="en-US" dirty="0" err="1">
                <a:hlinkClick r:id="rId3" action="ppaction://hlinksldjump"/>
              </a:rPr>
              <a:t>làng</a:t>
            </a:r>
            <a:r>
              <a:rPr lang="en-US" altLang="en-US" dirty="0">
                <a:hlinkClick r:id="rId3" action="ppaction://hlinksldjump"/>
              </a:rPr>
              <a:t> </a:t>
            </a:r>
            <a:r>
              <a:rPr lang="en-US" altLang="en-US" dirty="0" err="1">
                <a:hlinkClick r:id="rId3" action="ppaction://hlinksldjump"/>
              </a:rPr>
              <a:t>Hồ</a:t>
            </a:r>
            <a:endParaRPr lang="en-US" altLang="en-US" dirty="0"/>
          </a:p>
          <a:p>
            <a:pPr eaLnBrk="1" hangingPunct="1">
              <a:buFont typeface="Wingdings" panose="05000000000000000000" pitchFamily="2" charset="2"/>
              <a:buChar char="Ø"/>
              <a:defRPr/>
            </a:pPr>
            <a:r>
              <a:rPr lang="en-US" altLang="en-US" dirty="0">
                <a:hlinkClick r:id="rId4" action="ppaction://hlinksldjump"/>
              </a:rPr>
              <a:t> </a:t>
            </a:r>
            <a:r>
              <a:rPr lang="en-US" altLang="en-US" dirty="0" err="1">
                <a:hlinkClick r:id="rId5" action="ppaction://hlinksldjump"/>
              </a:rPr>
              <a:t>tranh</a:t>
            </a:r>
            <a:r>
              <a:rPr lang="en-US" altLang="en-US" dirty="0">
                <a:hlinkClick r:id="rId5" action="ppaction://hlinksldjump"/>
              </a:rPr>
              <a:t> </a:t>
            </a:r>
            <a:r>
              <a:rPr lang="en-US" altLang="en-US" dirty="0" err="1">
                <a:hlinkClick r:id="rId5" action="ppaction://hlinksldjump"/>
              </a:rPr>
              <a:t>tố</a:t>
            </a:r>
            <a:r>
              <a:rPr lang="en-US" altLang="en-US" dirty="0">
                <a:hlinkClick r:id="rId5" action="ppaction://hlinksldjump"/>
              </a:rPr>
              <a:t> </a:t>
            </a:r>
            <a:r>
              <a:rPr lang="en-US" altLang="en-US" dirty="0" err="1">
                <a:hlinkClick r:id="rId5" action="ppaction://hlinksldjump"/>
              </a:rPr>
              <a:t>nữ</a:t>
            </a:r>
            <a:endParaRPr lang="en-US" altLang="en-US" dirty="0"/>
          </a:p>
          <a:p>
            <a:pPr eaLnBrk="1" hangingPunct="1">
              <a:buFont typeface="Wingdings" panose="05000000000000000000" pitchFamily="2" charset="2"/>
              <a:buChar char="Ø"/>
              <a:defRPr/>
            </a:pPr>
            <a:r>
              <a:rPr lang="en-US" altLang="en-US" dirty="0"/>
              <a:t> </a:t>
            </a:r>
            <a:r>
              <a:rPr lang="en-US" altLang="en-US" dirty="0" err="1">
                <a:hlinkClick r:id="rId6" action="ppaction://hlinksldjump"/>
              </a:rPr>
              <a:t>nghệ</a:t>
            </a:r>
            <a:r>
              <a:rPr lang="en-US" altLang="en-US" dirty="0">
                <a:hlinkClick r:id="rId6" action="ppaction://hlinksldjump"/>
              </a:rPr>
              <a:t> </a:t>
            </a:r>
            <a:r>
              <a:rPr lang="en-US" altLang="en-US" dirty="0" err="1">
                <a:hlinkClick r:id="rId6" action="ppaction://hlinksldjump"/>
              </a:rPr>
              <a:t>sĩ</a:t>
            </a:r>
            <a:r>
              <a:rPr lang="en-US" altLang="en-US" dirty="0">
                <a:hlinkClick r:id="rId6" action="ppaction://hlinksldjump"/>
              </a:rPr>
              <a:t> </a:t>
            </a:r>
            <a:r>
              <a:rPr lang="en-US" altLang="en-US" dirty="0" err="1">
                <a:hlinkClick r:id="rId6" action="ppaction://hlinksldjump"/>
              </a:rPr>
              <a:t>tạo</a:t>
            </a:r>
            <a:r>
              <a:rPr lang="en-US" altLang="en-US" dirty="0">
                <a:hlinkClick r:id="rId6" action="ppaction://hlinksldjump"/>
              </a:rPr>
              <a:t> </a:t>
            </a:r>
            <a:r>
              <a:rPr lang="en-US" altLang="en-US" dirty="0" err="1">
                <a:hlinkClick r:id="rId6" action="ppaction://hlinksldjump"/>
              </a:rPr>
              <a:t>hình</a:t>
            </a:r>
            <a:endParaRPr lang="en-US" altLang="en-US" dirty="0"/>
          </a:p>
          <a:p>
            <a:pPr eaLnBrk="1" hangingPunct="1">
              <a:buFont typeface="Wingdings" panose="05000000000000000000" pitchFamily="2" charset="2"/>
              <a:buChar char="Ø"/>
              <a:defRPr/>
            </a:pPr>
            <a:r>
              <a:rPr lang="en-US" altLang="en-US" dirty="0"/>
              <a:t> </a:t>
            </a:r>
            <a:r>
              <a:rPr lang="en-US" altLang="en-US" dirty="0" err="1"/>
              <a:t>thuần</a:t>
            </a:r>
            <a:r>
              <a:rPr lang="en-US" altLang="en-US" dirty="0"/>
              <a:t> </a:t>
            </a:r>
            <a:r>
              <a:rPr lang="en-US" altLang="en-US" dirty="0" err="1"/>
              <a:t>phác</a:t>
            </a:r>
            <a:endParaRPr lang="en-US" altLang="en-US" dirty="0"/>
          </a:p>
          <a:p>
            <a:pPr eaLnBrk="1" hangingPunct="1">
              <a:buFont typeface="Wingdings" panose="05000000000000000000" pitchFamily="2" charset="2"/>
              <a:buChar char="Ø"/>
              <a:defRPr/>
            </a:pPr>
            <a:r>
              <a:rPr lang="en-US" altLang="en-US" dirty="0">
                <a:hlinkClick r:id="rId7" action="ppaction://hlinksldjump"/>
              </a:rPr>
              <a:t> </a:t>
            </a:r>
            <a:r>
              <a:rPr lang="en-US" altLang="en-US" dirty="0" err="1">
                <a:hlinkClick r:id="rId8" action="ppaction://hlinksldjump"/>
              </a:rPr>
              <a:t>tranh</a:t>
            </a:r>
            <a:r>
              <a:rPr lang="en-US" altLang="en-US" dirty="0">
                <a:hlinkClick r:id="rId8" action="ppaction://hlinksldjump"/>
              </a:rPr>
              <a:t> </a:t>
            </a:r>
            <a:r>
              <a:rPr lang="en-US" altLang="en-US" dirty="0" err="1">
                <a:hlinkClick r:id="rId8" action="ppaction://hlinksldjump"/>
              </a:rPr>
              <a:t>lợn</a:t>
            </a:r>
            <a:r>
              <a:rPr lang="en-US" altLang="en-US" dirty="0">
                <a:hlinkClick r:id="rId8" action="ppaction://hlinksldjump"/>
              </a:rPr>
              <a:t> </a:t>
            </a:r>
            <a:r>
              <a:rPr lang="en-US" altLang="en-US" dirty="0" err="1">
                <a:hlinkClick r:id="rId8" action="ppaction://hlinksldjump"/>
              </a:rPr>
              <a:t>ráy</a:t>
            </a:r>
            <a:endParaRPr lang="en-US" altLang="en-US" dirty="0">
              <a:hlinkClick r:id="rId7" action="ppaction://hlinksldjump"/>
            </a:endParaRPr>
          </a:p>
          <a:p>
            <a:pPr eaLnBrk="1" hangingPunct="1">
              <a:buFont typeface="Wingdings" panose="05000000000000000000" pitchFamily="2" charset="2"/>
              <a:buChar char="Ø"/>
              <a:defRPr/>
            </a:pPr>
            <a:r>
              <a:rPr lang="en-US" altLang="en-US" dirty="0">
                <a:hlinkClick r:id="rId7" action="ppaction://hlinksldjump"/>
              </a:rPr>
              <a:t> </a:t>
            </a:r>
            <a:r>
              <a:rPr lang="en-US" altLang="en-US" dirty="0" err="1">
                <a:hlinkClick r:id="rId7" action="ppaction://hlinksldjump"/>
              </a:rPr>
              <a:t>khoáy</a:t>
            </a:r>
            <a:r>
              <a:rPr lang="en-US" altLang="en-US" dirty="0">
                <a:hlinkClick r:id="rId7" action="ppaction://hlinksldjump"/>
              </a:rPr>
              <a:t> </a:t>
            </a:r>
            <a:r>
              <a:rPr lang="en-US" altLang="en-US" dirty="0" err="1">
                <a:hlinkClick r:id="rId7" action="ppaction://hlinksldjump"/>
              </a:rPr>
              <a:t>âm</a:t>
            </a:r>
            <a:r>
              <a:rPr lang="en-US" altLang="en-US" dirty="0">
                <a:hlinkClick r:id="rId7" action="ppaction://hlinksldjump"/>
              </a:rPr>
              <a:t> </a:t>
            </a:r>
            <a:r>
              <a:rPr lang="en-US" altLang="en-US" dirty="0" err="1">
                <a:hlinkClick r:id="rId7" action="ppaction://hlinksldjump"/>
              </a:rPr>
              <a:t>dương</a:t>
            </a:r>
            <a:endParaRPr lang="en-US" altLang="en-US" dirty="0"/>
          </a:p>
          <a:p>
            <a:pPr eaLnBrk="1" hangingPunct="1">
              <a:buFont typeface="Wingdings" panose="05000000000000000000" pitchFamily="2" charset="2"/>
              <a:buChar char="Ø"/>
              <a:defRPr/>
            </a:pPr>
            <a:r>
              <a:rPr lang="en-US" altLang="en-US" dirty="0"/>
              <a:t> </a:t>
            </a:r>
            <a:r>
              <a:rPr lang="en-US" altLang="en-US" dirty="0" err="1"/>
              <a:t>lĩnh</a:t>
            </a:r>
            <a:endParaRPr lang="en-US" altLang="en-US" dirty="0"/>
          </a:p>
          <a:p>
            <a:pPr eaLnBrk="1" hangingPunct="1">
              <a:buFont typeface="Wingdings" panose="05000000000000000000" pitchFamily="2" charset="2"/>
              <a:buChar char="Ø"/>
              <a:defRPr/>
            </a:pPr>
            <a:r>
              <a:rPr lang="en-US" altLang="en-US" dirty="0"/>
              <a:t> </a:t>
            </a:r>
            <a:r>
              <a:rPr lang="en-US" altLang="en-US" dirty="0" err="1"/>
              <a:t>màu</a:t>
            </a:r>
            <a:r>
              <a:rPr lang="en-US" altLang="en-US" dirty="0"/>
              <a:t> </a:t>
            </a:r>
            <a:r>
              <a:rPr lang="en-US" altLang="en-US" dirty="0" err="1"/>
              <a:t>trắng</a:t>
            </a:r>
            <a:r>
              <a:rPr lang="en-US" altLang="en-US" dirty="0"/>
              <a:t> </a:t>
            </a:r>
            <a:r>
              <a:rPr lang="en-US" altLang="en-US" dirty="0" err="1"/>
              <a:t>điệp</a:t>
            </a:r>
            <a:endParaRPr lang="en-US" altLang="en-US" dirty="0"/>
          </a:p>
          <a:p>
            <a:pPr marL="0" indent="0" eaLnBrk="1" hangingPunct="1">
              <a:buFont typeface="Arial" panose="020B0604020202020204" pitchFamily="34" charset="0"/>
              <a:buNone/>
              <a:defRPr/>
            </a:pPr>
            <a:endParaRPr lang="en-US" altLang="en-US" dirty="0"/>
          </a:p>
        </p:txBody>
      </p:sp>
      <p:cxnSp>
        <p:nvCxnSpPr>
          <p:cNvPr id="6" name="Straight Connector 5">
            <a:extLst>
              <a:ext uri="{FF2B5EF4-FFF2-40B4-BE49-F238E27FC236}">
                <a16:creationId xmlns:a16="http://schemas.microsoft.com/office/drawing/2014/main" id="{C35D0BA0-E52C-41CC-B4FD-B6D2BE3DA03B}"/>
              </a:ext>
            </a:extLst>
          </p:cNvPr>
          <p:cNvCxnSpPr/>
          <p:nvPr/>
        </p:nvCxnSpPr>
        <p:spPr>
          <a:xfrm>
            <a:off x="4343400" y="762000"/>
            <a:ext cx="76200" cy="5410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15C19654-FA4B-4302-99EF-CDFB6C64319E}"/>
              </a:ext>
            </a:extLst>
          </p:cNvPr>
          <p:cNvSpPr txBox="1">
            <a:spLocks/>
          </p:cNvSpPr>
          <p:nvPr/>
        </p:nvSpPr>
        <p:spPr bwMode="auto">
          <a:xfrm>
            <a:off x="838200" y="793750"/>
            <a:ext cx="2514600" cy="2819400"/>
          </a:xfrm>
          <a:prstGeom prst="rect">
            <a:avLst/>
          </a:prstGeom>
          <a:no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Times New Roman" pitchFamily="18"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Times New Roman" pitchFamily="18"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Times New Roman" pitchFamily="18"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Wingdings" pitchFamily="2" charset="2"/>
              <a:buChar char="Ø"/>
              <a:defRPr/>
            </a:pPr>
            <a:r>
              <a:rPr lang="en-US" sz="4000" b="1" dirty="0">
                <a:solidFill>
                  <a:srgbClr val="FF0000"/>
                </a:solidFill>
              </a:rPr>
              <a:t> </a:t>
            </a:r>
            <a:r>
              <a:rPr lang="en-US" sz="2800" b="1" dirty="0" err="1">
                <a:solidFill>
                  <a:srgbClr val="FF0000"/>
                </a:solidFill>
              </a:rPr>
              <a:t>giải</a:t>
            </a:r>
            <a:endParaRPr lang="en-US" sz="2800" b="1" dirty="0">
              <a:solidFill>
                <a:srgbClr val="FF0000"/>
              </a:solidFill>
            </a:endParaRPr>
          </a:p>
          <a:p>
            <a:pPr eaLnBrk="1" fontAlgn="auto" hangingPunct="1">
              <a:spcAft>
                <a:spcPts val="0"/>
              </a:spcAft>
              <a:buFont typeface="Wingdings" pitchFamily="2" charset="2"/>
              <a:buChar char="Ø"/>
              <a:defRPr/>
            </a:pPr>
            <a:r>
              <a:rPr lang="en-US" sz="2800" b="1" dirty="0">
                <a:solidFill>
                  <a:srgbClr val="FF0000"/>
                </a:solidFill>
              </a:rPr>
              <a:t> </a:t>
            </a:r>
            <a:r>
              <a:rPr lang="en-US" sz="2800" b="1" dirty="0" err="1">
                <a:solidFill>
                  <a:srgbClr val="FF0000"/>
                </a:solidFill>
              </a:rPr>
              <a:t>thuần</a:t>
            </a:r>
            <a:r>
              <a:rPr lang="en-US" sz="2800" b="1" dirty="0">
                <a:solidFill>
                  <a:srgbClr val="FF0000"/>
                </a:solidFill>
              </a:rPr>
              <a:t> </a:t>
            </a:r>
            <a:r>
              <a:rPr lang="en-US" sz="2800" b="1" dirty="0" err="1">
                <a:solidFill>
                  <a:srgbClr val="FF0000"/>
                </a:solidFill>
              </a:rPr>
              <a:t>phác</a:t>
            </a:r>
            <a:endParaRPr lang="en-US" sz="2800" b="1" dirty="0">
              <a:solidFill>
                <a:srgbClr val="FF0000"/>
              </a:solidFill>
            </a:endParaRPr>
          </a:p>
          <a:p>
            <a:pPr eaLnBrk="1" fontAlgn="auto" hangingPunct="1">
              <a:spcAft>
                <a:spcPts val="0"/>
              </a:spcAft>
              <a:buFont typeface="Wingdings" pitchFamily="2" charset="2"/>
              <a:buChar char="Ø"/>
              <a:defRPr/>
            </a:pPr>
            <a:r>
              <a:rPr lang="en-US" sz="2800" b="1" dirty="0">
                <a:solidFill>
                  <a:srgbClr val="FF0000"/>
                </a:solidFill>
              </a:rPr>
              <a:t> </a:t>
            </a:r>
            <a:r>
              <a:rPr lang="en-US" sz="2800" b="1" dirty="0" err="1">
                <a:solidFill>
                  <a:srgbClr val="FF0000"/>
                </a:solidFill>
              </a:rPr>
              <a:t>hóm</a:t>
            </a:r>
            <a:r>
              <a:rPr lang="en-US" sz="2800" b="1" dirty="0">
                <a:solidFill>
                  <a:srgbClr val="FF0000"/>
                </a:solidFill>
              </a:rPr>
              <a:t> </a:t>
            </a:r>
            <a:r>
              <a:rPr lang="en-US" sz="2800" b="1" dirty="0" err="1">
                <a:solidFill>
                  <a:srgbClr val="FF0000"/>
                </a:solidFill>
              </a:rPr>
              <a:t>hỉnh</a:t>
            </a:r>
            <a:endParaRPr lang="en-US" sz="2800" b="1" dirty="0">
              <a:solidFill>
                <a:srgbClr val="FF0000"/>
              </a:solidFill>
            </a:endParaRPr>
          </a:p>
          <a:p>
            <a:pPr eaLnBrk="1" fontAlgn="auto" hangingPunct="1">
              <a:spcAft>
                <a:spcPts val="0"/>
              </a:spcAft>
              <a:buFont typeface="Wingdings" pitchFamily="2" charset="2"/>
              <a:buChar char="Ø"/>
              <a:defRPr/>
            </a:pPr>
            <a:r>
              <a:rPr lang="en-US" sz="2800" b="1" dirty="0">
                <a:solidFill>
                  <a:srgbClr val="FF0000"/>
                </a:solidFill>
              </a:rPr>
              <a:t> </a:t>
            </a:r>
            <a:r>
              <a:rPr lang="en-US" sz="2800" b="1" dirty="0" err="1">
                <a:solidFill>
                  <a:srgbClr val="FF0000"/>
                </a:solidFill>
              </a:rPr>
              <a:t>lợn</a:t>
            </a:r>
            <a:r>
              <a:rPr lang="en-US" sz="2800" b="1" dirty="0">
                <a:solidFill>
                  <a:srgbClr val="FF0000"/>
                </a:solidFill>
              </a:rPr>
              <a:t> </a:t>
            </a:r>
            <a:r>
              <a:rPr lang="en-US" sz="2800" b="1" dirty="0" err="1">
                <a:solidFill>
                  <a:srgbClr val="FF0000"/>
                </a:solidFill>
              </a:rPr>
              <a:t>ráy</a:t>
            </a:r>
            <a:endParaRPr lang="en-US" sz="2800" b="1" dirty="0">
              <a:solidFill>
                <a:srgbClr val="FF0000"/>
              </a:solidFill>
            </a:endParaRPr>
          </a:p>
          <a:p>
            <a:pPr marL="0" indent="0" eaLnBrk="1" fontAlgn="auto" hangingPunct="1">
              <a:spcAft>
                <a:spcPts val="0"/>
              </a:spcAft>
              <a:buFont typeface="Arial" panose="020B0604020202020204" pitchFamily="34" charset="0"/>
              <a:buNone/>
              <a:defRPr/>
            </a:pPr>
            <a:endParaRPr lang="en-US" sz="4000" b="1" dirty="0">
              <a:solidFill>
                <a:srgbClr val="FF0000"/>
              </a:solidFill>
            </a:endParaRPr>
          </a:p>
        </p:txBody>
      </p:sp>
      <p:sp>
        <p:nvSpPr>
          <p:cNvPr id="8198" name="Rectangle 7">
            <a:extLst>
              <a:ext uri="{FF2B5EF4-FFF2-40B4-BE49-F238E27FC236}">
                <a16:creationId xmlns:a16="http://schemas.microsoft.com/office/drawing/2014/main" id="{5626A716-6D7A-4024-880C-06D3F0DC152B}"/>
              </a:ext>
            </a:extLst>
          </p:cNvPr>
          <p:cNvSpPr>
            <a:spLocks noChangeArrowheads="1"/>
          </p:cNvSpPr>
          <p:nvPr/>
        </p:nvSpPr>
        <p:spPr bwMode="auto">
          <a:xfrm>
            <a:off x="3994150" y="3244850"/>
            <a:ext cx="1155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9pPr>
          </a:lstStyle>
          <a:p>
            <a:pPr>
              <a:spcBef>
                <a:spcPct val="0"/>
              </a:spcBef>
              <a:buFontTx/>
              <a:buNone/>
            </a:pPr>
            <a:r>
              <a:rPr lang="en-US" altLang="en-US" sz="1800" b="1">
                <a:solidFill>
                  <a:schemeClr val="bg1"/>
                </a:solidFill>
                <a:latin typeface="Calibri" panose="020F0502020204030204" pitchFamily="34" charset="0"/>
              </a:rPr>
              <a:t>Luyện đọc</a:t>
            </a:r>
            <a:endParaRPr lang="en-US" altLang="en-US" sz="1800">
              <a:latin typeface="Calibri" panose="020F0502020204030204" pitchFamily="34" charset="0"/>
            </a:endParaRPr>
          </a:p>
        </p:txBody>
      </p:sp>
      <p:sp>
        <p:nvSpPr>
          <p:cNvPr id="8199" name="TextBox 9">
            <a:extLst>
              <a:ext uri="{FF2B5EF4-FFF2-40B4-BE49-F238E27FC236}">
                <a16:creationId xmlns:a16="http://schemas.microsoft.com/office/drawing/2014/main" id="{21E0CB32-9DDB-4C5C-93AC-B57B4FDC9B68}"/>
              </a:ext>
            </a:extLst>
          </p:cNvPr>
          <p:cNvSpPr txBox="1">
            <a:spLocks noChangeArrowheads="1"/>
          </p:cNvSpPr>
          <p:nvPr/>
        </p:nvSpPr>
        <p:spPr bwMode="auto">
          <a:xfrm>
            <a:off x="1154113" y="177800"/>
            <a:ext cx="1882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9pPr>
          </a:lstStyle>
          <a:p>
            <a:pPr>
              <a:spcBef>
                <a:spcPct val="0"/>
              </a:spcBef>
              <a:buFontTx/>
              <a:buNone/>
            </a:pPr>
            <a:r>
              <a:rPr lang="en-US" altLang="en-US">
                <a:latin typeface="Calibri" panose="020F0502020204030204" pitchFamily="34" charset="0"/>
              </a:rPr>
              <a:t>Luyện đọc</a:t>
            </a:r>
          </a:p>
        </p:txBody>
      </p:sp>
      <p:sp>
        <p:nvSpPr>
          <p:cNvPr id="8200" name="Rectangle 10">
            <a:extLst>
              <a:ext uri="{FF2B5EF4-FFF2-40B4-BE49-F238E27FC236}">
                <a16:creationId xmlns:a16="http://schemas.microsoft.com/office/drawing/2014/main" id="{18AE2ADD-0F6B-43CA-9C12-FD9AF65A11D3}"/>
              </a:ext>
            </a:extLst>
          </p:cNvPr>
          <p:cNvSpPr>
            <a:spLocks noChangeArrowheads="1"/>
          </p:cNvSpPr>
          <p:nvPr/>
        </p:nvSpPr>
        <p:spPr bwMode="auto">
          <a:xfrm>
            <a:off x="811213" y="2962275"/>
            <a:ext cx="4572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9pPr>
          </a:lstStyle>
          <a:p>
            <a:pPr eaLnBrk="1" hangingPunct="1">
              <a:spcBef>
                <a:spcPct val="0"/>
              </a:spcBef>
              <a:buFont typeface="Wingdings" panose="05000000000000000000" pitchFamily="2" charset="2"/>
              <a:buChar char="Ø"/>
            </a:pPr>
            <a:r>
              <a:rPr lang="en-US" altLang="en-US" sz="2800" b="1">
                <a:solidFill>
                  <a:srgbClr val="FF0000"/>
                </a:solidFill>
                <a:latin typeface="Calibri" panose="020F0502020204030204" pitchFamily="34" charset="0"/>
              </a:rPr>
              <a:t>khoáy âm dương </a:t>
            </a:r>
          </a:p>
          <a:p>
            <a:pPr eaLnBrk="1" hangingPunct="1">
              <a:spcBef>
                <a:spcPct val="0"/>
              </a:spcBef>
              <a:buFont typeface="Wingdings" panose="05000000000000000000" pitchFamily="2" charset="2"/>
              <a:buChar char="Ø"/>
            </a:pPr>
            <a:r>
              <a:rPr lang="en-US" altLang="en-US" sz="2800" b="1">
                <a:solidFill>
                  <a:srgbClr val="FF0000"/>
                </a:solidFill>
                <a:latin typeface="Calibri" panose="020F0502020204030204" pitchFamily="34" charset="0"/>
              </a:rPr>
              <a:t> đen lĩnh</a:t>
            </a:r>
          </a:p>
          <a:p>
            <a:pPr eaLnBrk="1" hangingPunct="1">
              <a:spcBef>
                <a:spcPct val="0"/>
              </a:spcBef>
              <a:buFont typeface="Wingdings" panose="05000000000000000000" pitchFamily="2" charset="2"/>
              <a:buChar char="Ø"/>
            </a:pPr>
            <a:r>
              <a:rPr lang="en-US" altLang="en-US" sz="2800" b="1">
                <a:solidFill>
                  <a:srgbClr val="FF0000"/>
                </a:solidFill>
                <a:latin typeface="Calibri" panose="020F0502020204030204" pitchFamily="34" charset="0"/>
              </a:rPr>
              <a:t> nhấp nhánh</a:t>
            </a:r>
          </a:p>
          <a:p>
            <a:pPr eaLnBrk="1" hangingPunct="1">
              <a:spcBef>
                <a:spcPct val="0"/>
              </a:spcBef>
              <a:buFont typeface="Wingdings" panose="05000000000000000000" pitchFamily="2" charset="2"/>
              <a:buChar char="Ø"/>
            </a:pPr>
            <a:r>
              <a:rPr lang="en-US" altLang="en-US" sz="2800" b="1">
                <a:solidFill>
                  <a:srgbClr val="FF0000"/>
                </a:solidFill>
                <a:latin typeface="Calibri" panose="020F0502020204030204" pitchFamily="34" charset="0"/>
              </a:rPr>
              <a:t> thâm thuý</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circle(in)">
                                      <p:cBhvr>
                                        <p:cTn id="21" dur="2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down)">
                                      <p:cBhvr>
                                        <p:cTn id="26" dur="500"/>
                                        <p:tgtEl>
                                          <p:spTgt spid="3">
                                            <p:txEl>
                                              <p:pRg st="3" end="3"/>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ipe(down)">
                                      <p:cBhvr>
                                        <p:cTn id="29" dur="500"/>
                                        <p:tgtEl>
                                          <p:spTgt spid="3">
                                            <p:txEl>
                                              <p:pRg st="4" end="4"/>
                                            </p:txEl>
                                          </p:spTgt>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3" descr="Hình nền Powerpoint đẹp tạo nên một Slide chuyên nghiệp">
            <a:extLst>
              <a:ext uri="{FF2B5EF4-FFF2-40B4-BE49-F238E27FC236}">
                <a16:creationId xmlns:a16="http://schemas.microsoft.com/office/drawing/2014/main" id="{AD95F1C2-3828-455F-A56D-398C63517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14288"/>
            <a:ext cx="91567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0"/>
            <a:ext cx="9144000" cy="4800600"/>
          </a:xfrm>
        </p:spPr>
        <p:txBody>
          <a:bodyPr/>
          <a:lstStyle/>
          <a:p>
            <a:endParaRPr lang="en-US"/>
          </a:p>
        </p:txBody>
      </p:sp>
      <p:sp>
        <p:nvSpPr>
          <p:cNvPr id="3" name="Subtitle 2"/>
          <p:cNvSpPr>
            <a:spLocks noGrp="1"/>
          </p:cNvSpPr>
          <p:nvPr>
            <p:ph type="subTitle" idx="1"/>
          </p:nvPr>
        </p:nvSpPr>
        <p:spPr>
          <a:xfrm>
            <a:off x="-31845" y="4953000"/>
            <a:ext cx="9144000" cy="1905000"/>
          </a:xfrm>
        </p:spPr>
        <p:txBody>
          <a:bodyPr>
            <a:normAutofit/>
          </a:bodyPr>
          <a:lstStyle/>
          <a:p>
            <a:pPr algn="l"/>
            <a:r>
              <a:rPr lang="en-US" sz="3600">
                <a:solidFill>
                  <a:schemeClr val="tx1"/>
                </a:solidFill>
                <a:latin typeface="Times New Roman" pitchFamily="18" charset="0"/>
                <a:cs typeface="Times New Roman" pitchFamily="18" charset="0"/>
              </a:rPr>
              <a:t>   </a:t>
            </a:r>
            <a:r>
              <a:rPr lang="en-US" sz="3600" b="1">
                <a:solidFill>
                  <a:schemeClr val="tx1"/>
                </a:solidFill>
                <a:latin typeface="Times New Roman" pitchFamily="18" charset="0"/>
                <a:cs typeface="Times New Roman" pitchFamily="18" charset="0"/>
              </a:rPr>
              <a:t>Làng Hồ</a:t>
            </a:r>
            <a:r>
              <a:rPr lang="en-US" sz="3600">
                <a:solidFill>
                  <a:schemeClr val="tx1"/>
                </a:solidFill>
                <a:latin typeface="Times New Roman" pitchFamily="18" charset="0"/>
                <a:cs typeface="Times New Roman" pitchFamily="18" charset="0"/>
              </a:rPr>
              <a:t>: làng Đông Hồ thuộc huyện Thuận Thành, tỉnh Bắc Ninh, có nghề làm tranh từ lâu đời.</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800600"/>
          </a:xfrm>
          <a:prstGeom prst="rect">
            <a:avLst/>
          </a:prstGeom>
        </p:spPr>
      </p:pic>
      <p:grpSp>
        <p:nvGrpSpPr>
          <p:cNvPr id="5" name="Group 4">
            <a:extLst>
              <a:ext uri="{FF2B5EF4-FFF2-40B4-BE49-F238E27FC236}">
                <a16:creationId xmlns:a16="http://schemas.microsoft.com/office/drawing/2014/main" id="{12FBE14B-F438-4A8F-86A8-AFA796DEDA9D}"/>
              </a:ext>
            </a:extLst>
          </p:cNvPr>
          <p:cNvGrpSpPr/>
          <p:nvPr/>
        </p:nvGrpSpPr>
        <p:grpSpPr>
          <a:xfrm>
            <a:off x="0" y="-22225"/>
            <a:ext cx="9250140" cy="6880225"/>
            <a:chOff x="1487540" y="0"/>
            <a:chExt cx="9250140" cy="6871909"/>
          </a:xfrm>
        </p:grpSpPr>
        <p:pic>
          <p:nvPicPr>
            <p:cNvPr id="6" name="Picture 7" descr="lollipop[1]">
              <a:extLst>
                <a:ext uri="{FF2B5EF4-FFF2-40B4-BE49-F238E27FC236}">
                  <a16:creationId xmlns:a16="http://schemas.microsoft.com/office/drawing/2014/main" id="{941006EA-6B85-4756-8475-4B33D1ABC35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V="1">
              <a:off x="-190336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a:extLst>
                <a:ext uri="{FF2B5EF4-FFF2-40B4-BE49-F238E27FC236}">
                  <a16:creationId xmlns:a16="http://schemas.microsoft.com/office/drawing/2014/main" id="{959D6025-EB79-428F-9EB9-1BC4F21D70FC}"/>
                </a:ext>
              </a:extLst>
            </p:cNvPr>
            <p:cNvGrpSpPr/>
            <p:nvPr/>
          </p:nvGrpSpPr>
          <p:grpSpPr>
            <a:xfrm>
              <a:off x="1502530" y="13909"/>
              <a:ext cx="9235150" cy="6858000"/>
              <a:chOff x="-54690" y="0"/>
              <a:chExt cx="9235150" cy="6858000"/>
            </a:xfrm>
          </p:grpSpPr>
          <p:pic>
            <p:nvPicPr>
              <p:cNvPr id="8" name="Picture 7" descr="lollipop[1]">
                <a:extLst>
                  <a:ext uri="{FF2B5EF4-FFF2-40B4-BE49-F238E27FC236}">
                    <a16:creationId xmlns:a16="http://schemas.microsoft.com/office/drawing/2014/main" id="{7079CEAF-2725-4414-A322-94EF303F3A7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V="1">
                <a:off x="5658670" y="3372670"/>
                <a:ext cx="6858000" cy="11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lollipop[1]">
                <a:extLst>
                  <a:ext uri="{FF2B5EF4-FFF2-40B4-BE49-F238E27FC236}">
                    <a16:creationId xmlns:a16="http://schemas.microsoft.com/office/drawing/2014/main" id="{ADDE9D73-B216-4B30-B9B8-CE1B312BC2B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V="1">
                <a:off x="-54690" y="0"/>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lollipop[1]">
                <a:extLst>
                  <a:ext uri="{FF2B5EF4-FFF2-40B4-BE49-F238E27FC236}">
                    <a16:creationId xmlns:a16="http://schemas.microsoft.com/office/drawing/2014/main" id="{D03DBF9B-D375-44B8-BF51-65D70940B71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V="1">
                <a:off x="38100" y="6756418"/>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0012894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3" descr="Hình nền Powerpoint đẹp tạo nên một Slide chuyên nghiệp">
            <a:extLst>
              <a:ext uri="{FF2B5EF4-FFF2-40B4-BE49-F238E27FC236}">
                <a16:creationId xmlns:a16="http://schemas.microsoft.com/office/drawing/2014/main" id="{902A9017-9BD4-4DBA-BFF1-2EBD87FE93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14288"/>
            <a:ext cx="91567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Title 1">
            <a:extLst>
              <a:ext uri="{FF2B5EF4-FFF2-40B4-BE49-F238E27FC236}">
                <a16:creationId xmlns:a16="http://schemas.microsoft.com/office/drawing/2014/main" id="{F52B1AEA-89C3-4128-892A-D7D999B18A93}"/>
              </a:ext>
            </a:extLst>
          </p:cNvPr>
          <p:cNvSpPr>
            <a:spLocks noGrp="1"/>
          </p:cNvSpPr>
          <p:nvPr>
            <p:ph type="title"/>
          </p:nvPr>
        </p:nvSpPr>
        <p:spPr>
          <a:xfrm>
            <a:off x="457200" y="152400"/>
            <a:ext cx="8610600" cy="1219200"/>
          </a:xfrm>
        </p:spPr>
        <p:txBody>
          <a:bodyPr/>
          <a:lstStyle/>
          <a:p>
            <a:pPr algn="l" eaLnBrk="1" hangingPunct="1"/>
            <a:r>
              <a:rPr lang="en-US" altLang="en-US" sz="3200" b="1" dirty="0" err="1">
                <a:solidFill>
                  <a:srgbClr val="00B050"/>
                </a:solidFill>
              </a:rPr>
              <a:t>Làng</a:t>
            </a:r>
            <a:r>
              <a:rPr lang="en-US" altLang="en-US" sz="3200" b="1" dirty="0">
                <a:solidFill>
                  <a:srgbClr val="00B050"/>
                </a:solidFill>
              </a:rPr>
              <a:t> </a:t>
            </a:r>
            <a:r>
              <a:rPr lang="en-US" altLang="en-US" sz="3200" b="1" dirty="0" err="1">
                <a:solidFill>
                  <a:srgbClr val="00B050"/>
                </a:solidFill>
              </a:rPr>
              <a:t>Đông</a:t>
            </a:r>
            <a:r>
              <a:rPr lang="en-US" altLang="en-US" sz="3200" b="1" dirty="0">
                <a:solidFill>
                  <a:srgbClr val="00B050"/>
                </a:solidFill>
              </a:rPr>
              <a:t> </a:t>
            </a:r>
            <a:r>
              <a:rPr lang="en-US" altLang="en-US" sz="3200" b="1" dirty="0" err="1">
                <a:solidFill>
                  <a:srgbClr val="00B050"/>
                </a:solidFill>
              </a:rPr>
              <a:t>Hồ</a:t>
            </a:r>
            <a:r>
              <a:rPr lang="en-US" altLang="en-US" sz="3200" b="1" dirty="0">
                <a:solidFill>
                  <a:srgbClr val="00B050"/>
                </a:solidFill>
              </a:rPr>
              <a:t> </a:t>
            </a:r>
            <a:r>
              <a:rPr lang="en-US" altLang="en-US" sz="3200" b="1" dirty="0" err="1">
                <a:solidFill>
                  <a:srgbClr val="00B050"/>
                </a:solidFill>
              </a:rPr>
              <a:t>thuộc</a:t>
            </a:r>
            <a:r>
              <a:rPr lang="en-US" altLang="en-US" sz="3200" b="1" dirty="0">
                <a:solidFill>
                  <a:srgbClr val="00B050"/>
                </a:solidFill>
              </a:rPr>
              <a:t> </a:t>
            </a:r>
            <a:r>
              <a:rPr lang="en-US" altLang="en-US" sz="3200" b="1" dirty="0" err="1">
                <a:solidFill>
                  <a:srgbClr val="00B050"/>
                </a:solidFill>
              </a:rPr>
              <a:t>huyện</a:t>
            </a:r>
            <a:r>
              <a:rPr lang="en-US" altLang="en-US" sz="3200" b="1" dirty="0">
                <a:solidFill>
                  <a:srgbClr val="00B050"/>
                </a:solidFill>
              </a:rPr>
              <a:t> </a:t>
            </a:r>
            <a:r>
              <a:rPr lang="en-US" altLang="en-US" sz="3200" b="1" dirty="0" err="1">
                <a:solidFill>
                  <a:srgbClr val="00B050"/>
                </a:solidFill>
              </a:rPr>
              <a:t>Thuận</a:t>
            </a:r>
            <a:r>
              <a:rPr lang="en-US" altLang="en-US" sz="3200" b="1" dirty="0">
                <a:solidFill>
                  <a:srgbClr val="00B050"/>
                </a:solidFill>
              </a:rPr>
              <a:t> </a:t>
            </a:r>
            <a:r>
              <a:rPr lang="en-US" altLang="en-US" sz="3200" b="1" dirty="0" err="1">
                <a:solidFill>
                  <a:srgbClr val="00B050"/>
                </a:solidFill>
              </a:rPr>
              <a:t>Thành</a:t>
            </a:r>
            <a:r>
              <a:rPr lang="en-US" altLang="en-US" sz="3200" b="1" dirty="0">
                <a:solidFill>
                  <a:srgbClr val="00B050"/>
                </a:solidFill>
              </a:rPr>
              <a:t>, </a:t>
            </a:r>
            <a:r>
              <a:rPr lang="en-US" altLang="en-US" sz="3200" b="1" dirty="0" err="1">
                <a:solidFill>
                  <a:srgbClr val="00B050"/>
                </a:solidFill>
              </a:rPr>
              <a:t>tỉnh</a:t>
            </a:r>
            <a:r>
              <a:rPr lang="en-US" altLang="en-US" sz="3200" b="1" dirty="0">
                <a:solidFill>
                  <a:srgbClr val="00B050"/>
                </a:solidFill>
              </a:rPr>
              <a:t> </a:t>
            </a:r>
            <a:r>
              <a:rPr lang="en-US" altLang="en-US" sz="3200" b="1" dirty="0" err="1">
                <a:solidFill>
                  <a:srgbClr val="00B050"/>
                </a:solidFill>
              </a:rPr>
              <a:t>Bắc</a:t>
            </a:r>
            <a:r>
              <a:rPr lang="en-US" altLang="en-US" sz="3200" b="1" dirty="0">
                <a:solidFill>
                  <a:srgbClr val="00B050"/>
                </a:solidFill>
              </a:rPr>
              <a:t> </a:t>
            </a:r>
            <a:r>
              <a:rPr lang="en-US" altLang="en-US" sz="3200" b="1" dirty="0" err="1">
                <a:solidFill>
                  <a:srgbClr val="00B050"/>
                </a:solidFill>
              </a:rPr>
              <a:t>Ninh</a:t>
            </a:r>
            <a:r>
              <a:rPr lang="en-US" altLang="en-US" sz="3200" b="1" dirty="0">
                <a:solidFill>
                  <a:srgbClr val="00B050"/>
                </a:solidFill>
              </a:rPr>
              <a:t>, </a:t>
            </a:r>
            <a:r>
              <a:rPr lang="en-US" altLang="en-US" sz="3200" b="1" dirty="0" err="1">
                <a:solidFill>
                  <a:srgbClr val="00B050"/>
                </a:solidFill>
              </a:rPr>
              <a:t>có</a:t>
            </a:r>
            <a:r>
              <a:rPr lang="en-US" altLang="en-US" sz="3200" b="1" dirty="0">
                <a:solidFill>
                  <a:srgbClr val="00B050"/>
                </a:solidFill>
              </a:rPr>
              <a:t> </a:t>
            </a:r>
            <a:r>
              <a:rPr lang="en-US" altLang="en-US" sz="3200" b="1" dirty="0" err="1">
                <a:solidFill>
                  <a:srgbClr val="00B050"/>
                </a:solidFill>
              </a:rPr>
              <a:t>nghề</a:t>
            </a:r>
            <a:r>
              <a:rPr lang="en-US" altLang="en-US" sz="3200" b="1" dirty="0">
                <a:solidFill>
                  <a:srgbClr val="00B050"/>
                </a:solidFill>
              </a:rPr>
              <a:t> </a:t>
            </a:r>
            <a:r>
              <a:rPr lang="en-US" altLang="en-US" sz="3200" b="1" dirty="0" err="1">
                <a:solidFill>
                  <a:srgbClr val="00B050"/>
                </a:solidFill>
              </a:rPr>
              <a:t>làm</a:t>
            </a:r>
            <a:r>
              <a:rPr lang="en-US" altLang="en-US" sz="3200" b="1" dirty="0">
                <a:solidFill>
                  <a:srgbClr val="00B050"/>
                </a:solidFill>
              </a:rPr>
              <a:t> </a:t>
            </a:r>
            <a:r>
              <a:rPr lang="en-US" altLang="en-US" sz="3200" b="1" dirty="0" err="1">
                <a:solidFill>
                  <a:srgbClr val="00B050"/>
                </a:solidFill>
              </a:rPr>
              <a:t>tranh</a:t>
            </a:r>
            <a:r>
              <a:rPr lang="en-US" altLang="en-US" sz="3200" b="1" dirty="0">
                <a:solidFill>
                  <a:srgbClr val="00B050"/>
                </a:solidFill>
              </a:rPr>
              <a:t> </a:t>
            </a:r>
            <a:r>
              <a:rPr lang="en-US" altLang="en-US" sz="3200" b="1" dirty="0" err="1">
                <a:solidFill>
                  <a:srgbClr val="00B050"/>
                </a:solidFill>
              </a:rPr>
              <a:t>từ</a:t>
            </a:r>
            <a:r>
              <a:rPr lang="en-US" altLang="en-US" sz="3200" b="1" dirty="0">
                <a:solidFill>
                  <a:srgbClr val="00B050"/>
                </a:solidFill>
              </a:rPr>
              <a:t> </a:t>
            </a:r>
            <a:r>
              <a:rPr lang="en-US" altLang="en-US" sz="3200" b="1" dirty="0" err="1">
                <a:solidFill>
                  <a:srgbClr val="00B050"/>
                </a:solidFill>
              </a:rPr>
              <a:t>lâu</a:t>
            </a:r>
            <a:r>
              <a:rPr lang="en-US" altLang="en-US" sz="3200" b="1" dirty="0">
                <a:solidFill>
                  <a:srgbClr val="00B050"/>
                </a:solidFill>
              </a:rPr>
              <a:t> </a:t>
            </a:r>
            <a:r>
              <a:rPr lang="en-US" altLang="en-US" sz="3200" b="1" dirty="0" err="1">
                <a:solidFill>
                  <a:srgbClr val="00B050"/>
                </a:solidFill>
              </a:rPr>
              <a:t>đời</a:t>
            </a:r>
            <a:r>
              <a:rPr lang="en-US" altLang="en-US" sz="3200" b="1" dirty="0">
                <a:solidFill>
                  <a:srgbClr val="00B050"/>
                </a:solidFill>
              </a:rPr>
              <a:t>. </a:t>
            </a:r>
          </a:p>
        </p:txBody>
      </p:sp>
      <p:pic>
        <p:nvPicPr>
          <p:cNvPr id="9219" name="Content Placeholder 3">
            <a:extLst>
              <a:ext uri="{FF2B5EF4-FFF2-40B4-BE49-F238E27FC236}">
                <a16:creationId xmlns:a16="http://schemas.microsoft.com/office/drawing/2014/main" id="{C04FD8D5-5B0F-4257-B392-43EE189BBBB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343400" y="1600200"/>
            <a:ext cx="4800600" cy="4965700"/>
          </a:xfrm>
        </p:spPr>
      </p:pic>
      <p:pic>
        <p:nvPicPr>
          <p:cNvPr id="9220" name="Picture 4">
            <a:extLst>
              <a:ext uri="{FF2B5EF4-FFF2-40B4-BE49-F238E27FC236}">
                <a16:creationId xmlns:a16="http://schemas.microsoft.com/office/drawing/2014/main" id="{73CB046A-8487-4473-8AC5-D66C4C63271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8" y="1905000"/>
            <a:ext cx="4316412"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Picture1">
            <a:extLst>
              <a:ext uri="{FF2B5EF4-FFF2-40B4-BE49-F238E27FC236}">
                <a16:creationId xmlns:a16="http://schemas.microsoft.com/office/drawing/2014/main" id="{60410EB7-09A6-4EFB-BF04-1BADA59B6A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30" y="53796"/>
            <a:ext cx="9144000" cy="6790279"/>
          </a:xfrm>
          <a:prstGeom prst="rect">
            <a:avLst/>
          </a:prstGeom>
          <a:solidFill>
            <a:srgbClr val="00FF00"/>
          </a:solidFill>
          <a:ln w="9525">
            <a:solidFill>
              <a:srgbClr val="0000CC"/>
            </a:solidFill>
            <a:miter lim="800000"/>
            <a:headEnd/>
            <a:tailEnd/>
          </a:ln>
        </p:spPr>
      </p:pic>
      <p:sp>
        <p:nvSpPr>
          <p:cNvPr id="3" name="AutoShape 346">
            <a:extLst>
              <a:ext uri="{FF2B5EF4-FFF2-40B4-BE49-F238E27FC236}">
                <a16:creationId xmlns:a16="http://schemas.microsoft.com/office/drawing/2014/main" id="{E5084F65-70AC-46B1-915E-7B4B940F9AEE}"/>
              </a:ext>
            </a:extLst>
          </p:cNvPr>
          <p:cNvSpPr>
            <a:spLocks noChangeArrowheads="1"/>
          </p:cNvSpPr>
          <p:nvPr/>
        </p:nvSpPr>
        <p:spPr bwMode="auto">
          <a:xfrm>
            <a:off x="229642" y="1303645"/>
            <a:ext cx="8532314" cy="5334000"/>
          </a:xfrm>
          <a:prstGeom prst="wedgeRoundRectCallout">
            <a:avLst>
              <a:gd name="adj1" fmla="val -12926"/>
              <a:gd name="adj2" fmla="val 48255"/>
              <a:gd name="adj3" fmla="val 16667"/>
            </a:avLst>
          </a:prstGeom>
          <a:noFill/>
          <a:ln w="9525" algn="ctr">
            <a:solidFill>
              <a:schemeClr val="bg1"/>
            </a:solidFill>
            <a:miter lim="800000"/>
            <a:headEnd/>
            <a:tailEnd/>
          </a:ln>
          <a:effectLst/>
        </p:spPr>
        <p:txBody>
          <a:bodyPr/>
          <a:lstStyle/>
          <a:p>
            <a:pPr algn="just" eaLnBrk="1" hangingPunct="1"/>
            <a:r>
              <a:rPr lang="en-US" sz="4000" b="1" dirty="0">
                <a:solidFill>
                  <a:srgbClr val="0000FF"/>
                </a:solidFill>
                <a:latin typeface="Times New Roman" pitchFamily="18" charset="0"/>
                <a:cs typeface="Times New Roman" pitchFamily="18" charset="0"/>
                <a:sym typeface="Wingdings"/>
              </a:rPr>
              <a:t> </a:t>
            </a:r>
            <a:r>
              <a:rPr lang="en-US" sz="3600" b="1" dirty="0" err="1">
                <a:solidFill>
                  <a:srgbClr val="0000FF"/>
                </a:solidFill>
                <a:latin typeface="Times New Roman" pitchFamily="18" charset="0"/>
                <a:cs typeface="Times New Roman" pitchFamily="18" charset="0"/>
              </a:rPr>
              <a:t>Làng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Hồ</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là</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một</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làng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nghề</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truyền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thống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chuyên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vẽ</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khắc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tranh</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dân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gian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Những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nghệ</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sĩ</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dân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gian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làng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Hồ</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từ</a:t>
            </a:r>
            <a:r>
              <a:rPr lang="en-US" sz="3600" b="1" dirty="0">
                <a:solidFill>
                  <a:srgbClr val="0000FF"/>
                </a:solidFill>
                <a:latin typeface="Times New Roman" pitchFamily="18" charset="0"/>
                <a:cs typeface="Times New Roman" pitchFamily="18" charset="0"/>
              </a:rPr>
              <a:t> bao </a:t>
            </a:r>
            <a:r>
              <a:rPr lang="en-US" sz="3600" b="1" dirty="0" err="1">
                <a:solidFill>
                  <a:srgbClr val="0000FF"/>
                </a:solidFill>
                <a:latin typeface="Times New Roman" pitchFamily="18" charset="0"/>
                <a:cs typeface="Times New Roman" pitchFamily="18" charset="0"/>
              </a:rPr>
              <a:t>đời</a:t>
            </a:r>
            <a:r>
              <a:rPr lang="en-US" sz="3600" b="1" dirty="0">
                <a:solidFill>
                  <a:srgbClr val="0000FF"/>
                </a:solidFill>
                <a:latin typeface="Times New Roman" pitchFamily="18" charset="0"/>
                <a:cs typeface="Times New Roman" pitchFamily="18" charset="0"/>
              </a:rPr>
              <a:t> nay </a:t>
            </a:r>
            <a:r>
              <a:rPr lang="en-US" sz="3600" b="1" dirty="0" err="1">
                <a:solidFill>
                  <a:srgbClr val="0000FF"/>
                </a:solidFill>
                <a:latin typeface="Times New Roman" pitchFamily="18" charset="0"/>
                <a:cs typeface="Times New Roman" pitchFamily="18" charset="0"/>
              </a:rPr>
              <a:t>đã</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kế</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tục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và</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phát</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huy</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nghề</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truyền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thống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của</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làng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Thiết</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tha</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yêu</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mến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quê</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hương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nên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tranh</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của</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họ</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sống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động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vui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tươi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gắn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liền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với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cuộc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sống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hàng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ngày</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của</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làng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quê</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Việt</a:t>
            </a:r>
            <a:r>
              <a:rPr lang="en-US" sz="3600" b="1" dirty="0">
                <a:solidFill>
                  <a:srgbClr val="0000FF"/>
                </a:solidFill>
                <a:latin typeface="Times New Roman" pitchFamily="18" charset="0"/>
                <a:cs typeface="Times New Roman" pitchFamily="18" charset="0"/>
              </a:rPr>
              <a:t> Nam.</a:t>
            </a:r>
          </a:p>
        </p:txBody>
      </p:sp>
      <p:sp>
        <p:nvSpPr>
          <p:cNvPr id="4" name="WordArt 356">
            <a:extLst>
              <a:ext uri="{FF2B5EF4-FFF2-40B4-BE49-F238E27FC236}">
                <a16:creationId xmlns:a16="http://schemas.microsoft.com/office/drawing/2014/main" id="{C49A78B1-EE6A-45CA-A171-324EFDE4E961}"/>
              </a:ext>
            </a:extLst>
          </p:cNvPr>
          <p:cNvSpPr>
            <a:spLocks noChangeArrowheads="1" noChangeShapeType="1" noTextEdit="1"/>
          </p:cNvSpPr>
          <p:nvPr/>
        </p:nvSpPr>
        <p:spPr bwMode="auto">
          <a:xfrm>
            <a:off x="3059832" y="831052"/>
            <a:ext cx="4322687" cy="707886"/>
          </a:xfrm>
          <a:prstGeom prst="rect">
            <a:avLst/>
          </a:prstGeom>
        </p:spPr>
        <p:txBody>
          <a:bodyPr wrap="none" fromWordArt="1">
            <a:prstTxWarp prst="textPlain">
              <a:avLst>
                <a:gd name="adj" fmla="val 50000"/>
              </a:avLst>
            </a:prstTxWarp>
          </a:bodyPr>
          <a:lstStyle/>
          <a:p>
            <a:pPr algn="ctr"/>
            <a:r>
              <a:rPr lang="en-US" sz="2800" kern="10" dirty="0" err="1">
                <a:ln w="9525">
                  <a:solidFill>
                    <a:srgbClr val="D60093"/>
                  </a:solidFill>
                  <a:round/>
                  <a:headEnd/>
                  <a:tailEnd/>
                </a:ln>
                <a:solidFill>
                  <a:srgbClr val="FF0000"/>
                </a:solidFill>
                <a:latin typeface="Times New Roman"/>
                <a:cs typeface="Times New Roman"/>
              </a:rPr>
              <a:t>Tranh</a:t>
            </a:r>
            <a:r>
              <a:rPr lang="en-US" sz="2800" kern="10" dirty="0">
                <a:ln w="9525">
                  <a:solidFill>
                    <a:srgbClr val="D60093"/>
                  </a:solidFill>
                  <a:round/>
                  <a:headEnd/>
                  <a:tailEnd/>
                </a:ln>
                <a:solidFill>
                  <a:srgbClr val="FF0000"/>
                </a:solidFill>
                <a:latin typeface="Times New Roman"/>
                <a:cs typeface="Times New Roman"/>
              </a:rPr>
              <a:t> </a:t>
            </a:r>
            <a:r>
              <a:rPr lang="en-US" sz="2800" kern="10" dirty="0" err="1">
                <a:ln w="9525">
                  <a:solidFill>
                    <a:srgbClr val="D60093"/>
                  </a:solidFill>
                  <a:round/>
                  <a:headEnd/>
                  <a:tailEnd/>
                </a:ln>
                <a:solidFill>
                  <a:srgbClr val="FF0000"/>
                </a:solidFill>
                <a:latin typeface="Times New Roman"/>
                <a:cs typeface="Times New Roman"/>
              </a:rPr>
              <a:t>làng</a:t>
            </a:r>
            <a:r>
              <a:rPr lang="en-US" sz="2800" kern="10" dirty="0">
                <a:ln w="9525">
                  <a:solidFill>
                    <a:srgbClr val="D60093"/>
                  </a:solidFill>
                  <a:round/>
                  <a:headEnd/>
                  <a:tailEnd/>
                </a:ln>
                <a:solidFill>
                  <a:srgbClr val="FF0000"/>
                </a:solidFill>
                <a:latin typeface="Times New Roman"/>
                <a:cs typeface="Times New Roman"/>
              </a:rPr>
              <a:t> </a:t>
            </a:r>
            <a:r>
              <a:rPr lang="en-US" sz="2800" kern="10" dirty="0" err="1">
                <a:ln w="9525">
                  <a:solidFill>
                    <a:srgbClr val="D60093"/>
                  </a:solidFill>
                  <a:round/>
                  <a:headEnd/>
                  <a:tailEnd/>
                </a:ln>
                <a:solidFill>
                  <a:srgbClr val="FF0000"/>
                </a:solidFill>
                <a:latin typeface="Times New Roman"/>
                <a:cs typeface="Times New Roman"/>
              </a:rPr>
              <a:t>Hồ</a:t>
            </a:r>
            <a:endParaRPr lang="en-US" sz="2800" kern="10" dirty="0">
              <a:ln w="9525">
                <a:solidFill>
                  <a:srgbClr val="D60093"/>
                </a:solidFill>
                <a:round/>
                <a:headEnd/>
                <a:tailEnd/>
              </a:ln>
              <a:solidFill>
                <a:srgbClr val="FF0000"/>
              </a:solidFill>
              <a:latin typeface="Times New Roman"/>
              <a:cs typeface="Times New Roman"/>
            </a:endParaRPr>
          </a:p>
        </p:txBody>
      </p:sp>
      <p:sp>
        <p:nvSpPr>
          <p:cNvPr id="5" name="Text Box 6">
            <a:extLst>
              <a:ext uri="{FF2B5EF4-FFF2-40B4-BE49-F238E27FC236}">
                <a16:creationId xmlns:a16="http://schemas.microsoft.com/office/drawing/2014/main" id="{8FEFC9FE-A1E1-47D3-8AAD-F29A36119890}"/>
              </a:ext>
            </a:extLst>
          </p:cNvPr>
          <p:cNvSpPr txBox="1">
            <a:spLocks noChangeArrowheads="1"/>
          </p:cNvSpPr>
          <p:nvPr/>
        </p:nvSpPr>
        <p:spPr bwMode="auto">
          <a:xfrm>
            <a:off x="3890718" y="203826"/>
            <a:ext cx="234450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1" hangingPunct="1">
              <a:spcBef>
                <a:spcPct val="50000"/>
              </a:spcBef>
            </a:pPr>
            <a:r>
              <a:rPr lang="en-US" sz="4000" b="1" dirty="0" err="1">
                <a:latin typeface="Times New Roman" pitchFamily="18" charset="0"/>
              </a:rPr>
              <a:t>Tập</a:t>
            </a:r>
            <a:r>
              <a:rPr lang="en-US" sz="4000" b="1" dirty="0">
                <a:latin typeface="Times New Roman" pitchFamily="18" charset="0"/>
              </a:rPr>
              <a:t> </a:t>
            </a:r>
            <a:r>
              <a:rPr lang="en-US" sz="4000" b="1" dirty="0" err="1">
                <a:latin typeface="Times New Roman" pitchFamily="18" charset="0"/>
              </a:rPr>
              <a:t>đọc</a:t>
            </a:r>
            <a:endParaRPr lang="en-US" sz="4000" b="1" dirty="0">
              <a:latin typeface="Times New Roman" pitchFamily="18" charset="0"/>
            </a:endParaRPr>
          </a:p>
        </p:txBody>
      </p:sp>
      <p:grpSp>
        <p:nvGrpSpPr>
          <p:cNvPr id="6" name="Group 5">
            <a:extLst>
              <a:ext uri="{FF2B5EF4-FFF2-40B4-BE49-F238E27FC236}">
                <a16:creationId xmlns:a16="http://schemas.microsoft.com/office/drawing/2014/main" id="{0CD2E900-FA5F-4001-8177-ECC8E2191E2C}"/>
              </a:ext>
            </a:extLst>
          </p:cNvPr>
          <p:cNvGrpSpPr/>
          <p:nvPr/>
        </p:nvGrpSpPr>
        <p:grpSpPr>
          <a:xfrm>
            <a:off x="0" y="-22225"/>
            <a:ext cx="9250140" cy="6880225"/>
            <a:chOff x="1487540" y="0"/>
            <a:chExt cx="9250140" cy="6871909"/>
          </a:xfrm>
        </p:grpSpPr>
        <p:pic>
          <p:nvPicPr>
            <p:cNvPr id="7" name="Picture 7" descr="lollipop[1]">
              <a:extLst>
                <a:ext uri="{FF2B5EF4-FFF2-40B4-BE49-F238E27FC236}">
                  <a16:creationId xmlns:a16="http://schemas.microsoft.com/office/drawing/2014/main" id="{15812C5C-140E-4E1F-8FA1-2E9BD86C068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190336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a:extLst>
                <a:ext uri="{FF2B5EF4-FFF2-40B4-BE49-F238E27FC236}">
                  <a16:creationId xmlns:a16="http://schemas.microsoft.com/office/drawing/2014/main" id="{C5B3D823-CA38-45C1-BAA5-1A0434986192}"/>
                </a:ext>
              </a:extLst>
            </p:cNvPr>
            <p:cNvGrpSpPr/>
            <p:nvPr/>
          </p:nvGrpSpPr>
          <p:grpSpPr>
            <a:xfrm>
              <a:off x="1502530" y="13909"/>
              <a:ext cx="9235150" cy="6858000"/>
              <a:chOff x="-54690" y="0"/>
              <a:chExt cx="9235150" cy="6858000"/>
            </a:xfrm>
          </p:grpSpPr>
          <p:pic>
            <p:nvPicPr>
              <p:cNvPr id="9" name="Picture 8" descr="lollipop[1]">
                <a:extLst>
                  <a:ext uri="{FF2B5EF4-FFF2-40B4-BE49-F238E27FC236}">
                    <a16:creationId xmlns:a16="http://schemas.microsoft.com/office/drawing/2014/main" id="{B18C8989-4B4D-40F0-8E46-7444F44C57C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5658670" y="3372670"/>
                <a:ext cx="6858000" cy="11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lollipop[1]">
                <a:extLst>
                  <a:ext uri="{FF2B5EF4-FFF2-40B4-BE49-F238E27FC236}">
                    <a16:creationId xmlns:a16="http://schemas.microsoft.com/office/drawing/2014/main" id="{1FDD5300-A362-45AE-A7E1-1D85D3F1426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54690" y="0"/>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lollipop[1]">
                <a:extLst>
                  <a:ext uri="{FF2B5EF4-FFF2-40B4-BE49-F238E27FC236}">
                    <a16:creationId xmlns:a16="http://schemas.microsoft.com/office/drawing/2014/main" id="{C2E7C1F7-47C5-417E-9432-2D1EF2304D0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38100" y="6756418"/>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2" name="Action Button: Go Back or Previous 11">
            <a:hlinkClick r:id="rId4" action="ppaction://hlinksldjump" highlightClick="1"/>
            <a:extLst>
              <a:ext uri="{FF2B5EF4-FFF2-40B4-BE49-F238E27FC236}">
                <a16:creationId xmlns:a16="http://schemas.microsoft.com/office/drawing/2014/main" id="{F908E1E2-4075-4736-98F7-0C5A7548DCE8}"/>
              </a:ext>
            </a:extLst>
          </p:cNvPr>
          <p:cNvSpPr/>
          <p:nvPr/>
        </p:nvSpPr>
        <p:spPr>
          <a:xfrm>
            <a:off x="7596336" y="6093296"/>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843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3" descr="Hình nền Powerpoint đẹp tạo nên một Slide chuyên nghiệp">
            <a:extLst>
              <a:ext uri="{FF2B5EF4-FFF2-40B4-BE49-F238E27FC236}">
                <a16:creationId xmlns:a16="http://schemas.microsoft.com/office/drawing/2014/main" id="{DC2F27AA-B180-48F7-8E7A-71A8B06571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14288"/>
            <a:ext cx="91567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0" y="251048"/>
            <a:ext cx="9144000" cy="5410200"/>
          </a:xfrm>
        </p:spPr>
        <p:txBody>
          <a:bodyPr/>
          <a:lstStyle/>
          <a:p>
            <a:pPr marL="457200" indent="-457200" algn="l">
              <a:buFont typeface="Wingdings"/>
              <a:buChar char="v"/>
            </a:pPr>
            <a:r>
              <a:rPr lang="en-US" b="1" dirty="0">
                <a:solidFill>
                  <a:schemeClr val="tx1"/>
                </a:solidFill>
                <a:latin typeface="Times New Roman" pitchFamily="18" charset="0"/>
                <a:cs typeface="Times New Roman" pitchFamily="18" charset="0"/>
                <a:sym typeface="Wingdings"/>
              </a:rPr>
              <a:t>1: </a:t>
            </a:r>
            <a:r>
              <a:rPr lang="en-US" b="1" dirty="0" err="1">
                <a:solidFill>
                  <a:schemeClr val="tx1"/>
                </a:solidFill>
                <a:latin typeface="Times New Roman" pitchFamily="18" charset="0"/>
                <a:cs typeface="Times New Roman" pitchFamily="18" charset="0"/>
                <a:sym typeface="Wingdings"/>
              </a:rPr>
              <a:t>Luyện</a:t>
            </a:r>
            <a:r>
              <a:rPr lang="en-US" b="1" dirty="0">
                <a:solidFill>
                  <a:schemeClr val="tx1"/>
                </a:solidFill>
                <a:latin typeface="Times New Roman" pitchFamily="18" charset="0"/>
                <a:cs typeface="Times New Roman" pitchFamily="18" charset="0"/>
                <a:sym typeface="Wingdings"/>
              </a:rPr>
              <a:t> </a:t>
            </a:r>
            <a:r>
              <a:rPr lang="en-US" b="1" dirty="0" err="1">
                <a:solidFill>
                  <a:schemeClr val="tx1"/>
                </a:solidFill>
                <a:latin typeface="Times New Roman" pitchFamily="18" charset="0"/>
                <a:cs typeface="Times New Roman" pitchFamily="18" charset="0"/>
                <a:sym typeface="Wingdings"/>
              </a:rPr>
              <a:t>đọc</a:t>
            </a:r>
            <a:endParaRPr lang="en-US" b="1" dirty="0">
              <a:solidFill>
                <a:schemeClr val="tx1"/>
              </a:solidFill>
              <a:latin typeface="Times New Roman" pitchFamily="18" charset="0"/>
              <a:cs typeface="Times New Roman" pitchFamily="18" charset="0"/>
              <a:sym typeface="Wingdings"/>
            </a:endParaRPr>
          </a:p>
          <a:p>
            <a:pPr algn="l"/>
            <a:r>
              <a:rPr lang="en-US" b="1" dirty="0">
                <a:solidFill>
                  <a:schemeClr val="tx1"/>
                </a:solidFill>
                <a:latin typeface="Times New Roman" pitchFamily="18" charset="0"/>
                <a:cs typeface="Times New Roman" pitchFamily="18" charset="0"/>
                <a:sym typeface="Wingdings"/>
              </a:rPr>
              <a:t>        </a:t>
            </a:r>
            <a:r>
              <a:rPr lang="en-US" dirty="0" err="1">
                <a:solidFill>
                  <a:schemeClr val="tx1"/>
                </a:solidFill>
                <a:latin typeface="Times New Roman" pitchFamily="18" charset="0"/>
                <a:cs typeface="Times New Roman" pitchFamily="18" charset="0"/>
                <a:sym typeface="Wingdings"/>
              </a:rPr>
              <a:t>Tìm</a:t>
            </a:r>
            <a:r>
              <a:rPr lang="en-US" dirty="0">
                <a:solidFill>
                  <a:schemeClr val="tx1"/>
                </a:solidFill>
                <a:latin typeface="Times New Roman" pitchFamily="18" charset="0"/>
                <a:cs typeface="Times New Roman" pitchFamily="18" charset="0"/>
                <a:sym typeface="Wingdings"/>
              </a:rPr>
              <a:t> </a:t>
            </a:r>
            <a:r>
              <a:rPr lang="en-US" dirty="0" err="1">
                <a:solidFill>
                  <a:schemeClr val="tx1"/>
                </a:solidFill>
                <a:latin typeface="Times New Roman" pitchFamily="18" charset="0"/>
                <a:cs typeface="Times New Roman" pitchFamily="18" charset="0"/>
                <a:sym typeface="Wingdings"/>
              </a:rPr>
              <a:t>hiểu</a:t>
            </a:r>
            <a:r>
              <a:rPr lang="en-US" dirty="0">
                <a:solidFill>
                  <a:schemeClr val="tx1"/>
                </a:solidFill>
                <a:latin typeface="Times New Roman" pitchFamily="18" charset="0"/>
                <a:cs typeface="Times New Roman" pitchFamily="18" charset="0"/>
                <a:sym typeface="Wingdings"/>
              </a:rPr>
              <a:t> </a:t>
            </a:r>
            <a:r>
              <a:rPr lang="en-US" dirty="0" err="1">
                <a:solidFill>
                  <a:schemeClr val="tx1"/>
                </a:solidFill>
                <a:latin typeface="Times New Roman" pitchFamily="18" charset="0"/>
                <a:cs typeface="Times New Roman" pitchFamily="18" charset="0"/>
                <a:sym typeface="Wingdings"/>
              </a:rPr>
              <a:t>nghĩa</a:t>
            </a:r>
            <a:r>
              <a:rPr lang="en-US" dirty="0">
                <a:solidFill>
                  <a:schemeClr val="tx1"/>
                </a:solidFill>
                <a:latin typeface="Times New Roman" pitchFamily="18" charset="0"/>
                <a:cs typeface="Times New Roman" pitchFamily="18" charset="0"/>
                <a:sym typeface="Wingdings"/>
              </a:rPr>
              <a:t> </a:t>
            </a:r>
            <a:r>
              <a:rPr lang="en-US" dirty="0" err="1">
                <a:solidFill>
                  <a:schemeClr val="tx1"/>
                </a:solidFill>
                <a:latin typeface="Times New Roman" pitchFamily="18" charset="0"/>
                <a:cs typeface="Times New Roman" pitchFamily="18" charset="0"/>
                <a:sym typeface="Wingdings"/>
              </a:rPr>
              <a:t>từ</a:t>
            </a:r>
            <a:r>
              <a:rPr lang="en-US" dirty="0">
                <a:solidFill>
                  <a:schemeClr val="tx1"/>
                </a:solidFill>
                <a:latin typeface="Times New Roman" pitchFamily="18" charset="0"/>
                <a:cs typeface="Times New Roman" pitchFamily="18" charset="0"/>
                <a:sym typeface="Wingdings"/>
              </a:rPr>
              <a:t> </a:t>
            </a:r>
            <a:r>
              <a:rPr lang="en-US" dirty="0" err="1">
                <a:solidFill>
                  <a:schemeClr val="tx1"/>
                </a:solidFill>
                <a:latin typeface="Times New Roman" pitchFamily="18" charset="0"/>
                <a:cs typeface="Times New Roman" pitchFamily="18" charset="0"/>
                <a:sym typeface="Wingdings"/>
              </a:rPr>
              <a:t>khó</a:t>
            </a:r>
            <a:r>
              <a:rPr lang="en-US" dirty="0">
                <a:solidFill>
                  <a:schemeClr val="tx1"/>
                </a:solidFill>
                <a:latin typeface="Times New Roman" pitchFamily="18" charset="0"/>
                <a:cs typeface="Times New Roman" pitchFamily="18" charset="0"/>
                <a:sym typeface="Wingdings"/>
              </a:rPr>
              <a:t>:      </a:t>
            </a:r>
            <a:r>
              <a:rPr lang="en-US" dirty="0" err="1">
                <a:solidFill>
                  <a:schemeClr val="tx1"/>
                </a:solidFill>
                <a:latin typeface="Times New Roman" pitchFamily="18" charset="0"/>
                <a:cs typeface="Times New Roman" pitchFamily="18" charset="0"/>
                <a:sym typeface="Wingdings"/>
              </a:rPr>
              <a:t>Tranh</a:t>
            </a:r>
            <a:r>
              <a:rPr lang="en-US" dirty="0">
                <a:solidFill>
                  <a:schemeClr val="tx1"/>
                </a:solidFill>
                <a:latin typeface="Times New Roman" pitchFamily="18" charset="0"/>
                <a:cs typeface="Times New Roman" pitchFamily="18" charset="0"/>
                <a:sym typeface="Wingdings"/>
              </a:rPr>
              <a:t> </a:t>
            </a:r>
            <a:r>
              <a:rPr lang="en-US" dirty="0" err="1">
                <a:solidFill>
                  <a:schemeClr val="tx1"/>
                </a:solidFill>
                <a:latin typeface="Times New Roman" pitchFamily="18" charset="0"/>
                <a:cs typeface="Times New Roman" pitchFamily="18" charset="0"/>
                <a:sym typeface="Wingdings"/>
              </a:rPr>
              <a:t>tố</a:t>
            </a:r>
            <a:r>
              <a:rPr lang="en-US" dirty="0">
                <a:solidFill>
                  <a:schemeClr val="tx1"/>
                </a:solidFill>
                <a:latin typeface="Times New Roman" pitchFamily="18" charset="0"/>
                <a:cs typeface="Times New Roman" pitchFamily="18" charset="0"/>
                <a:sym typeface="Wingdings"/>
              </a:rPr>
              <a:t> </a:t>
            </a:r>
            <a:r>
              <a:rPr lang="en-US" dirty="0" err="1">
                <a:solidFill>
                  <a:schemeClr val="tx1"/>
                </a:solidFill>
                <a:latin typeface="Times New Roman" pitchFamily="18" charset="0"/>
                <a:cs typeface="Times New Roman" pitchFamily="18" charset="0"/>
                <a:sym typeface="Wingdings"/>
              </a:rPr>
              <a:t>nữ</a:t>
            </a:r>
            <a:endParaRPr lang="en-US" dirty="0">
              <a:solidFill>
                <a:schemeClr val="tx1"/>
              </a:solidFill>
              <a:latin typeface="Times New Roman" pitchFamily="18" charset="0"/>
              <a:cs typeface="Times New Roman" pitchFamily="18" charset="0"/>
              <a:sym typeface="Wingdings"/>
            </a:endParaRPr>
          </a:p>
          <a:p>
            <a:pPr algn="l"/>
            <a:endParaRPr lang="en-US" dirty="0">
              <a:solidFill>
                <a:schemeClr val="tx1"/>
              </a:solidFill>
              <a:latin typeface="Times New Roman" pitchFamily="18" charset="0"/>
              <a:cs typeface="Times New Roman" pitchFamily="18" charset="0"/>
              <a:sym typeface="Wingdings"/>
            </a:endParaRPr>
          </a:p>
          <a:p>
            <a:pPr algn="l"/>
            <a:endParaRPr lang="en-US" dirty="0">
              <a:solidFill>
                <a:schemeClr val="tx1"/>
              </a:solidFill>
              <a:latin typeface="Times New Roman" pitchFamily="18" charset="0"/>
              <a:cs typeface="Times New Roman" pitchFamily="18" charset="0"/>
              <a:sym typeface="Wingdings"/>
            </a:endParaRPr>
          </a:p>
          <a:p>
            <a:pPr algn="l"/>
            <a:endParaRPr lang="en-US" b="1" dirty="0">
              <a:solidFill>
                <a:schemeClr val="tx1"/>
              </a:solidFill>
              <a:latin typeface="Times New Roman" pitchFamily="18" charset="0"/>
              <a:cs typeface="Times New Roman" pitchFamily="18"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1628800"/>
            <a:ext cx="9108504"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a:extLst>
              <a:ext uri="{FF2B5EF4-FFF2-40B4-BE49-F238E27FC236}">
                <a16:creationId xmlns:a16="http://schemas.microsoft.com/office/drawing/2014/main" id="{A1A940CC-8E17-405E-BB5F-169D46B5BA54}"/>
              </a:ext>
            </a:extLst>
          </p:cNvPr>
          <p:cNvGrpSpPr/>
          <p:nvPr/>
        </p:nvGrpSpPr>
        <p:grpSpPr>
          <a:xfrm>
            <a:off x="0" y="-22225"/>
            <a:ext cx="9250140" cy="6880225"/>
            <a:chOff x="1487540" y="0"/>
            <a:chExt cx="9250140" cy="6871909"/>
          </a:xfrm>
        </p:grpSpPr>
        <p:pic>
          <p:nvPicPr>
            <p:cNvPr id="6" name="Picture 7" descr="lollipop[1]">
              <a:extLst>
                <a:ext uri="{FF2B5EF4-FFF2-40B4-BE49-F238E27FC236}">
                  <a16:creationId xmlns:a16="http://schemas.microsoft.com/office/drawing/2014/main" id="{5E26455F-A4AD-4D1F-AAF2-BF07B451DA6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V="1">
              <a:off x="-190336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a:extLst>
                <a:ext uri="{FF2B5EF4-FFF2-40B4-BE49-F238E27FC236}">
                  <a16:creationId xmlns:a16="http://schemas.microsoft.com/office/drawing/2014/main" id="{364ACDE1-BF98-45FA-9A88-F70E4A78305D}"/>
                </a:ext>
              </a:extLst>
            </p:cNvPr>
            <p:cNvGrpSpPr/>
            <p:nvPr/>
          </p:nvGrpSpPr>
          <p:grpSpPr>
            <a:xfrm>
              <a:off x="1502530" y="13909"/>
              <a:ext cx="9235150" cy="6858000"/>
              <a:chOff x="-54690" y="0"/>
              <a:chExt cx="9235150" cy="6858000"/>
            </a:xfrm>
          </p:grpSpPr>
          <p:pic>
            <p:nvPicPr>
              <p:cNvPr id="8" name="Picture 7" descr="lollipop[1]">
                <a:extLst>
                  <a:ext uri="{FF2B5EF4-FFF2-40B4-BE49-F238E27FC236}">
                    <a16:creationId xmlns:a16="http://schemas.microsoft.com/office/drawing/2014/main" id="{52DFC203-CF81-4089-9F54-34D3DBEF850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V="1">
                <a:off x="5658670" y="3372670"/>
                <a:ext cx="6858000" cy="11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lollipop[1]">
                <a:extLst>
                  <a:ext uri="{FF2B5EF4-FFF2-40B4-BE49-F238E27FC236}">
                    <a16:creationId xmlns:a16="http://schemas.microsoft.com/office/drawing/2014/main" id="{A32A0F01-309C-4B0D-BF93-70433EC85FA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V="1">
                <a:off x="-54690" y="0"/>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lollipop[1]">
                <a:extLst>
                  <a:ext uri="{FF2B5EF4-FFF2-40B4-BE49-F238E27FC236}">
                    <a16:creationId xmlns:a16="http://schemas.microsoft.com/office/drawing/2014/main" id="{FAA96C39-B229-46C4-8B8B-61341CDD2A6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V="1">
                <a:off x="38100" y="6756418"/>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 name="Action Button: Go Back or Previous 1">
            <a:hlinkClick r:id="rId5" action="ppaction://hlinksldjump" highlightClick="1"/>
            <a:extLst>
              <a:ext uri="{FF2B5EF4-FFF2-40B4-BE49-F238E27FC236}">
                <a16:creationId xmlns:a16="http://schemas.microsoft.com/office/drawing/2014/main" id="{353EC847-E77D-4D79-B9F7-F738BB26AD97}"/>
              </a:ext>
            </a:extLst>
          </p:cNvPr>
          <p:cNvSpPr/>
          <p:nvPr/>
        </p:nvSpPr>
        <p:spPr>
          <a:xfrm>
            <a:off x="8388424" y="6381328"/>
            <a:ext cx="642915" cy="37496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619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descr="Hình nền Powerpoint đẹp tạo nên một Slide chuyên nghiệp">
            <a:extLst>
              <a:ext uri="{FF2B5EF4-FFF2-40B4-BE49-F238E27FC236}">
                <a16:creationId xmlns:a16="http://schemas.microsoft.com/office/drawing/2014/main" id="{796E6776-6A79-45C6-A4EC-312D3DE6BD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14288"/>
            <a:ext cx="91567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0" y="44624"/>
            <a:ext cx="9144000" cy="6813376"/>
          </a:xfrm>
        </p:spPr>
        <p:txBody>
          <a:bodyPr/>
          <a:lstStyle/>
          <a:p>
            <a:pPr algn="l"/>
            <a:r>
              <a:rPr lang="en-US" dirty="0">
                <a:solidFill>
                  <a:schemeClr val="tx1"/>
                </a:solidFill>
                <a:latin typeface="Times New Roman" pitchFamily="18" charset="0"/>
                <a:cs typeface="Times New Roman" pitchFamily="18" charset="0"/>
                <a:sym typeface="Wingdings"/>
              </a:rPr>
              <a:t>                              </a:t>
            </a:r>
            <a:r>
              <a:rPr lang="en-US" dirty="0" err="1">
                <a:solidFill>
                  <a:schemeClr val="tx1"/>
                </a:solidFill>
                <a:latin typeface="Times New Roman" pitchFamily="18" charset="0"/>
                <a:cs typeface="Times New Roman" pitchFamily="18" charset="0"/>
                <a:sym typeface="Wingdings"/>
              </a:rPr>
              <a:t>Nghệ</a:t>
            </a:r>
            <a:r>
              <a:rPr lang="en-US" dirty="0">
                <a:solidFill>
                  <a:schemeClr val="tx1"/>
                </a:solidFill>
                <a:latin typeface="Times New Roman" pitchFamily="18" charset="0"/>
                <a:cs typeface="Times New Roman" pitchFamily="18" charset="0"/>
                <a:sym typeface="Wingdings"/>
              </a:rPr>
              <a:t> </a:t>
            </a:r>
            <a:r>
              <a:rPr lang="en-US" dirty="0" err="1">
                <a:solidFill>
                  <a:schemeClr val="tx1"/>
                </a:solidFill>
                <a:latin typeface="Times New Roman" pitchFamily="18" charset="0"/>
                <a:cs typeface="Times New Roman" pitchFamily="18" charset="0"/>
                <a:sym typeface="Wingdings"/>
              </a:rPr>
              <a:t>sĩ</a:t>
            </a:r>
            <a:r>
              <a:rPr lang="en-US" dirty="0">
                <a:solidFill>
                  <a:schemeClr val="tx1"/>
                </a:solidFill>
                <a:latin typeface="Times New Roman" pitchFamily="18" charset="0"/>
                <a:cs typeface="Times New Roman" pitchFamily="18" charset="0"/>
                <a:sym typeface="Wingdings"/>
              </a:rPr>
              <a:t> </a:t>
            </a:r>
            <a:r>
              <a:rPr lang="en-US" dirty="0" err="1">
                <a:solidFill>
                  <a:schemeClr val="tx1"/>
                </a:solidFill>
                <a:latin typeface="Times New Roman" pitchFamily="18" charset="0"/>
                <a:cs typeface="Times New Roman" pitchFamily="18" charset="0"/>
                <a:sym typeface="Wingdings"/>
              </a:rPr>
              <a:t>tạo</a:t>
            </a:r>
            <a:r>
              <a:rPr lang="en-US" dirty="0">
                <a:solidFill>
                  <a:schemeClr val="tx1"/>
                </a:solidFill>
                <a:latin typeface="Times New Roman" pitchFamily="18" charset="0"/>
                <a:cs typeface="Times New Roman" pitchFamily="18" charset="0"/>
                <a:sym typeface="Wingdings"/>
              </a:rPr>
              <a:t> </a:t>
            </a:r>
            <a:r>
              <a:rPr lang="en-US" dirty="0" err="1">
                <a:solidFill>
                  <a:schemeClr val="tx1"/>
                </a:solidFill>
                <a:latin typeface="Times New Roman" pitchFamily="18" charset="0"/>
                <a:cs typeface="Times New Roman" pitchFamily="18" charset="0"/>
                <a:sym typeface="Wingdings"/>
              </a:rPr>
              <a:t>hình</a:t>
            </a:r>
            <a:endParaRPr lang="en-US" dirty="0">
              <a:solidFill>
                <a:schemeClr val="tx1"/>
              </a:solidFill>
              <a:latin typeface="Times New Roman" pitchFamily="18" charset="0"/>
              <a:cs typeface="Times New Roman" pitchFamily="18" charset="0"/>
              <a:sym typeface="Wingdings"/>
            </a:endParaRPr>
          </a:p>
          <a:p>
            <a:pPr algn="l"/>
            <a:endParaRPr lang="en-US" dirty="0">
              <a:solidFill>
                <a:schemeClr val="tx1"/>
              </a:solidFill>
              <a:latin typeface="Times New Roman" pitchFamily="18" charset="0"/>
              <a:cs typeface="Times New Roman" pitchFamily="18" charset="0"/>
              <a:sym typeface="Wingdings"/>
            </a:endParaRPr>
          </a:p>
          <a:p>
            <a:pPr algn="l"/>
            <a:endParaRPr lang="en-US" b="1" dirty="0">
              <a:solidFill>
                <a:schemeClr val="tx1"/>
              </a:solidFill>
              <a:latin typeface="Times New Roman" pitchFamily="18" charset="0"/>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412" y="624242"/>
            <a:ext cx="4288102" cy="371703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1515" y="3052376"/>
            <a:ext cx="4619506" cy="3657600"/>
          </a:xfrm>
          <a:prstGeom prst="rect">
            <a:avLst/>
          </a:prstGeom>
        </p:spPr>
      </p:pic>
      <p:grpSp>
        <p:nvGrpSpPr>
          <p:cNvPr id="7" name="Group 6">
            <a:extLst>
              <a:ext uri="{FF2B5EF4-FFF2-40B4-BE49-F238E27FC236}">
                <a16:creationId xmlns:a16="http://schemas.microsoft.com/office/drawing/2014/main" id="{FC201288-3A73-4B6C-8367-4C0D0858883F}"/>
              </a:ext>
            </a:extLst>
          </p:cNvPr>
          <p:cNvGrpSpPr/>
          <p:nvPr/>
        </p:nvGrpSpPr>
        <p:grpSpPr>
          <a:xfrm>
            <a:off x="0" y="-22225"/>
            <a:ext cx="9250140" cy="6880225"/>
            <a:chOff x="1487540" y="0"/>
            <a:chExt cx="9250140" cy="6871909"/>
          </a:xfrm>
        </p:grpSpPr>
        <p:pic>
          <p:nvPicPr>
            <p:cNvPr id="8" name="Picture 7" descr="lollipop[1]">
              <a:extLst>
                <a:ext uri="{FF2B5EF4-FFF2-40B4-BE49-F238E27FC236}">
                  <a16:creationId xmlns:a16="http://schemas.microsoft.com/office/drawing/2014/main" id="{5D23F5A0-CC90-48B8-AECF-916E88F6D21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flipV="1">
              <a:off x="-190336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5D062BC4-CBC3-4927-BFEA-8386DEFD7894}"/>
                </a:ext>
              </a:extLst>
            </p:cNvPr>
            <p:cNvGrpSpPr/>
            <p:nvPr/>
          </p:nvGrpSpPr>
          <p:grpSpPr>
            <a:xfrm>
              <a:off x="1502530" y="13909"/>
              <a:ext cx="9235150" cy="6858000"/>
              <a:chOff x="-54690" y="0"/>
              <a:chExt cx="9235150" cy="6858000"/>
            </a:xfrm>
          </p:grpSpPr>
          <p:pic>
            <p:nvPicPr>
              <p:cNvPr id="10" name="Picture 9" descr="lollipop[1]">
                <a:extLst>
                  <a:ext uri="{FF2B5EF4-FFF2-40B4-BE49-F238E27FC236}">
                    <a16:creationId xmlns:a16="http://schemas.microsoft.com/office/drawing/2014/main" id="{0CCE88B7-1D83-45B9-AFDD-D22A548CB4E8}"/>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flipV="1">
                <a:off x="5658670" y="3372670"/>
                <a:ext cx="6858000" cy="11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lollipop[1]">
                <a:extLst>
                  <a:ext uri="{FF2B5EF4-FFF2-40B4-BE49-F238E27FC236}">
                    <a16:creationId xmlns:a16="http://schemas.microsoft.com/office/drawing/2014/main" id="{632244C3-B450-4E3C-90C2-DB38910A0EE1}"/>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V="1">
                <a:off x="-54690" y="0"/>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lollipop[1]">
                <a:extLst>
                  <a:ext uri="{FF2B5EF4-FFF2-40B4-BE49-F238E27FC236}">
                    <a16:creationId xmlns:a16="http://schemas.microsoft.com/office/drawing/2014/main" id="{E96AF06E-24D7-42AA-A558-94600C7DD3F0}"/>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V="1">
                <a:off x="38100" y="6756418"/>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 name="Action Button: Go Back or Previous 1">
            <a:hlinkClick r:id="rId6" action="ppaction://hlinksldjump" highlightClick="1"/>
            <a:extLst>
              <a:ext uri="{FF2B5EF4-FFF2-40B4-BE49-F238E27FC236}">
                <a16:creationId xmlns:a16="http://schemas.microsoft.com/office/drawing/2014/main" id="{88FAD75A-9F67-46BE-862E-DD508175409F}"/>
              </a:ext>
            </a:extLst>
          </p:cNvPr>
          <p:cNvSpPr/>
          <p:nvPr/>
        </p:nvSpPr>
        <p:spPr>
          <a:xfrm>
            <a:off x="3491880" y="6237312"/>
            <a:ext cx="648072" cy="47266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480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descr="Hình nền Powerpoint đẹp tạo nên một Slide chuyên nghiệp">
            <a:extLst>
              <a:ext uri="{FF2B5EF4-FFF2-40B4-BE49-F238E27FC236}">
                <a16:creationId xmlns:a16="http://schemas.microsoft.com/office/drawing/2014/main" id="{35EE3D6E-6C93-4CC8-A742-2A1188585B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14288"/>
            <a:ext cx="91567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95536" y="347837"/>
            <a:ext cx="8629283" cy="5410200"/>
          </a:xfrm>
        </p:spPr>
        <p:txBody>
          <a:bodyPr/>
          <a:lstStyle/>
          <a:p>
            <a:pPr algn="l"/>
            <a:r>
              <a:rPr lang="en-US" dirty="0">
                <a:solidFill>
                  <a:schemeClr val="tx1"/>
                </a:solidFill>
                <a:latin typeface="Times New Roman" pitchFamily="18" charset="0"/>
                <a:cs typeface="Times New Roman" pitchFamily="18" charset="0"/>
                <a:sym typeface="Wingdings"/>
              </a:rPr>
              <a:t>                                  </a:t>
            </a:r>
            <a:r>
              <a:rPr lang="en-US" dirty="0" err="1">
                <a:solidFill>
                  <a:schemeClr val="tx1"/>
                </a:solidFill>
                <a:latin typeface="Times New Roman" pitchFamily="18" charset="0"/>
                <a:cs typeface="Times New Roman" pitchFamily="18" charset="0"/>
                <a:sym typeface="Wingdings"/>
              </a:rPr>
              <a:t>Tranh</a:t>
            </a:r>
            <a:r>
              <a:rPr lang="en-US" dirty="0">
                <a:solidFill>
                  <a:schemeClr val="tx1"/>
                </a:solidFill>
                <a:latin typeface="Times New Roman" pitchFamily="18" charset="0"/>
                <a:cs typeface="Times New Roman" pitchFamily="18" charset="0"/>
                <a:sym typeface="Wingdings"/>
              </a:rPr>
              <a:t> </a:t>
            </a:r>
            <a:r>
              <a:rPr lang="en-US" dirty="0" err="1">
                <a:solidFill>
                  <a:schemeClr val="tx1"/>
                </a:solidFill>
                <a:latin typeface="Times New Roman" pitchFamily="18" charset="0"/>
                <a:cs typeface="Times New Roman" pitchFamily="18" charset="0"/>
                <a:sym typeface="Wingdings"/>
              </a:rPr>
              <a:t>lợn</a:t>
            </a:r>
            <a:r>
              <a:rPr lang="en-US" dirty="0">
                <a:solidFill>
                  <a:schemeClr val="tx1"/>
                </a:solidFill>
                <a:latin typeface="Times New Roman" pitchFamily="18" charset="0"/>
                <a:cs typeface="Times New Roman" pitchFamily="18" charset="0"/>
                <a:sym typeface="Wingdings"/>
              </a:rPr>
              <a:t> </a:t>
            </a:r>
            <a:r>
              <a:rPr lang="en-US" dirty="0" err="1">
                <a:solidFill>
                  <a:schemeClr val="tx1"/>
                </a:solidFill>
                <a:latin typeface="Times New Roman" pitchFamily="18" charset="0"/>
                <a:cs typeface="Times New Roman" pitchFamily="18" charset="0"/>
                <a:sym typeface="Wingdings"/>
              </a:rPr>
              <a:t>ráy</a:t>
            </a:r>
            <a:endParaRPr lang="en-US" dirty="0">
              <a:solidFill>
                <a:schemeClr val="tx1"/>
              </a:solidFill>
              <a:latin typeface="Times New Roman" pitchFamily="18" charset="0"/>
              <a:cs typeface="Times New Roman" pitchFamily="18" charset="0"/>
              <a:sym typeface="Wingdings"/>
            </a:endParaRPr>
          </a:p>
          <a:p>
            <a:pPr algn="l"/>
            <a:r>
              <a:rPr lang="en-US" dirty="0" err="1">
                <a:solidFill>
                  <a:schemeClr val="tx1"/>
                </a:solidFill>
                <a:latin typeface="Times New Roman" pitchFamily="18" charset="0"/>
                <a:cs typeface="Times New Roman" pitchFamily="18" charset="0"/>
                <a:sym typeface="Wingdings"/>
              </a:rPr>
              <a:t>Khoáy</a:t>
            </a:r>
            <a:r>
              <a:rPr lang="en-US" dirty="0">
                <a:solidFill>
                  <a:schemeClr val="tx1"/>
                </a:solidFill>
                <a:latin typeface="Times New Roman" pitchFamily="18" charset="0"/>
                <a:cs typeface="Times New Roman" pitchFamily="18" charset="0"/>
                <a:sym typeface="Wingdings"/>
              </a:rPr>
              <a:t> </a:t>
            </a:r>
          </a:p>
          <a:p>
            <a:pPr algn="l"/>
            <a:r>
              <a:rPr lang="en-US" dirty="0" err="1">
                <a:solidFill>
                  <a:schemeClr val="tx1"/>
                </a:solidFill>
                <a:latin typeface="Times New Roman" pitchFamily="18" charset="0"/>
                <a:cs typeface="Times New Roman" pitchFamily="18" charset="0"/>
                <a:sym typeface="Wingdings"/>
              </a:rPr>
              <a:t>âm</a:t>
            </a:r>
            <a:r>
              <a:rPr lang="en-US" dirty="0">
                <a:solidFill>
                  <a:schemeClr val="tx1"/>
                </a:solidFill>
                <a:latin typeface="Times New Roman" pitchFamily="18" charset="0"/>
                <a:cs typeface="Times New Roman" pitchFamily="18" charset="0"/>
                <a:sym typeface="Wingdings"/>
              </a:rPr>
              <a:t> </a:t>
            </a:r>
          </a:p>
          <a:p>
            <a:pPr algn="l"/>
            <a:r>
              <a:rPr lang="en-US" dirty="0" err="1">
                <a:solidFill>
                  <a:schemeClr val="tx1"/>
                </a:solidFill>
                <a:latin typeface="Times New Roman" pitchFamily="18" charset="0"/>
                <a:cs typeface="Times New Roman" pitchFamily="18" charset="0"/>
                <a:sym typeface="Wingdings"/>
              </a:rPr>
              <a:t>dương</a:t>
            </a:r>
            <a:endParaRPr lang="en-US" dirty="0">
              <a:solidFill>
                <a:schemeClr val="tx1"/>
              </a:solidFill>
              <a:latin typeface="Times New Roman" pitchFamily="18" charset="0"/>
              <a:cs typeface="Times New Roman" pitchFamily="18" charset="0"/>
              <a:sym typeface="Wingding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712" y="1099963"/>
            <a:ext cx="7158601" cy="5589241"/>
          </a:xfrm>
          <a:prstGeom prst="rect">
            <a:avLst/>
          </a:prstGeom>
        </p:spPr>
      </p:pic>
      <p:cxnSp>
        <p:nvCxnSpPr>
          <p:cNvPr id="7" name="Straight Arrow Connector 6"/>
          <p:cNvCxnSpPr/>
          <p:nvPr/>
        </p:nvCxnSpPr>
        <p:spPr>
          <a:xfrm>
            <a:off x="1187624" y="1844824"/>
            <a:ext cx="3852664" cy="1440159"/>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A4BFB770-7A4D-4413-AC64-8D6658804752}"/>
              </a:ext>
            </a:extLst>
          </p:cNvPr>
          <p:cNvGrpSpPr/>
          <p:nvPr/>
        </p:nvGrpSpPr>
        <p:grpSpPr>
          <a:xfrm>
            <a:off x="0" y="-22225"/>
            <a:ext cx="9250140" cy="6880225"/>
            <a:chOff x="1487540" y="0"/>
            <a:chExt cx="9250140" cy="6871909"/>
          </a:xfrm>
        </p:grpSpPr>
        <p:pic>
          <p:nvPicPr>
            <p:cNvPr id="8" name="Picture 7" descr="lollipop[1]">
              <a:extLst>
                <a:ext uri="{FF2B5EF4-FFF2-40B4-BE49-F238E27FC236}">
                  <a16:creationId xmlns:a16="http://schemas.microsoft.com/office/drawing/2014/main" id="{5140CFE3-AE1F-4CAB-BF30-4D8AC8BCB0F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V="1">
              <a:off x="-190336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EB3502A8-C78E-4493-B86F-3B52D53B642A}"/>
                </a:ext>
              </a:extLst>
            </p:cNvPr>
            <p:cNvGrpSpPr/>
            <p:nvPr/>
          </p:nvGrpSpPr>
          <p:grpSpPr>
            <a:xfrm>
              <a:off x="1502530" y="13909"/>
              <a:ext cx="9235150" cy="6858000"/>
              <a:chOff x="-54690" y="0"/>
              <a:chExt cx="9235150" cy="6858000"/>
            </a:xfrm>
          </p:grpSpPr>
          <p:pic>
            <p:nvPicPr>
              <p:cNvPr id="10" name="Picture 9" descr="lollipop[1]">
                <a:extLst>
                  <a:ext uri="{FF2B5EF4-FFF2-40B4-BE49-F238E27FC236}">
                    <a16:creationId xmlns:a16="http://schemas.microsoft.com/office/drawing/2014/main" id="{301C150B-153B-4CE1-B96B-85C6104FD64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V="1">
                <a:off x="5658670" y="3372670"/>
                <a:ext cx="6858000" cy="11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lollipop[1]">
                <a:extLst>
                  <a:ext uri="{FF2B5EF4-FFF2-40B4-BE49-F238E27FC236}">
                    <a16:creationId xmlns:a16="http://schemas.microsoft.com/office/drawing/2014/main" id="{1FB6C849-3DAF-4C38-9BC1-FED58244D8F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V="1">
                <a:off x="-54690" y="0"/>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lollipop[1]">
                <a:extLst>
                  <a:ext uri="{FF2B5EF4-FFF2-40B4-BE49-F238E27FC236}">
                    <a16:creationId xmlns:a16="http://schemas.microsoft.com/office/drawing/2014/main" id="{F5519B1D-C006-43A9-8161-D917D059243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V="1">
                <a:off x="38100" y="6756418"/>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4" name="Action Button: Go Back or Previous 3">
            <a:hlinkClick r:id="rId5" action="ppaction://hlinksldjump" highlightClick="1"/>
            <a:extLst>
              <a:ext uri="{FF2B5EF4-FFF2-40B4-BE49-F238E27FC236}">
                <a16:creationId xmlns:a16="http://schemas.microsoft.com/office/drawing/2014/main" id="{3A88275F-0227-4C5A-B7E4-06BD78AD737C}"/>
              </a:ext>
            </a:extLst>
          </p:cNvPr>
          <p:cNvSpPr/>
          <p:nvPr/>
        </p:nvSpPr>
        <p:spPr>
          <a:xfrm>
            <a:off x="1475656" y="6309320"/>
            <a:ext cx="288032" cy="37988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879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3" descr="Hình nền Powerpoint đẹp tạo nên một Slide chuyên nghiệp">
            <a:extLst>
              <a:ext uri="{FF2B5EF4-FFF2-40B4-BE49-F238E27FC236}">
                <a16:creationId xmlns:a16="http://schemas.microsoft.com/office/drawing/2014/main" id="{598D4F60-6F85-4778-AE0B-1AB132D678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25" y="0"/>
            <a:ext cx="9318625"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C:\Users\Dell\Desktop\ae57950330606875df12793a1a6b54ef9af4756a1d45e8a47faf8f121fa327707811496a0f335ab1a8b5c75205027493f4fdb39c0c827da946fe8f128df4553ed6e5a4011a06518b742f564e157f7aa6195f0b46a76377bf1cd802f39ed12eda59036f9c137b98c0f6c6e5914.jpg">
            <a:extLst>
              <a:ext uri="{FF2B5EF4-FFF2-40B4-BE49-F238E27FC236}">
                <a16:creationId xmlns:a16="http://schemas.microsoft.com/office/drawing/2014/main" id="{5A5BA6B7-1B70-482A-A3EF-C6A66DD3F5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38475"/>
            <a:ext cx="4760913"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18">
            <a:extLst>
              <a:ext uri="{FF2B5EF4-FFF2-40B4-BE49-F238E27FC236}">
                <a16:creationId xmlns:a16="http://schemas.microsoft.com/office/drawing/2014/main" id="{BC59E943-545A-408F-B5BC-2F24FC613A68}"/>
              </a:ext>
            </a:extLst>
          </p:cNvPr>
          <p:cNvGrpSpPr>
            <a:grpSpLocks/>
          </p:cNvGrpSpPr>
          <p:nvPr/>
        </p:nvGrpSpPr>
        <p:grpSpPr bwMode="auto">
          <a:xfrm>
            <a:off x="4648200" y="1905000"/>
            <a:ext cx="4267200" cy="2336800"/>
            <a:chOff x="6248400" y="4953000"/>
            <a:chExt cx="2743200" cy="1371600"/>
          </a:xfrm>
        </p:grpSpPr>
        <p:sp>
          <p:nvSpPr>
            <p:cNvPr id="10" name="AutoShape 7">
              <a:extLst>
                <a:ext uri="{FF2B5EF4-FFF2-40B4-BE49-F238E27FC236}">
                  <a16:creationId xmlns:a16="http://schemas.microsoft.com/office/drawing/2014/main" id="{1B4818FC-11E4-4C99-A376-46A554A871E9}"/>
                </a:ext>
              </a:extLst>
            </p:cNvPr>
            <p:cNvSpPr>
              <a:spLocks noChangeArrowheads="1"/>
            </p:cNvSpPr>
            <p:nvPr/>
          </p:nvSpPr>
          <p:spPr bwMode="auto">
            <a:xfrm>
              <a:off x="6248400" y="4953000"/>
              <a:ext cx="2743200" cy="1371600"/>
            </a:xfrm>
            <a:prstGeom prst="cloudCallout">
              <a:avLst>
                <a:gd name="adj1" fmla="val -75131"/>
                <a:gd name="adj2" fmla="val 65450"/>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ctr" eaLnBrk="1" fontAlgn="auto" hangingPunct="1">
                <a:spcBef>
                  <a:spcPts val="0"/>
                </a:spcBef>
                <a:spcAft>
                  <a:spcPts val="0"/>
                </a:spcAft>
                <a:defRPr/>
              </a:pPr>
              <a:endParaRPr lang="vi-VN"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14588E94-594C-4966-AA83-48C146FDFE12}"/>
                </a:ext>
              </a:extLst>
            </p:cNvPr>
            <p:cNvSpPr/>
            <p:nvPr/>
          </p:nvSpPr>
          <p:spPr>
            <a:xfrm>
              <a:off x="6462712" y="5359383"/>
              <a:ext cx="2430917" cy="343237"/>
            </a:xfrm>
            <a:prstGeom prst="rect">
              <a:avLst/>
            </a:prstGeom>
          </p:spPr>
          <p:txBody>
            <a:bodyPr>
              <a:spAutoFit/>
            </a:bodyPr>
            <a:lstStyle/>
            <a:p>
              <a:pPr algn="ctr" eaLnBrk="1" fontAlgn="auto" hangingPunct="1">
                <a:spcBef>
                  <a:spcPts val="0"/>
                </a:spcBef>
                <a:spcAft>
                  <a:spcPts val="0"/>
                </a:spcAft>
                <a:defRPr/>
              </a:pPr>
              <a:r>
                <a:rPr lang="vi-VN" sz="3200" b="1" dirty="0">
                  <a:ln w="18415" cmpd="sng">
                    <a:solidFill>
                      <a:srgbClr val="FFFFFF"/>
                    </a:solidFill>
                    <a:prstDash val="solid"/>
                  </a:ln>
                  <a:solidFill>
                    <a:srgbClr val="2305D9"/>
                  </a:solidFill>
                  <a:latin typeface="Times New Roman" panose="02020603050405020304" pitchFamily="18" charset="0"/>
                  <a:cs typeface="Times New Roman" panose="02020603050405020304" pitchFamily="18" charset="0"/>
                </a:rPr>
                <a:t>Luyện đọc</a:t>
              </a:r>
              <a:r>
                <a:rPr lang="en-US" sz="3200" b="1" dirty="0">
                  <a:ln w="18415" cmpd="sng">
                    <a:solidFill>
                      <a:srgbClr val="FFFFFF"/>
                    </a:solidFill>
                    <a:prstDash val="solid"/>
                  </a:ln>
                  <a:solidFill>
                    <a:srgbClr val="2305D9"/>
                  </a:solidFill>
                  <a:latin typeface="Times New Roman" panose="02020603050405020304" pitchFamily="18" charset="0"/>
                  <a:cs typeface="Times New Roman" panose="02020603050405020304" pitchFamily="18" charset="0"/>
                </a:rPr>
                <a:t> </a:t>
              </a:r>
              <a:r>
                <a:rPr lang="en-US" sz="3200" b="1" dirty="0" err="1">
                  <a:ln w="18415" cmpd="sng">
                    <a:solidFill>
                      <a:srgbClr val="FFFFFF"/>
                    </a:solidFill>
                    <a:prstDash val="solid"/>
                  </a:ln>
                  <a:solidFill>
                    <a:srgbClr val="2305D9"/>
                  </a:solidFill>
                  <a:latin typeface="Times New Roman" panose="02020603050405020304" pitchFamily="18" charset="0"/>
                  <a:cs typeface="Times New Roman" panose="02020603050405020304" pitchFamily="18" charset="0"/>
                </a:rPr>
                <a:t>nhóm</a:t>
              </a:r>
              <a:endParaRPr lang="vi-VN" sz="3200" b="1" dirty="0">
                <a:ln w="18415" cmpd="sng">
                  <a:solidFill>
                    <a:srgbClr val="FFFFFF"/>
                  </a:solidFill>
                  <a:prstDash val="solid"/>
                </a:ln>
                <a:solidFill>
                  <a:srgbClr val="2305D9"/>
                </a:solidFill>
                <a:latin typeface="Times New Roman" panose="02020603050405020304" pitchFamily="18" charset="0"/>
                <a:cs typeface="Times New Roman" panose="02020603050405020304" pitchFamily="18" charset="0"/>
              </a:endParaRPr>
            </a:p>
          </p:txBody>
        </p:sp>
      </p:grpSp>
      <p:pic>
        <p:nvPicPr>
          <p:cNvPr id="23557" name="Picture 8" descr="sun14[1]">
            <a:extLst>
              <a:ext uri="{FF2B5EF4-FFF2-40B4-BE49-F238E27FC236}">
                <a16:creationId xmlns:a16="http://schemas.microsoft.com/office/drawing/2014/main" id="{D9A70F8C-2517-461E-B05E-0CE2D2B78E8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9213" y="49213"/>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8" descr="sun14[1]">
            <a:extLst>
              <a:ext uri="{FF2B5EF4-FFF2-40B4-BE49-F238E27FC236}">
                <a16:creationId xmlns:a16="http://schemas.microsoft.com/office/drawing/2014/main" id="{1AAB3C38-E66A-4FA2-B006-BDA1C0CA213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786688" y="61913"/>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Text Box 4">
            <a:extLst>
              <a:ext uri="{FF2B5EF4-FFF2-40B4-BE49-F238E27FC236}">
                <a16:creationId xmlns:a16="http://schemas.microsoft.com/office/drawing/2014/main" id="{5F676E23-88BB-4F14-99DA-A55428E7E9F1}"/>
              </a:ext>
            </a:extLst>
          </p:cNvPr>
          <p:cNvSpPr txBox="1">
            <a:spLocks noChangeArrowheads="1"/>
          </p:cNvSpPr>
          <p:nvPr/>
        </p:nvSpPr>
        <p:spPr bwMode="auto">
          <a:xfrm>
            <a:off x="1552574" y="23105"/>
            <a:ext cx="6858000" cy="523220"/>
          </a:xfrm>
          <a:prstGeom prst="rect">
            <a:avLst/>
          </a:prstGeom>
          <a:noFill/>
          <a:ln>
            <a:noFill/>
          </a:ln>
          <a:effec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defRPr/>
            </a:pPr>
            <a:r>
              <a:rPr lang="en-US" sz="2800" b="1" kern="10" dirty="0" err="1">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Thứ</a:t>
            </a:r>
            <a:r>
              <a:rPr lang="en-US" sz="2800"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800" b="1" kern="10" dirty="0" err="1">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hai</a:t>
            </a:r>
            <a:r>
              <a:rPr lang="en-US" sz="2800"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800" b="1" kern="10" dirty="0" err="1">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ngày</a:t>
            </a:r>
            <a:r>
              <a:rPr lang="en-US" sz="2800"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21 </a:t>
            </a:r>
            <a:r>
              <a:rPr lang="en-US" sz="2800" b="1" kern="10" dirty="0" err="1">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tháng</a:t>
            </a:r>
            <a:r>
              <a:rPr lang="en-US" sz="2800"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3 </a:t>
            </a:r>
            <a:r>
              <a:rPr lang="en-US" sz="2800" b="1" kern="10" dirty="0" err="1">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năm</a:t>
            </a:r>
            <a:r>
              <a:rPr lang="en-US" sz="2800"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2022</a:t>
            </a:r>
          </a:p>
        </p:txBody>
      </p:sp>
      <p:sp>
        <p:nvSpPr>
          <p:cNvPr id="23560" name="TextBox 3">
            <a:extLst>
              <a:ext uri="{FF2B5EF4-FFF2-40B4-BE49-F238E27FC236}">
                <a16:creationId xmlns:a16="http://schemas.microsoft.com/office/drawing/2014/main" id="{4C1410E8-68C3-496F-B8A2-1E1CFC007065}"/>
              </a:ext>
            </a:extLst>
          </p:cNvPr>
          <p:cNvSpPr txBox="1">
            <a:spLocks noChangeArrowheads="1"/>
          </p:cNvSpPr>
          <p:nvPr/>
        </p:nvSpPr>
        <p:spPr bwMode="auto">
          <a:xfrm>
            <a:off x="806450" y="620713"/>
            <a:ext cx="757237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b="1" u="sng" dirty="0" err="1">
                <a:solidFill>
                  <a:srgbClr val="003300"/>
                </a:solidFill>
                <a:latin typeface="Arial" panose="020B0604020202020204" pitchFamily="34" charset="0"/>
              </a:rPr>
              <a:t>Tập</a:t>
            </a:r>
            <a:r>
              <a:rPr lang="en-GB" altLang="en-US" b="1" u="sng" dirty="0">
                <a:solidFill>
                  <a:srgbClr val="003300"/>
                </a:solidFill>
                <a:latin typeface="Arial" panose="020B0604020202020204" pitchFamily="34" charset="0"/>
              </a:rPr>
              <a:t> </a:t>
            </a:r>
            <a:r>
              <a:rPr lang="en-GB" altLang="en-US" b="1" u="sng" dirty="0" err="1">
                <a:solidFill>
                  <a:srgbClr val="003300"/>
                </a:solidFill>
                <a:latin typeface="Arial" panose="020B0604020202020204" pitchFamily="34" charset="0"/>
              </a:rPr>
              <a:t>đọc</a:t>
            </a:r>
            <a:endParaRPr lang="en-GB" altLang="en-US" b="1" u="sng" dirty="0">
              <a:solidFill>
                <a:srgbClr val="003300"/>
              </a:solidFill>
              <a:latin typeface="Arial" panose="020B0604020202020204" pitchFamily="34" charset="0"/>
            </a:endParaRPr>
          </a:p>
          <a:p>
            <a:pPr algn="ctr">
              <a:buNone/>
            </a:pPr>
            <a:r>
              <a:rPr lang="en-US" sz="4000" kern="10" dirty="0" err="1">
                <a:ln w="9525">
                  <a:solidFill>
                    <a:srgbClr val="D60093"/>
                  </a:solidFill>
                  <a:round/>
                  <a:headEnd/>
                  <a:tailEnd/>
                </a:ln>
                <a:solidFill>
                  <a:srgbClr val="FF0000"/>
                </a:solidFill>
                <a:latin typeface="Times New Roman"/>
                <a:cs typeface="Times New Roman"/>
              </a:rPr>
              <a:t>Tranh</a:t>
            </a:r>
            <a:r>
              <a:rPr lang="en-US" sz="4000" kern="10" dirty="0">
                <a:ln w="9525">
                  <a:solidFill>
                    <a:srgbClr val="D60093"/>
                  </a:solidFill>
                  <a:round/>
                  <a:headEnd/>
                  <a:tailEnd/>
                </a:ln>
                <a:solidFill>
                  <a:srgbClr val="FF0000"/>
                </a:solidFill>
                <a:latin typeface="Times New Roman"/>
                <a:cs typeface="Times New Roman"/>
              </a:rPr>
              <a:t> </a:t>
            </a:r>
            <a:r>
              <a:rPr lang="en-US" sz="4000" kern="10" dirty="0" err="1">
                <a:ln w="9525">
                  <a:solidFill>
                    <a:srgbClr val="D60093"/>
                  </a:solidFill>
                  <a:round/>
                  <a:headEnd/>
                  <a:tailEnd/>
                </a:ln>
                <a:solidFill>
                  <a:srgbClr val="FF0000"/>
                </a:solidFill>
                <a:latin typeface="Times New Roman"/>
                <a:cs typeface="Times New Roman"/>
              </a:rPr>
              <a:t>làng</a:t>
            </a:r>
            <a:r>
              <a:rPr lang="en-US" sz="4000" kern="10" dirty="0">
                <a:ln w="9525">
                  <a:solidFill>
                    <a:srgbClr val="D60093"/>
                  </a:solidFill>
                  <a:round/>
                  <a:headEnd/>
                  <a:tailEnd/>
                </a:ln>
                <a:solidFill>
                  <a:srgbClr val="FF0000"/>
                </a:solidFill>
                <a:latin typeface="Times New Roman"/>
                <a:cs typeface="Times New Roman"/>
              </a:rPr>
              <a:t> </a:t>
            </a:r>
            <a:r>
              <a:rPr lang="en-US" sz="4000" kern="10" dirty="0" err="1">
                <a:ln w="9525">
                  <a:solidFill>
                    <a:srgbClr val="D60093"/>
                  </a:solidFill>
                  <a:round/>
                  <a:headEnd/>
                  <a:tailEnd/>
                </a:ln>
                <a:solidFill>
                  <a:srgbClr val="FF0000"/>
                </a:solidFill>
                <a:latin typeface="Times New Roman"/>
                <a:cs typeface="Times New Roman"/>
              </a:rPr>
              <a:t>Hồ</a:t>
            </a:r>
            <a:endParaRPr lang="en-US" sz="4000" kern="10" dirty="0">
              <a:ln w="9525">
                <a:solidFill>
                  <a:srgbClr val="D60093"/>
                </a:solidFill>
                <a:round/>
                <a:headEnd/>
                <a:tailEnd/>
              </a:ln>
              <a:solidFill>
                <a:srgbClr val="FF0000"/>
              </a:solidFill>
              <a:latin typeface="Times New Roman"/>
              <a:cs typeface="Times New Roman"/>
            </a:endParaRPr>
          </a:p>
          <a:p>
            <a:pPr>
              <a:spcBef>
                <a:spcPct val="0"/>
              </a:spcBef>
              <a:buFontTx/>
              <a:buNone/>
            </a:pPr>
            <a:endParaRPr lang="en-GB" altLang="en-US" sz="2400" b="1" u="sng" dirty="0">
              <a:solidFill>
                <a:srgbClr val="003300"/>
              </a:solidFill>
              <a:latin typeface="Arial" panose="020B0604020202020204" pitchFamily="34" charset="0"/>
            </a:endParaRPr>
          </a:p>
          <a:p>
            <a:pPr>
              <a:spcBef>
                <a:spcPct val="0"/>
              </a:spcBef>
              <a:buFontTx/>
              <a:buNone/>
            </a:pPr>
            <a:endParaRPr lang="en-US" altLang="en-US" sz="2400" b="1" dirty="0">
              <a:latin typeface="Arial" panose="020B0604020202020204" pitchFamily="34" charset="0"/>
            </a:endParaRPr>
          </a:p>
        </p:txBody>
      </p:sp>
    </p:spTree>
    <p:extLst>
      <p:ext uri="{BB962C8B-B14F-4D97-AF65-F5344CB8AC3E}">
        <p14:creationId xmlns:p14="http://schemas.microsoft.com/office/powerpoint/2010/main" val="186633693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2" presetClass="entr" presetSubtype="3"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1+#ppt_w/2"/>
                                          </p:val>
                                        </p:tav>
                                        <p:tav tm="100000">
                                          <p:val>
                                            <p:strVal val="#ppt_x"/>
                                          </p:val>
                                        </p:tav>
                                      </p:tavLst>
                                    </p:anim>
                                    <p:anim calcmode="lin" valueType="num">
                                      <p:cBhvr additive="base">
                                        <p:cTn id="11"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3" descr="Hình nền Powerpoint đẹp tạo nên một Slide chuyên nghiệp">
            <a:extLst>
              <a:ext uri="{FF2B5EF4-FFF2-40B4-BE49-F238E27FC236}">
                <a16:creationId xmlns:a16="http://schemas.microsoft.com/office/drawing/2014/main" id="{776053B1-465C-4054-9D35-2CFACC719E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14288"/>
            <a:ext cx="91567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FB88CE92-739B-4FAF-BE81-F6BDF93F59EA}"/>
              </a:ext>
            </a:extLst>
          </p:cNvPr>
          <p:cNvGrpSpPr>
            <a:grpSpLocks/>
          </p:cNvGrpSpPr>
          <p:nvPr/>
        </p:nvGrpSpPr>
        <p:grpSpPr bwMode="auto">
          <a:xfrm>
            <a:off x="1316038" y="1720850"/>
            <a:ext cx="6421437" cy="2852738"/>
            <a:chOff x="2172223" y="2630409"/>
            <a:chExt cx="7879644" cy="5242106"/>
          </a:xfrm>
        </p:grpSpPr>
        <p:pic>
          <p:nvPicPr>
            <p:cNvPr id="24585" name="Picture 13">
              <a:extLst>
                <a:ext uri="{FF2B5EF4-FFF2-40B4-BE49-F238E27FC236}">
                  <a16:creationId xmlns:a16="http://schemas.microsoft.com/office/drawing/2014/main" id="{21B1BB8C-B83F-4915-94BA-54DB3F38E0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72223" y="2630409"/>
              <a:ext cx="7879644" cy="5242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C76B10D9-20C8-49C1-88AE-7D4D882DA8B7}"/>
                </a:ext>
              </a:extLst>
            </p:cNvPr>
            <p:cNvSpPr txBox="1"/>
            <p:nvPr/>
          </p:nvSpPr>
          <p:spPr>
            <a:xfrm>
              <a:off x="2302738" y="3876030"/>
              <a:ext cx="7544590" cy="2750864"/>
            </a:xfrm>
            <a:prstGeom prst="rect">
              <a:avLst/>
            </a:prstGeom>
            <a:noFill/>
          </p:spPr>
          <p:txBody>
            <a:bodyPr wrap="none" lIns="0" tIns="0" rIns="0" bIns="0">
              <a:spAutoFit/>
            </a:bodyPr>
            <a:lstStyle/>
            <a:p>
              <a:pPr algn="ctr" defTabSz="685800">
                <a:lnSpc>
                  <a:spcPct val="119000"/>
                </a:lnSpc>
                <a:defRPr/>
              </a:pPr>
              <a:r>
                <a:rPr lang="en-US" sz="8800" b="1">
                  <a:solidFill>
                    <a:srgbClr val="70AD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Tìm hiểu bài</a:t>
              </a:r>
              <a:endParaRPr lang="en-US" sz="11500" b="1" dirty="0">
                <a:solidFill>
                  <a:srgbClr val="70AD47"/>
                </a:solidFill>
                <a:effectLst>
                  <a:outerShdw blurRad="38100" dist="38100" dir="2700000" algn="tl">
                    <a:srgbClr val="000000">
                      <a:alpha val="43137"/>
                    </a:srgbClr>
                  </a:outerShdw>
                </a:effectLst>
                <a:latin typeface="iCiel Cadena" panose="02000503000000020004" pitchFamily="50" charset="0"/>
              </a:endParaRPr>
            </a:p>
          </p:txBody>
        </p:sp>
      </p:grpSp>
      <p:pic>
        <p:nvPicPr>
          <p:cNvPr id="13" name="Picture 12">
            <a:extLst>
              <a:ext uri="{FF2B5EF4-FFF2-40B4-BE49-F238E27FC236}">
                <a16:creationId xmlns:a16="http://schemas.microsoft.com/office/drawing/2014/main" id="{2FEC2305-9AD9-4783-8A6B-BDC2BEEED2F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5425" y="976313"/>
            <a:ext cx="849313"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E40554E2-B42D-497A-B72E-C7BE06089F6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88200" y="4129088"/>
            <a:ext cx="1958975"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a:extLst>
              <a:ext uri="{FF2B5EF4-FFF2-40B4-BE49-F238E27FC236}">
                <a16:creationId xmlns:a16="http://schemas.microsoft.com/office/drawing/2014/main" id="{5FB8FF85-91D6-4631-9CE9-3398ECE1F97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124825" y="1385888"/>
            <a:ext cx="449263"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a:extLst>
              <a:ext uri="{FF2B5EF4-FFF2-40B4-BE49-F238E27FC236}">
                <a16:creationId xmlns:a16="http://schemas.microsoft.com/office/drawing/2014/main" id="{CD4DDD55-904F-4F99-8D4E-BAEDE904630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629158">
            <a:off x="7670800" y="5478463"/>
            <a:ext cx="388938"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a:extLst>
              <a:ext uri="{FF2B5EF4-FFF2-40B4-BE49-F238E27FC236}">
                <a16:creationId xmlns:a16="http://schemas.microsoft.com/office/drawing/2014/main" id="{A6172AC5-C9C8-4496-9E60-B27F93DB571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629158">
            <a:off x="715963" y="4535488"/>
            <a:ext cx="3889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500" fill="hold"/>
                                        <p:tgtEl>
                                          <p:spTgt spid="13"/>
                                        </p:tgtEl>
                                        <p:attrNameLst>
                                          <p:attrName>ppt_x</p:attrName>
                                        </p:attrNameLst>
                                      </p:cBhvr>
                                      <p:tavLst>
                                        <p:tav tm="0">
                                          <p:val>
                                            <p:strVal val="0-#ppt_w/2"/>
                                          </p:val>
                                        </p:tav>
                                        <p:tav tm="100000">
                                          <p:val>
                                            <p:strVal val="#ppt_x"/>
                                          </p:val>
                                        </p:tav>
                                      </p:tavLst>
                                    </p:anim>
                                    <p:anim calcmode="lin" valueType="num">
                                      <p:cBhvr additive="base">
                                        <p:cTn id="8" dur="1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500" fill="hold"/>
                                        <p:tgtEl>
                                          <p:spTgt spid="20"/>
                                        </p:tgtEl>
                                        <p:attrNameLst>
                                          <p:attrName>ppt_x</p:attrName>
                                        </p:attrNameLst>
                                      </p:cBhvr>
                                      <p:tavLst>
                                        <p:tav tm="0">
                                          <p:val>
                                            <p:strVal val="0-#ppt_w/2"/>
                                          </p:val>
                                        </p:tav>
                                        <p:tav tm="100000">
                                          <p:val>
                                            <p:strVal val="#ppt_x"/>
                                          </p:val>
                                        </p:tav>
                                      </p:tavLst>
                                    </p:anim>
                                    <p:anim calcmode="lin" valueType="num">
                                      <p:cBhvr additive="base">
                                        <p:cTn id="12" dur="1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0-#ppt_w/2"/>
                                          </p:val>
                                        </p:tav>
                                        <p:tav tm="100000">
                                          <p:val>
                                            <p:strVal val="#ppt_x"/>
                                          </p:val>
                                        </p:tav>
                                      </p:tavLst>
                                    </p:anim>
                                    <p:anim calcmode="lin" valueType="num">
                                      <p:cBhvr additive="base">
                                        <p:cTn id="16" dur="1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500" fill="hold"/>
                                        <p:tgtEl>
                                          <p:spTgt spid="16"/>
                                        </p:tgtEl>
                                        <p:attrNameLst>
                                          <p:attrName>ppt_x</p:attrName>
                                        </p:attrNameLst>
                                      </p:cBhvr>
                                      <p:tavLst>
                                        <p:tav tm="0">
                                          <p:val>
                                            <p:strVal val="1+#ppt_w/2"/>
                                          </p:val>
                                        </p:tav>
                                        <p:tav tm="100000">
                                          <p:val>
                                            <p:strVal val="#ppt_x"/>
                                          </p:val>
                                        </p:tav>
                                      </p:tavLst>
                                    </p:anim>
                                    <p:anim calcmode="lin" valueType="num">
                                      <p:cBhvr additive="base">
                                        <p:cTn id="20" dur="1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500" fill="hold"/>
                                        <p:tgtEl>
                                          <p:spTgt spid="23"/>
                                        </p:tgtEl>
                                        <p:attrNameLst>
                                          <p:attrName>ppt_x</p:attrName>
                                        </p:attrNameLst>
                                      </p:cBhvr>
                                      <p:tavLst>
                                        <p:tav tm="0">
                                          <p:val>
                                            <p:strVal val="1+#ppt_w/2"/>
                                          </p:val>
                                        </p:tav>
                                        <p:tav tm="100000">
                                          <p:val>
                                            <p:strVal val="#ppt_x"/>
                                          </p:val>
                                        </p:tav>
                                      </p:tavLst>
                                    </p:anim>
                                    <p:anim calcmode="lin" valueType="num">
                                      <p:cBhvr additive="base">
                                        <p:cTn id="24" dur="1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1500" fill="hold"/>
                                        <p:tgtEl>
                                          <p:spTgt spid="2"/>
                                        </p:tgtEl>
                                        <p:attrNameLst>
                                          <p:attrName>ppt_x</p:attrName>
                                        </p:attrNameLst>
                                      </p:cBhvr>
                                      <p:tavLst>
                                        <p:tav tm="0">
                                          <p:val>
                                            <p:strVal val="#ppt_x"/>
                                          </p:val>
                                        </p:tav>
                                        <p:tav tm="100000">
                                          <p:val>
                                            <p:strVal val="#ppt_x"/>
                                          </p:val>
                                        </p:tav>
                                      </p:tavLst>
                                    </p:anim>
                                    <p:anim calcmode="lin" valueType="num">
                                      <p:cBhvr additive="base">
                                        <p:cTn id="28" dur="1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组合 1">
            <a:extLst>
              <a:ext uri="{FF2B5EF4-FFF2-40B4-BE49-F238E27FC236}">
                <a16:creationId xmlns:a16="http://schemas.microsoft.com/office/drawing/2014/main" id="{8DABF650-A2F4-46BA-86AD-BD8B99CAE66E}"/>
              </a:ext>
            </a:extLst>
          </p:cNvPr>
          <p:cNvGrpSpPr>
            <a:grpSpLocks/>
          </p:cNvGrpSpPr>
          <p:nvPr/>
        </p:nvGrpSpPr>
        <p:grpSpPr bwMode="auto">
          <a:xfrm>
            <a:off x="0" y="-7938"/>
            <a:ext cx="9144000" cy="6858001"/>
            <a:chOff x="0" y="0"/>
            <a:chExt cx="12192000" cy="6858000"/>
          </a:xfrm>
        </p:grpSpPr>
        <p:sp>
          <p:nvSpPr>
            <p:cNvPr id="3" name="矩形 2">
              <a:extLst>
                <a:ext uri="{FF2B5EF4-FFF2-40B4-BE49-F238E27FC236}">
                  <a16:creationId xmlns:a16="http://schemas.microsoft.com/office/drawing/2014/main" id="{B8981A3A-A764-402C-9BB0-D2534DA10BF2}"/>
                </a:ext>
              </a:extLst>
            </p:cNvPr>
            <p:cNvSpPr/>
            <p:nvPr/>
          </p:nvSpPr>
          <p:spPr>
            <a:xfrm>
              <a:off x="0" y="0"/>
              <a:ext cx="12192000" cy="6858000"/>
            </a:xfrm>
            <a:prstGeom prst="rect">
              <a:avLst/>
            </a:prstGeom>
            <a:solidFill>
              <a:srgbClr val="DEFDF8"/>
            </a:solidFill>
            <a:ln>
              <a:noFill/>
            </a:ln>
            <a:effectLst>
              <a:outerShdw blurRad="190500" dist="63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en-US" altLang="zh-CN" sz="1350" dirty="0">
                <a:solidFill>
                  <a:srgbClr val="FFFFFF"/>
                </a:solidFill>
                <a:latin typeface="Arial"/>
                <a:ea typeface="微软雅黑"/>
              </a:endParaRPr>
            </a:p>
            <a:p>
              <a:pPr algn="ctr" defTabSz="342900">
                <a:defRPr/>
              </a:pPr>
              <a:endParaRPr lang="zh-CN" altLang="en-US" sz="1350" dirty="0">
                <a:solidFill>
                  <a:srgbClr val="FFFFFF"/>
                </a:solidFill>
                <a:latin typeface="Arial"/>
                <a:ea typeface="微软雅黑"/>
              </a:endParaRPr>
            </a:p>
          </p:txBody>
        </p:sp>
        <p:pic>
          <p:nvPicPr>
            <p:cNvPr id="5129" name="图片 3">
              <a:extLst>
                <a:ext uri="{FF2B5EF4-FFF2-40B4-BE49-F238E27FC236}">
                  <a16:creationId xmlns:a16="http://schemas.microsoft.com/office/drawing/2014/main" id="{7EECB663-CEAE-4351-A5C1-0471E182AA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909"/>
              <a:ext cx="12192000" cy="406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23" name="组合 5">
            <a:extLst>
              <a:ext uri="{FF2B5EF4-FFF2-40B4-BE49-F238E27FC236}">
                <a16:creationId xmlns:a16="http://schemas.microsoft.com/office/drawing/2014/main" id="{AC9A34CA-D3D6-42B7-BC98-96673C559845}"/>
              </a:ext>
            </a:extLst>
          </p:cNvPr>
          <p:cNvGrpSpPr>
            <a:grpSpLocks/>
          </p:cNvGrpSpPr>
          <p:nvPr/>
        </p:nvGrpSpPr>
        <p:grpSpPr bwMode="auto">
          <a:xfrm>
            <a:off x="169863" y="2116138"/>
            <a:ext cx="2657475" cy="4032250"/>
            <a:chOff x="226260" y="1678691"/>
            <a:chExt cx="3544106" cy="5375813"/>
          </a:xfrm>
        </p:grpSpPr>
        <p:sp>
          <p:nvSpPr>
            <p:cNvPr id="7" name="椭圆 6">
              <a:extLst>
                <a:ext uri="{FF2B5EF4-FFF2-40B4-BE49-F238E27FC236}">
                  <a16:creationId xmlns:a16="http://schemas.microsoft.com/office/drawing/2014/main" id="{5E3C99D9-980C-4BC9-A69F-F5427FBC0BB9}"/>
                </a:ext>
              </a:extLst>
            </p:cNvPr>
            <p:cNvSpPr/>
            <p:nvPr/>
          </p:nvSpPr>
          <p:spPr>
            <a:xfrm>
              <a:off x="630635" y="6523271"/>
              <a:ext cx="2324629" cy="273024"/>
            </a:xfrm>
            <a:prstGeom prst="ellipse">
              <a:avLst/>
            </a:prstGeom>
            <a:solidFill>
              <a:srgbClr val="9EB4B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zh-CN" altLang="en-US" sz="1350">
                <a:solidFill>
                  <a:srgbClr val="FFFFFF"/>
                </a:solidFill>
                <a:latin typeface="Arial"/>
                <a:ea typeface="微软雅黑"/>
              </a:endParaRPr>
            </a:p>
          </p:txBody>
        </p:sp>
        <p:pic>
          <p:nvPicPr>
            <p:cNvPr id="8" name="图片 7">
              <a:extLst>
                <a:ext uri="{FF2B5EF4-FFF2-40B4-BE49-F238E27FC236}">
                  <a16:creationId xmlns:a16="http://schemas.microsoft.com/office/drawing/2014/main" id="{CC617FA8-62C3-4657-B7EE-F5CA085227C6}"/>
                </a:ext>
              </a:extLst>
            </p:cNvPr>
            <p:cNvPicPr>
              <a:picLocks noChangeAspect="1"/>
            </p:cNvPicPr>
            <p:nvPr/>
          </p:nvPicPr>
          <p:blipFill>
            <a:blip r:embed="rId4" cstate="print"/>
            <a:stretch>
              <a:fillRect/>
            </a:stretch>
          </p:blipFill>
          <p:spPr>
            <a:xfrm>
              <a:off x="226260" y="1678691"/>
              <a:ext cx="3544106" cy="5375813"/>
            </a:xfrm>
            <a:prstGeom prst="rect">
              <a:avLst/>
            </a:prstGeom>
            <a:effectLst>
              <a:outerShdw blurRad="101600" dist="38100" dir="2700000" algn="tl" rotWithShape="0">
                <a:prstClr val="black">
                  <a:alpha val="20000"/>
                </a:prstClr>
              </a:outerShdw>
            </a:effectLst>
          </p:spPr>
        </p:pic>
      </p:grpSp>
      <p:pic>
        <p:nvPicPr>
          <p:cNvPr id="13" name="图片 12">
            <a:extLst>
              <a:ext uri="{FF2B5EF4-FFF2-40B4-BE49-F238E27FC236}">
                <a16:creationId xmlns:a16="http://schemas.microsoft.com/office/drawing/2014/main" id="{FE975A2D-D3FB-4385-9A6F-ABD1EB8D1FEB}"/>
              </a:ext>
            </a:extLst>
          </p:cNvPr>
          <p:cNvPicPr>
            <a:picLocks noChangeAspect="1"/>
          </p:cNvPicPr>
          <p:nvPr/>
        </p:nvPicPr>
        <p:blipFill>
          <a:blip r:embed="rId5" cstate="print"/>
          <a:stretch>
            <a:fillRect/>
          </a:stretch>
        </p:blipFill>
        <p:spPr>
          <a:xfrm rot="1961069">
            <a:off x="2032000" y="1739900"/>
            <a:ext cx="1111250" cy="1111250"/>
          </a:xfrm>
          <a:prstGeom prst="rect">
            <a:avLst/>
          </a:prstGeom>
          <a:effectLst>
            <a:outerShdw blurRad="101600" dist="38100" dir="2700000" algn="tl" rotWithShape="0">
              <a:prstClr val="black">
                <a:alpha val="5000"/>
              </a:prstClr>
            </a:outerShdw>
          </a:effectLst>
        </p:spPr>
      </p:pic>
      <p:sp>
        <p:nvSpPr>
          <p:cNvPr id="15" name="Rectangle 14">
            <a:extLst>
              <a:ext uri="{FF2B5EF4-FFF2-40B4-BE49-F238E27FC236}">
                <a16:creationId xmlns:a16="http://schemas.microsoft.com/office/drawing/2014/main" id="{BBD2E466-1357-4B0D-A00F-7149F03B9BDF}"/>
              </a:ext>
            </a:extLst>
          </p:cNvPr>
          <p:cNvSpPr/>
          <p:nvPr/>
        </p:nvSpPr>
        <p:spPr>
          <a:xfrm>
            <a:off x="2587919" y="4088206"/>
            <a:ext cx="6247143" cy="2354491"/>
          </a:xfrm>
          <a:prstGeom prst="rect">
            <a:avLst/>
          </a:prstGeom>
          <a:noFill/>
        </p:spPr>
        <p:txBody>
          <a:bodyPr spcFirstLastPara="1" wrap="none" lIns="68580" tIns="34290" rIns="68580" bIns="34290">
            <a:prstTxWarp prst="textArchUp">
              <a:avLst/>
            </a:prstTxWarp>
            <a:spAutoFit/>
          </a:bodyPr>
          <a:lstStyle/>
          <a:p>
            <a:pPr algn="ctr" defTabSz="342900">
              <a:defRPr/>
            </a:pPr>
            <a:r>
              <a:rPr lang="en-US" sz="4950" b="1">
                <a:ln w="0"/>
                <a:solidFill>
                  <a:srgbClr val="368FE2"/>
                </a:solidFill>
                <a:effectLst>
                  <a:outerShdw blurRad="38100" dist="25400" dir="5400000" algn="ctr" rotWithShape="0">
                    <a:srgbClr val="6E747A">
                      <a:alpha val="43000"/>
                    </a:srgbClr>
                  </a:outerShdw>
                </a:effectLst>
                <a:latin typeface="Arial"/>
                <a:ea typeface="微软雅黑"/>
              </a:rPr>
              <a:t>Chào mừng các em</a:t>
            </a:r>
          </a:p>
          <a:p>
            <a:pPr algn="ctr" defTabSz="342900">
              <a:defRPr/>
            </a:pPr>
            <a:r>
              <a:rPr lang="en-US" sz="4950" b="1">
                <a:ln w="0"/>
                <a:solidFill>
                  <a:srgbClr val="368FE2"/>
                </a:solidFill>
                <a:effectLst>
                  <a:outerShdw blurRad="38100" dist="25400" dir="5400000" algn="ctr" rotWithShape="0">
                    <a:srgbClr val="6E747A">
                      <a:alpha val="43000"/>
                    </a:srgbClr>
                  </a:outerShdw>
                </a:effectLst>
                <a:latin typeface="Arial"/>
                <a:ea typeface="微软雅黑"/>
              </a:rPr>
              <a:t>đến với</a:t>
            </a:r>
          </a:p>
          <a:p>
            <a:pPr algn="ctr" defTabSz="342900">
              <a:defRPr/>
            </a:pPr>
            <a:r>
              <a:rPr lang="en-US" sz="4950" b="1">
                <a:ln w="0"/>
                <a:solidFill>
                  <a:srgbClr val="368FE2"/>
                </a:solidFill>
                <a:effectLst>
                  <a:outerShdw blurRad="38100" dist="25400" dir="5400000" algn="ctr" rotWithShape="0">
                    <a:srgbClr val="6E747A">
                      <a:alpha val="43000"/>
                    </a:srgbClr>
                  </a:outerShdw>
                </a:effectLst>
                <a:latin typeface="Arial"/>
                <a:ea typeface="微软雅黑"/>
              </a:rPr>
              <a:t>giờ học trực tuyến</a:t>
            </a:r>
          </a:p>
        </p:txBody>
      </p:sp>
    </p:spTree>
  </p:cSld>
  <p:clrMapOvr>
    <a:masterClrMapping/>
  </p:clrMapOvr>
  <p:transition spd="slow" advTm="6587">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3" descr="Hình nền Powerpoint đẹp tạo nên một Slide chuyên nghiệp">
            <a:extLst>
              <a:ext uri="{FF2B5EF4-FFF2-40B4-BE49-F238E27FC236}">
                <a16:creationId xmlns:a16="http://schemas.microsoft.com/office/drawing/2014/main" id="{8A141E03-5FAA-4675-B5E6-4C496D27D4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14288"/>
            <a:ext cx="91567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D7D553E3-7B6F-43B5-983F-B36EBB24650D}"/>
              </a:ext>
            </a:extLst>
          </p:cNvPr>
          <p:cNvSpPr>
            <a:spLocks noGrp="1"/>
          </p:cNvSpPr>
          <p:nvPr>
            <p:ph type="title"/>
          </p:nvPr>
        </p:nvSpPr>
        <p:spPr>
          <a:xfrm>
            <a:off x="609600" y="1981200"/>
            <a:ext cx="8382000" cy="1143000"/>
          </a:xfrm>
        </p:spPr>
        <p:txBody>
          <a:bodyPr/>
          <a:lstStyle/>
          <a:p>
            <a:pPr algn="l" eaLnBrk="1" hangingPunct="1"/>
            <a:r>
              <a:rPr lang="vi-VN" altLang="en-US" sz="2800" b="1" dirty="0">
                <a:solidFill>
                  <a:srgbClr val="FF0000"/>
                </a:solidFill>
              </a:rPr>
              <a:t>1. </a:t>
            </a:r>
            <a:r>
              <a:rPr lang="en-US" altLang="en-US" sz="2800" b="1" dirty="0" err="1">
                <a:solidFill>
                  <a:srgbClr val="FF0000"/>
                </a:solidFill>
              </a:rPr>
              <a:t>Kể</a:t>
            </a:r>
            <a:r>
              <a:rPr lang="en-US" altLang="en-US" sz="2800" b="1" dirty="0">
                <a:solidFill>
                  <a:srgbClr val="FF0000"/>
                </a:solidFill>
              </a:rPr>
              <a:t> </a:t>
            </a:r>
            <a:r>
              <a:rPr lang="en-US" altLang="en-US" sz="2800" b="1" dirty="0" err="1">
                <a:solidFill>
                  <a:srgbClr val="FF0000"/>
                </a:solidFill>
              </a:rPr>
              <a:t>tên</a:t>
            </a:r>
            <a:r>
              <a:rPr lang="en-US" altLang="en-US" sz="2800" b="1" dirty="0">
                <a:solidFill>
                  <a:srgbClr val="FF0000"/>
                </a:solidFill>
              </a:rPr>
              <a:t> </a:t>
            </a:r>
            <a:r>
              <a:rPr lang="en-US" altLang="en-US" sz="2800" b="1" dirty="0" err="1">
                <a:solidFill>
                  <a:srgbClr val="FF0000"/>
                </a:solidFill>
              </a:rPr>
              <a:t>một</a:t>
            </a:r>
            <a:r>
              <a:rPr lang="en-US" altLang="en-US" sz="2800" b="1" dirty="0">
                <a:solidFill>
                  <a:srgbClr val="FF0000"/>
                </a:solidFill>
              </a:rPr>
              <a:t> </a:t>
            </a:r>
            <a:r>
              <a:rPr lang="en-US" altLang="en-US" sz="2800" b="1" dirty="0" err="1">
                <a:solidFill>
                  <a:srgbClr val="FF0000"/>
                </a:solidFill>
              </a:rPr>
              <a:t>số</a:t>
            </a:r>
            <a:r>
              <a:rPr lang="en-US" altLang="en-US" sz="2800" b="1" dirty="0">
                <a:solidFill>
                  <a:srgbClr val="FF0000"/>
                </a:solidFill>
              </a:rPr>
              <a:t> </a:t>
            </a:r>
            <a:r>
              <a:rPr lang="en-US" altLang="en-US" sz="2800" b="1" dirty="0" err="1">
                <a:solidFill>
                  <a:srgbClr val="FF0000"/>
                </a:solidFill>
              </a:rPr>
              <a:t>bức</a:t>
            </a:r>
            <a:r>
              <a:rPr lang="en-US" altLang="en-US" sz="2800" b="1" dirty="0">
                <a:solidFill>
                  <a:srgbClr val="FF0000"/>
                </a:solidFill>
              </a:rPr>
              <a:t> </a:t>
            </a:r>
            <a:r>
              <a:rPr lang="en-US" altLang="en-US" sz="2800" b="1" dirty="0" err="1">
                <a:solidFill>
                  <a:srgbClr val="FF0000"/>
                </a:solidFill>
              </a:rPr>
              <a:t>tranh</a:t>
            </a:r>
            <a:r>
              <a:rPr lang="en-US" altLang="en-US" sz="2800" b="1" dirty="0">
                <a:solidFill>
                  <a:srgbClr val="FF0000"/>
                </a:solidFill>
              </a:rPr>
              <a:t> </a:t>
            </a:r>
            <a:r>
              <a:rPr lang="en-US" altLang="en-US" sz="2800" b="1" dirty="0" err="1">
                <a:solidFill>
                  <a:srgbClr val="FF0000"/>
                </a:solidFill>
              </a:rPr>
              <a:t>làng</a:t>
            </a:r>
            <a:r>
              <a:rPr lang="en-US" altLang="en-US" sz="2800" b="1" dirty="0">
                <a:solidFill>
                  <a:srgbClr val="FF0000"/>
                </a:solidFill>
              </a:rPr>
              <a:t> </a:t>
            </a:r>
            <a:r>
              <a:rPr lang="en-US" altLang="en-US" sz="2800" b="1" dirty="0" err="1">
                <a:solidFill>
                  <a:srgbClr val="FF0000"/>
                </a:solidFill>
              </a:rPr>
              <a:t>Hồ</a:t>
            </a:r>
            <a:r>
              <a:rPr lang="en-US" altLang="en-US" sz="2800" b="1" dirty="0">
                <a:solidFill>
                  <a:srgbClr val="FF0000"/>
                </a:solidFill>
              </a:rPr>
              <a:t> </a:t>
            </a:r>
            <a:r>
              <a:rPr lang="en-US" altLang="en-US" sz="2800" b="1" dirty="0" err="1">
                <a:solidFill>
                  <a:srgbClr val="FF0000"/>
                </a:solidFill>
              </a:rPr>
              <a:t>lấy</a:t>
            </a:r>
            <a:r>
              <a:rPr lang="en-US" altLang="en-US" sz="2800" b="1" dirty="0">
                <a:solidFill>
                  <a:srgbClr val="FF0000"/>
                </a:solidFill>
              </a:rPr>
              <a:t> </a:t>
            </a:r>
            <a:r>
              <a:rPr lang="en-US" altLang="en-US" sz="2800" b="1" dirty="0" err="1">
                <a:solidFill>
                  <a:srgbClr val="FF0000"/>
                </a:solidFill>
              </a:rPr>
              <a:t>đề</a:t>
            </a:r>
            <a:r>
              <a:rPr lang="en-US" altLang="en-US" sz="2800" b="1" dirty="0">
                <a:solidFill>
                  <a:srgbClr val="FF0000"/>
                </a:solidFill>
              </a:rPr>
              <a:t> </a:t>
            </a:r>
            <a:r>
              <a:rPr lang="en-US" altLang="en-US" sz="2800" b="1" dirty="0" err="1">
                <a:solidFill>
                  <a:srgbClr val="FF0000"/>
                </a:solidFill>
              </a:rPr>
              <a:t>tài</a:t>
            </a:r>
            <a:r>
              <a:rPr lang="en-US" altLang="en-US" sz="2800" b="1" dirty="0">
                <a:solidFill>
                  <a:srgbClr val="FF0000"/>
                </a:solidFill>
              </a:rPr>
              <a:t> </a:t>
            </a:r>
            <a:r>
              <a:rPr lang="en-US" altLang="en-US" sz="2800" b="1" dirty="0" err="1">
                <a:solidFill>
                  <a:srgbClr val="FF0000"/>
                </a:solidFill>
              </a:rPr>
              <a:t>trong</a:t>
            </a:r>
            <a:r>
              <a:rPr lang="en-US" altLang="en-US" sz="2800" b="1" dirty="0">
                <a:solidFill>
                  <a:srgbClr val="FF0000"/>
                </a:solidFill>
              </a:rPr>
              <a:t> </a:t>
            </a:r>
            <a:r>
              <a:rPr lang="en-US" altLang="en-US" sz="2800" b="1" dirty="0" err="1">
                <a:solidFill>
                  <a:srgbClr val="FF0000"/>
                </a:solidFill>
              </a:rPr>
              <a:t>cuộc</a:t>
            </a:r>
            <a:r>
              <a:rPr lang="en-US" altLang="en-US" sz="2800" b="1" dirty="0">
                <a:solidFill>
                  <a:srgbClr val="FF0000"/>
                </a:solidFill>
              </a:rPr>
              <a:t> </a:t>
            </a:r>
            <a:r>
              <a:rPr lang="en-US" altLang="en-US" sz="2800" b="1" dirty="0" err="1">
                <a:solidFill>
                  <a:srgbClr val="FF0000"/>
                </a:solidFill>
              </a:rPr>
              <a:t>sống</a:t>
            </a:r>
            <a:r>
              <a:rPr lang="en-US" altLang="en-US" sz="2800" b="1" dirty="0">
                <a:solidFill>
                  <a:srgbClr val="FF0000"/>
                </a:solidFill>
              </a:rPr>
              <a:t> </a:t>
            </a:r>
            <a:r>
              <a:rPr lang="en-US" altLang="en-US" sz="2800" b="1" dirty="0" err="1">
                <a:solidFill>
                  <a:srgbClr val="FF0000"/>
                </a:solidFill>
              </a:rPr>
              <a:t>hàng</a:t>
            </a:r>
            <a:r>
              <a:rPr lang="en-US" altLang="en-US" sz="2800" b="1" dirty="0">
                <a:solidFill>
                  <a:srgbClr val="FF0000"/>
                </a:solidFill>
              </a:rPr>
              <a:t> </a:t>
            </a:r>
            <a:r>
              <a:rPr lang="en-US" altLang="en-US" sz="2800" b="1" dirty="0" err="1">
                <a:solidFill>
                  <a:srgbClr val="FF0000"/>
                </a:solidFill>
              </a:rPr>
              <a:t>ngày</a:t>
            </a:r>
            <a:r>
              <a:rPr lang="en-US" altLang="en-US" sz="2800" b="1" dirty="0">
                <a:solidFill>
                  <a:srgbClr val="FF0000"/>
                </a:solidFill>
              </a:rPr>
              <a:t> </a:t>
            </a:r>
            <a:r>
              <a:rPr lang="en-US" altLang="en-US" sz="2800" b="1" dirty="0" err="1">
                <a:solidFill>
                  <a:srgbClr val="FF0000"/>
                </a:solidFill>
              </a:rPr>
              <a:t>của</a:t>
            </a:r>
            <a:r>
              <a:rPr lang="en-US" altLang="en-US" sz="2800" b="1" dirty="0">
                <a:solidFill>
                  <a:srgbClr val="FF0000"/>
                </a:solidFill>
              </a:rPr>
              <a:t> </a:t>
            </a:r>
            <a:r>
              <a:rPr lang="en-US" altLang="en-US" sz="2800" b="1" dirty="0" err="1">
                <a:solidFill>
                  <a:srgbClr val="FF0000"/>
                </a:solidFill>
              </a:rPr>
              <a:t>làng</a:t>
            </a:r>
            <a:r>
              <a:rPr lang="en-US" altLang="en-US" sz="2800" b="1" dirty="0">
                <a:solidFill>
                  <a:srgbClr val="FF0000"/>
                </a:solidFill>
              </a:rPr>
              <a:t> </a:t>
            </a:r>
            <a:r>
              <a:rPr lang="en-US" altLang="en-US" sz="2800" b="1" dirty="0" err="1">
                <a:solidFill>
                  <a:srgbClr val="FF0000"/>
                </a:solidFill>
              </a:rPr>
              <a:t>quê</a:t>
            </a:r>
            <a:r>
              <a:rPr lang="en-US" altLang="en-US" sz="2800" b="1" dirty="0">
                <a:solidFill>
                  <a:srgbClr val="FF0000"/>
                </a:solidFill>
              </a:rPr>
              <a:t> </a:t>
            </a:r>
            <a:r>
              <a:rPr lang="en-US" altLang="en-US" sz="2800" b="1" dirty="0" err="1">
                <a:solidFill>
                  <a:srgbClr val="FF0000"/>
                </a:solidFill>
              </a:rPr>
              <a:t>Việt</a:t>
            </a:r>
            <a:r>
              <a:rPr lang="en-US" altLang="en-US" sz="2800" b="1" dirty="0">
                <a:solidFill>
                  <a:srgbClr val="FF0000"/>
                </a:solidFill>
              </a:rPr>
              <a:t> Nam?</a:t>
            </a:r>
          </a:p>
        </p:txBody>
      </p:sp>
      <p:sp>
        <p:nvSpPr>
          <p:cNvPr id="13315" name="Text Box 14">
            <a:extLst>
              <a:ext uri="{FF2B5EF4-FFF2-40B4-BE49-F238E27FC236}">
                <a16:creationId xmlns:a16="http://schemas.microsoft.com/office/drawing/2014/main" id="{E4C984F2-3DE3-478F-BD69-7A4E6093CD5C}"/>
              </a:ext>
            </a:extLst>
          </p:cNvPr>
          <p:cNvSpPr txBox="1">
            <a:spLocks noChangeArrowheads="1"/>
          </p:cNvSpPr>
          <p:nvPr/>
        </p:nvSpPr>
        <p:spPr bwMode="auto">
          <a:xfrm>
            <a:off x="609600" y="1416050"/>
            <a:ext cx="592931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915" tIns="48957" rIns="97915" bIns="48957">
            <a:spAutoFit/>
          </a:bodyPr>
          <a:lstStyle>
            <a:lvl1pPr defTabSz="979488">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defTabSz="979488">
              <a:spcBef>
                <a:spcPct val="20000"/>
              </a:spcBef>
              <a:buFont typeface="Arial" panose="020B0604020202020204" pitchFamily="34" charset="0"/>
              <a:buChar char="–"/>
              <a:defRPr sz="2800">
                <a:solidFill>
                  <a:schemeClr val="tx1"/>
                </a:solidFill>
                <a:latin typeface="Calibri" panose="020F0502020204030204" pitchFamily="34" charset="0"/>
                <a:cs typeface="Times New Roman" panose="02020603050405020304" pitchFamily="18" charset="0"/>
              </a:defRPr>
            </a:lvl2pPr>
            <a:lvl3pPr marL="1143000" indent="-228600" defTabSz="979488">
              <a:spcBef>
                <a:spcPct val="20000"/>
              </a:spcBef>
              <a:buFont typeface="Arial" panose="020B0604020202020204" pitchFamily="34" charset="0"/>
              <a:buChar char="•"/>
              <a:defRPr sz="2400">
                <a:solidFill>
                  <a:schemeClr val="tx1"/>
                </a:solidFill>
                <a:latin typeface="Calibri" panose="020F0502020204030204" pitchFamily="34" charset="0"/>
                <a:cs typeface="Times New Roman" panose="02020603050405020304" pitchFamily="18" charset="0"/>
              </a:defRPr>
            </a:lvl3pPr>
            <a:lvl4pPr marL="1600200" indent="-228600" defTabSz="979488">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4pPr>
            <a:lvl5pPr marL="2057400" indent="-228600" defTabSz="979488">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5pPr>
            <a:lvl6pPr marL="2514600" indent="-228600" defTabSz="9794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6pPr>
            <a:lvl7pPr marL="2971800" indent="-228600" defTabSz="9794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7pPr>
            <a:lvl8pPr marL="3429000" indent="-228600" defTabSz="9794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8pPr>
            <a:lvl9pPr marL="3886200" indent="-228600" defTabSz="9794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9pPr>
          </a:lstStyle>
          <a:p>
            <a:pPr>
              <a:spcBef>
                <a:spcPct val="50000"/>
              </a:spcBef>
              <a:buFontTx/>
              <a:buNone/>
            </a:pPr>
            <a:r>
              <a:rPr lang="vi-VN" altLang="en-US" sz="2800" b="1" u="sng">
                <a:solidFill>
                  <a:schemeClr val="tx2"/>
                </a:solidFill>
                <a:latin typeface="Arial" panose="020B0604020202020204" pitchFamily="34" charset="0"/>
              </a:rPr>
              <a:t>Tìm hiểu bài</a:t>
            </a:r>
            <a:endParaRPr lang="en-US" altLang="en-US" sz="2800" b="1" u="sng">
              <a:solidFill>
                <a:schemeClr val="tx2"/>
              </a:solidFill>
              <a:latin typeface="Arial" panose="020B0604020202020204" pitchFamily="34" charset="0"/>
            </a:endParaRPr>
          </a:p>
        </p:txBody>
      </p:sp>
      <p:sp>
        <p:nvSpPr>
          <p:cNvPr id="5" name="TextBox 4">
            <a:extLst>
              <a:ext uri="{FF2B5EF4-FFF2-40B4-BE49-F238E27FC236}">
                <a16:creationId xmlns:a16="http://schemas.microsoft.com/office/drawing/2014/main" id="{7A31031E-812F-4787-803B-51112A37F9E7}"/>
              </a:ext>
            </a:extLst>
          </p:cNvPr>
          <p:cNvSpPr txBox="1"/>
          <p:nvPr/>
        </p:nvSpPr>
        <p:spPr>
          <a:xfrm>
            <a:off x="2362200" y="-36513"/>
            <a:ext cx="6024563" cy="1323976"/>
          </a:xfrm>
          <a:prstGeom prst="rect">
            <a:avLst/>
          </a:prstGeom>
          <a:noFill/>
        </p:spPr>
        <p:txBody>
          <a:bodyPr>
            <a:spAutoFit/>
          </a:bodyPr>
          <a:lstStyle/>
          <a:p>
            <a:pPr>
              <a:defRPr/>
            </a:pPr>
            <a:r>
              <a:rPr lang="en-US" sz="2800" dirty="0">
                <a:latin typeface="Times New Roman" pitchFamily="18" charset="0"/>
                <a:ea typeface="+mj-ea"/>
                <a:cs typeface="Times New Roman" pitchFamily="18" charset="0"/>
              </a:rPr>
              <a:t>           </a:t>
            </a:r>
            <a:r>
              <a:rPr lang="en-US" sz="2800" b="1" u="sng" dirty="0" err="1">
                <a:latin typeface="Times New Roman" pitchFamily="18" charset="0"/>
                <a:ea typeface="+mj-ea"/>
                <a:cs typeface="Times New Roman" pitchFamily="18" charset="0"/>
              </a:rPr>
              <a:t>Tập</a:t>
            </a:r>
            <a:r>
              <a:rPr lang="en-US" sz="2800" b="1" u="sng" dirty="0">
                <a:latin typeface="Times New Roman" pitchFamily="18" charset="0"/>
                <a:ea typeface="+mj-ea"/>
                <a:cs typeface="Times New Roman" pitchFamily="18" charset="0"/>
              </a:rPr>
              <a:t> </a:t>
            </a:r>
            <a:r>
              <a:rPr lang="en-US" sz="2800" b="1" u="sng" dirty="0" err="1">
                <a:latin typeface="Times New Roman" pitchFamily="18" charset="0"/>
                <a:ea typeface="+mj-ea"/>
                <a:cs typeface="Times New Roman" pitchFamily="18" charset="0"/>
              </a:rPr>
              <a:t>đọc</a:t>
            </a:r>
            <a:endParaRPr lang="en-US" sz="2800" b="1" u="sng" dirty="0">
              <a:solidFill>
                <a:schemeClr val="accent6">
                  <a:lumMod val="75000"/>
                </a:schemeClr>
              </a:solidFill>
              <a:latin typeface="Times New Roman" pitchFamily="18" charset="0"/>
              <a:ea typeface="+mj-ea"/>
              <a:cs typeface="Times New Roman" pitchFamily="18" charset="0"/>
            </a:endParaRPr>
          </a:p>
          <a:p>
            <a:pPr>
              <a:defRPr/>
            </a:pPr>
            <a:r>
              <a:rPr lang="en-US" sz="2800" b="1" dirty="0">
                <a:solidFill>
                  <a:srgbClr val="0000FF"/>
                </a:solidFill>
                <a:latin typeface="Times New Roman" panose="02020603050405020304" pitchFamily="18" charset="0"/>
                <a:cs typeface="Times New Roman" pitchFamily="18" charset="0"/>
              </a:rPr>
              <a:t>       </a:t>
            </a:r>
            <a:r>
              <a:rPr lang="en-US" sz="2800" b="1" dirty="0" err="1">
                <a:solidFill>
                  <a:srgbClr val="0000FF"/>
                </a:solidFill>
                <a:latin typeface="Times New Roman" panose="02020603050405020304" pitchFamily="18" charset="0"/>
                <a:cs typeface="Times New Roman" pitchFamily="18" charset="0"/>
              </a:rPr>
              <a:t>Tranh</a:t>
            </a:r>
            <a:r>
              <a:rPr lang="en-US" sz="2800" b="1" dirty="0">
                <a:solidFill>
                  <a:srgbClr val="0000FF"/>
                </a:solidFill>
                <a:latin typeface="Times New Roman" panose="02020603050405020304" pitchFamily="18" charset="0"/>
                <a:cs typeface="Times New Roman" pitchFamily="18" charset="0"/>
              </a:rPr>
              <a:t> </a:t>
            </a:r>
            <a:r>
              <a:rPr lang="en-US" sz="2800" b="1" dirty="0" err="1">
                <a:solidFill>
                  <a:srgbClr val="0000FF"/>
                </a:solidFill>
                <a:latin typeface="Times New Roman" panose="02020603050405020304" pitchFamily="18" charset="0"/>
                <a:cs typeface="Times New Roman" pitchFamily="18" charset="0"/>
              </a:rPr>
              <a:t>làng</a:t>
            </a:r>
            <a:r>
              <a:rPr lang="en-US" sz="2800" b="1" dirty="0">
                <a:solidFill>
                  <a:srgbClr val="0000FF"/>
                </a:solidFill>
                <a:latin typeface="Times New Roman" panose="02020603050405020304" pitchFamily="18" charset="0"/>
                <a:cs typeface="Times New Roman" pitchFamily="18" charset="0"/>
              </a:rPr>
              <a:t> </a:t>
            </a:r>
            <a:r>
              <a:rPr lang="en-US" sz="2800" b="1" dirty="0" err="1">
                <a:solidFill>
                  <a:srgbClr val="0000FF"/>
                </a:solidFill>
                <a:latin typeface="Times New Roman" panose="02020603050405020304" pitchFamily="18" charset="0"/>
                <a:cs typeface="Times New Roman" pitchFamily="18" charset="0"/>
              </a:rPr>
              <a:t>Hồ</a:t>
            </a:r>
            <a:endParaRPr lang="en-US" sz="3600" b="1" dirty="0">
              <a:solidFill>
                <a:srgbClr val="0000FF"/>
              </a:solidFill>
              <a:latin typeface="Times New Roman" panose="02020603050405020304" pitchFamily="18" charset="0"/>
              <a:cs typeface="Times New Roman" pitchFamily="18" charset="0"/>
            </a:endParaRPr>
          </a:p>
          <a:p>
            <a:pPr algn="r">
              <a:defRPr/>
            </a:pPr>
            <a:r>
              <a:rPr lang="en-US" sz="2400" b="1" dirty="0">
                <a:solidFill>
                  <a:srgbClr val="0000FF"/>
                </a:solidFill>
                <a:latin typeface="Times New Roman" panose="02020603050405020304" pitchFamily="18" charset="0"/>
                <a:cs typeface="Times New Roman" pitchFamily="18" charset="0"/>
              </a:rPr>
              <a:t>                     (Theo </a:t>
            </a:r>
            <a:r>
              <a:rPr lang="en-US" sz="2400" b="1" dirty="0" err="1">
                <a:solidFill>
                  <a:srgbClr val="0000FF"/>
                </a:solidFill>
                <a:latin typeface="Times New Roman" panose="02020603050405020304" pitchFamily="18" charset="0"/>
                <a:cs typeface="Times New Roman" pitchFamily="18" charset="0"/>
              </a:rPr>
              <a:t>Nguyễn</a:t>
            </a:r>
            <a:r>
              <a:rPr lang="en-US" sz="2400" b="1" dirty="0">
                <a:solidFill>
                  <a:srgbClr val="0000FF"/>
                </a:solidFill>
                <a:latin typeface="Times New Roman" panose="02020603050405020304" pitchFamily="18" charset="0"/>
                <a:cs typeface="Times New Roman" pitchFamily="18" charset="0"/>
              </a:rPr>
              <a:t> </a:t>
            </a:r>
            <a:r>
              <a:rPr lang="en-US" sz="2400" b="1" dirty="0" err="1">
                <a:solidFill>
                  <a:srgbClr val="0000FF"/>
                </a:solidFill>
                <a:latin typeface="Times New Roman" panose="02020603050405020304" pitchFamily="18" charset="0"/>
                <a:cs typeface="Times New Roman" pitchFamily="18" charset="0"/>
              </a:rPr>
              <a:t>Tuân</a:t>
            </a:r>
            <a:r>
              <a:rPr lang="en-US" sz="2400" b="1" dirty="0">
                <a:solidFill>
                  <a:srgbClr val="0000FF"/>
                </a:solidFill>
                <a:latin typeface="Times New Roman" panose="02020603050405020304"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Hình nền Powerpoint đẹp tạo nên một Slide chuyên nghiệp">
            <a:extLst>
              <a:ext uri="{FF2B5EF4-FFF2-40B4-BE49-F238E27FC236}">
                <a16:creationId xmlns:a16="http://schemas.microsoft.com/office/drawing/2014/main" id="{D5A6F5F8-8378-4F63-9833-63CC70F376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14288"/>
            <a:ext cx="91567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71633A25-B1B4-4B7E-B5BD-50248A197BE1}"/>
              </a:ext>
            </a:extLst>
          </p:cNvPr>
          <p:cNvSpPr>
            <a:spLocks noGrp="1"/>
          </p:cNvSpPr>
          <p:nvPr>
            <p:ph type="title"/>
          </p:nvPr>
        </p:nvSpPr>
        <p:spPr>
          <a:xfrm>
            <a:off x="4953000" y="914400"/>
            <a:ext cx="3657600" cy="4724400"/>
          </a:xfrm>
        </p:spPr>
        <p:txBody>
          <a:bodyPr>
            <a:normAutofit fontScale="90000"/>
          </a:bodyPr>
          <a:lstStyle/>
          <a:p>
            <a:pPr eaLnBrk="1" hangingPunct="1"/>
            <a:r>
              <a:rPr lang="en-US" altLang="en-US" sz="8000" b="1">
                <a:solidFill>
                  <a:srgbClr val="00B050"/>
                </a:solidFill>
              </a:rPr>
              <a:t>Chăn </a:t>
            </a:r>
            <a:br>
              <a:rPr lang="en-US" altLang="en-US" sz="8000" b="1">
                <a:solidFill>
                  <a:srgbClr val="00B050"/>
                </a:solidFill>
              </a:rPr>
            </a:br>
            <a:r>
              <a:rPr lang="en-US" altLang="en-US" sz="8000" b="1">
                <a:solidFill>
                  <a:srgbClr val="00B050"/>
                </a:solidFill>
              </a:rPr>
              <a:t>trâu </a:t>
            </a:r>
            <a:br>
              <a:rPr lang="en-US" altLang="en-US" sz="8000" b="1">
                <a:solidFill>
                  <a:srgbClr val="00B050"/>
                </a:solidFill>
              </a:rPr>
            </a:br>
            <a:r>
              <a:rPr lang="en-US" altLang="en-US" sz="8000" b="1">
                <a:solidFill>
                  <a:srgbClr val="00B050"/>
                </a:solidFill>
              </a:rPr>
              <a:t>thổi </a:t>
            </a:r>
            <a:br>
              <a:rPr lang="en-US" altLang="en-US" sz="8000" b="1">
                <a:solidFill>
                  <a:srgbClr val="00B050"/>
                </a:solidFill>
              </a:rPr>
            </a:br>
            <a:r>
              <a:rPr lang="en-US" altLang="en-US" sz="8000" b="1">
                <a:solidFill>
                  <a:srgbClr val="00B050"/>
                </a:solidFill>
              </a:rPr>
              <a:t>sáo</a:t>
            </a:r>
          </a:p>
        </p:txBody>
      </p:sp>
      <p:pic>
        <p:nvPicPr>
          <p:cNvPr id="14339" name="Content Placeholder 3">
            <a:extLst>
              <a:ext uri="{FF2B5EF4-FFF2-40B4-BE49-F238E27FC236}">
                <a16:creationId xmlns:a16="http://schemas.microsoft.com/office/drawing/2014/main" id="{E91648FD-5D14-4643-946B-F42579FCFF9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228600"/>
            <a:ext cx="4648200" cy="6296025"/>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AA899-B0C7-4794-9252-B07A9509BDB2}"/>
              </a:ext>
            </a:extLst>
          </p:cNvPr>
          <p:cNvSpPr>
            <a:spLocks noGrp="1"/>
          </p:cNvSpPr>
          <p:nvPr>
            <p:ph type="title"/>
          </p:nvPr>
        </p:nvSpPr>
        <p:spPr/>
        <p:txBody>
          <a:bodyPr>
            <a:normAutofit fontScale="90000"/>
          </a:bodyPr>
          <a:lstStyle/>
          <a:p>
            <a:pPr eaLnBrk="1" hangingPunct="1"/>
            <a:r>
              <a:rPr lang="en-US" altLang="en-US" sz="8000" b="1">
                <a:solidFill>
                  <a:srgbClr val="00B050"/>
                </a:solidFill>
              </a:rPr>
              <a:t>Đấu vật</a:t>
            </a:r>
          </a:p>
        </p:txBody>
      </p:sp>
      <p:pic>
        <p:nvPicPr>
          <p:cNvPr id="15363" name="Content Placeholder 3">
            <a:extLst>
              <a:ext uri="{FF2B5EF4-FFF2-40B4-BE49-F238E27FC236}">
                <a16:creationId xmlns:a16="http://schemas.microsoft.com/office/drawing/2014/main" id="{EEA7C521-F877-4B06-A401-5E408D06B2C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524000"/>
            <a:ext cx="8470900" cy="50292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6BBBD-BF7A-4E04-928B-CA93FAF20709}"/>
              </a:ext>
            </a:extLst>
          </p:cNvPr>
          <p:cNvSpPr>
            <a:spLocks noGrp="1"/>
          </p:cNvSpPr>
          <p:nvPr>
            <p:ph type="title"/>
          </p:nvPr>
        </p:nvSpPr>
        <p:spPr>
          <a:xfrm>
            <a:off x="5943600" y="2209800"/>
            <a:ext cx="2667000" cy="2057400"/>
          </a:xfrm>
        </p:spPr>
        <p:txBody>
          <a:bodyPr>
            <a:normAutofit fontScale="90000"/>
          </a:bodyPr>
          <a:lstStyle/>
          <a:p>
            <a:pPr eaLnBrk="1" hangingPunct="1"/>
            <a:r>
              <a:rPr lang="en-US" altLang="en-US" sz="8000" b="1">
                <a:solidFill>
                  <a:srgbClr val="00B050"/>
                </a:solidFill>
              </a:rPr>
              <a:t>Hứng </a:t>
            </a:r>
            <a:br>
              <a:rPr lang="en-US" altLang="en-US" sz="8000" b="1">
                <a:solidFill>
                  <a:srgbClr val="00B050"/>
                </a:solidFill>
              </a:rPr>
            </a:br>
            <a:r>
              <a:rPr lang="en-US" altLang="en-US" sz="8000" b="1">
                <a:solidFill>
                  <a:srgbClr val="00B050"/>
                </a:solidFill>
              </a:rPr>
              <a:t>dừa</a:t>
            </a:r>
          </a:p>
        </p:txBody>
      </p:sp>
      <p:pic>
        <p:nvPicPr>
          <p:cNvPr id="16387" name="Content Placeholder 3">
            <a:extLst>
              <a:ext uri="{FF2B5EF4-FFF2-40B4-BE49-F238E27FC236}">
                <a16:creationId xmlns:a16="http://schemas.microsoft.com/office/drawing/2014/main" id="{0DE86A03-E22F-4275-9021-DD65F6146B9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228600"/>
            <a:ext cx="5538788" cy="62484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Hình nền Powerpoint đẹp tạo nên một Slide chuyên nghiệp">
            <a:extLst>
              <a:ext uri="{FF2B5EF4-FFF2-40B4-BE49-F238E27FC236}">
                <a16:creationId xmlns:a16="http://schemas.microsoft.com/office/drawing/2014/main" id="{4612AB1D-0D9C-4B5D-8743-F4B603A0D4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14288"/>
            <a:ext cx="91567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C22B357-E790-44A2-B162-44B514F9E61F}"/>
              </a:ext>
            </a:extLst>
          </p:cNvPr>
          <p:cNvSpPr>
            <a:spLocks noGrp="1"/>
          </p:cNvSpPr>
          <p:nvPr>
            <p:ph type="title"/>
          </p:nvPr>
        </p:nvSpPr>
        <p:spPr/>
        <p:txBody>
          <a:bodyPr/>
          <a:lstStyle/>
          <a:p>
            <a:pPr eaLnBrk="1" hangingPunct="1"/>
            <a:r>
              <a:rPr lang="en-US" altLang="en-US" sz="6600" b="1">
                <a:solidFill>
                  <a:srgbClr val="00B050"/>
                </a:solidFill>
              </a:rPr>
              <a:t>Đám cưới chuột</a:t>
            </a:r>
          </a:p>
        </p:txBody>
      </p:sp>
      <p:pic>
        <p:nvPicPr>
          <p:cNvPr id="17411" name="Content Placeholder 3">
            <a:extLst>
              <a:ext uri="{FF2B5EF4-FFF2-40B4-BE49-F238E27FC236}">
                <a16:creationId xmlns:a16="http://schemas.microsoft.com/office/drawing/2014/main" id="{CD9DFCE6-D501-4B06-B595-D10529E6C42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3400" y="1447800"/>
            <a:ext cx="8128000" cy="51816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Hình nền Powerpoint đẹp tạo nên một Slide chuyên nghiệp">
            <a:extLst>
              <a:ext uri="{FF2B5EF4-FFF2-40B4-BE49-F238E27FC236}">
                <a16:creationId xmlns:a16="http://schemas.microsoft.com/office/drawing/2014/main" id="{DDDE6899-A307-44F3-906E-A3C1128A8E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14288"/>
            <a:ext cx="91567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Title 1">
            <a:extLst>
              <a:ext uri="{FF2B5EF4-FFF2-40B4-BE49-F238E27FC236}">
                <a16:creationId xmlns:a16="http://schemas.microsoft.com/office/drawing/2014/main" id="{B8766962-2D7D-4DBB-94F6-B11FFD21C538}"/>
              </a:ext>
            </a:extLst>
          </p:cNvPr>
          <p:cNvSpPr>
            <a:spLocks noGrp="1"/>
          </p:cNvSpPr>
          <p:nvPr>
            <p:ph type="title"/>
          </p:nvPr>
        </p:nvSpPr>
        <p:spPr>
          <a:xfrm>
            <a:off x="5791200" y="1676400"/>
            <a:ext cx="2667000" cy="3048000"/>
          </a:xfrm>
        </p:spPr>
        <p:txBody>
          <a:bodyPr/>
          <a:lstStyle/>
          <a:p>
            <a:pPr eaLnBrk="1" hangingPunct="1"/>
            <a:r>
              <a:rPr lang="en-US" altLang="en-US" sz="8800" b="1">
                <a:solidFill>
                  <a:srgbClr val="00B050"/>
                </a:solidFill>
              </a:rPr>
              <a:t>Vinh</a:t>
            </a:r>
            <a:br>
              <a:rPr lang="en-US" altLang="en-US" sz="8800" b="1">
                <a:solidFill>
                  <a:srgbClr val="00B050"/>
                </a:solidFill>
              </a:rPr>
            </a:br>
            <a:r>
              <a:rPr lang="en-US" altLang="en-US" sz="8800" b="1">
                <a:solidFill>
                  <a:srgbClr val="00B050"/>
                </a:solidFill>
              </a:rPr>
              <a:t>hoa</a:t>
            </a:r>
          </a:p>
        </p:txBody>
      </p:sp>
      <p:pic>
        <p:nvPicPr>
          <p:cNvPr id="18435" name="Content Placeholder 3">
            <a:extLst>
              <a:ext uri="{FF2B5EF4-FFF2-40B4-BE49-F238E27FC236}">
                <a16:creationId xmlns:a16="http://schemas.microsoft.com/office/drawing/2014/main" id="{AE32A451-F6F5-403F-87D2-9BA60129B14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81000" y="228600"/>
            <a:ext cx="4648200" cy="6211888"/>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Hình nền Powerpoint đẹp tạo nên một Slide chuyên nghiệp">
            <a:extLst>
              <a:ext uri="{FF2B5EF4-FFF2-40B4-BE49-F238E27FC236}">
                <a16:creationId xmlns:a16="http://schemas.microsoft.com/office/drawing/2014/main" id="{CAAC58FB-D302-4FB8-91A4-B4B82E47D3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14288"/>
            <a:ext cx="91567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ECDFA4B0-E374-4DFB-BE81-55277DD90682}"/>
              </a:ext>
            </a:extLst>
          </p:cNvPr>
          <p:cNvSpPr>
            <a:spLocks noGrp="1"/>
          </p:cNvSpPr>
          <p:nvPr>
            <p:ph type="title"/>
          </p:nvPr>
        </p:nvSpPr>
        <p:spPr/>
        <p:txBody>
          <a:bodyPr>
            <a:normAutofit fontScale="90000"/>
          </a:bodyPr>
          <a:lstStyle/>
          <a:p>
            <a:pPr eaLnBrk="1" hangingPunct="1"/>
            <a:r>
              <a:rPr lang="en-US" altLang="en-US" sz="8000" b="1">
                <a:solidFill>
                  <a:srgbClr val="00B050"/>
                </a:solidFill>
              </a:rPr>
              <a:t>Đàn gà</a:t>
            </a:r>
          </a:p>
        </p:txBody>
      </p:sp>
      <p:pic>
        <p:nvPicPr>
          <p:cNvPr id="19459" name="Content Placeholder 3">
            <a:extLst>
              <a:ext uri="{FF2B5EF4-FFF2-40B4-BE49-F238E27FC236}">
                <a16:creationId xmlns:a16="http://schemas.microsoft.com/office/drawing/2014/main" id="{7BD30F49-127A-4700-9BF2-94D728E773A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71600" y="1676400"/>
            <a:ext cx="6329363" cy="4525963"/>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Hình nền Powerpoint đẹp tạo nên một Slide chuyên nghiệp">
            <a:extLst>
              <a:ext uri="{FF2B5EF4-FFF2-40B4-BE49-F238E27FC236}">
                <a16:creationId xmlns:a16="http://schemas.microsoft.com/office/drawing/2014/main" id="{8DE34DAA-A324-4882-8D59-F3B3C35950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14288"/>
            <a:ext cx="91567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EC90D17D-83E3-4273-860F-F72B883E6DAD}"/>
              </a:ext>
            </a:extLst>
          </p:cNvPr>
          <p:cNvSpPr>
            <a:spLocks noGrp="1"/>
          </p:cNvSpPr>
          <p:nvPr>
            <p:ph type="title"/>
          </p:nvPr>
        </p:nvSpPr>
        <p:spPr/>
        <p:txBody>
          <a:bodyPr/>
          <a:lstStyle/>
          <a:p>
            <a:pPr eaLnBrk="1" hangingPunct="1"/>
            <a:r>
              <a:rPr lang="en-US" altLang="en-US" sz="6600" b="1">
                <a:solidFill>
                  <a:srgbClr val="00B050"/>
                </a:solidFill>
              </a:rPr>
              <a:t>Đàn lợn âm dương</a:t>
            </a:r>
          </a:p>
        </p:txBody>
      </p:sp>
      <p:pic>
        <p:nvPicPr>
          <p:cNvPr id="20483" name="Content Placeholder 3">
            <a:extLst>
              <a:ext uri="{FF2B5EF4-FFF2-40B4-BE49-F238E27FC236}">
                <a16:creationId xmlns:a16="http://schemas.microsoft.com/office/drawing/2014/main" id="{F37F0B9D-BF80-4424-8756-F42EDED96CE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38200" y="1676400"/>
            <a:ext cx="7143750" cy="48006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3" descr="Hình nền Powerpoint đẹp tạo nên một Slide chuyên nghiệp">
            <a:extLst>
              <a:ext uri="{FF2B5EF4-FFF2-40B4-BE49-F238E27FC236}">
                <a16:creationId xmlns:a16="http://schemas.microsoft.com/office/drawing/2014/main" id="{16FE905D-24DC-4C67-8F5B-8C921EC05D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14288"/>
            <a:ext cx="91567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6" name="Content Placeholder 3">
            <a:extLst>
              <a:ext uri="{FF2B5EF4-FFF2-40B4-BE49-F238E27FC236}">
                <a16:creationId xmlns:a16="http://schemas.microsoft.com/office/drawing/2014/main" id="{7C59FA8F-90F0-489B-B9B1-0D82918F911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52400"/>
            <a:ext cx="2897188" cy="2071688"/>
          </a:xfrm>
        </p:spPr>
      </p:pic>
      <p:pic>
        <p:nvPicPr>
          <p:cNvPr id="21507" name="Picture 4">
            <a:extLst>
              <a:ext uri="{FF2B5EF4-FFF2-40B4-BE49-F238E27FC236}">
                <a16:creationId xmlns:a16="http://schemas.microsoft.com/office/drawing/2014/main" id="{69092E25-865F-4344-A673-83639C435B4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1175" y="3373438"/>
            <a:ext cx="2460625" cy="333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5">
            <a:extLst>
              <a:ext uri="{FF2B5EF4-FFF2-40B4-BE49-F238E27FC236}">
                <a16:creationId xmlns:a16="http://schemas.microsoft.com/office/drawing/2014/main" id="{2D16370B-9FAB-4248-9E13-E64D5F55E95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152400"/>
            <a:ext cx="327660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6">
            <a:extLst>
              <a:ext uri="{FF2B5EF4-FFF2-40B4-BE49-F238E27FC236}">
                <a16:creationId xmlns:a16="http://schemas.microsoft.com/office/drawing/2014/main" id="{CD3D908C-E5F6-4C37-93CE-2C49234F4C1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69025" y="228600"/>
            <a:ext cx="294798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7">
            <a:extLst>
              <a:ext uri="{FF2B5EF4-FFF2-40B4-BE49-F238E27FC236}">
                <a16:creationId xmlns:a16="http://schemas.microsoft.com/office/drawing/2014/main" id="{DF2D2CD4-85EC-415E-958F-70851C32EDC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52788" y="3335338"/>
            <a:ext cx="2690812" cy="329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8">
            <a:extLst>
              <a:ext uri="{FF2B5EF4-FFF2-40B4-BE49-F238E27FC236}">
                <a16:creationId xmlns:a16="http://schemas.microsoft.com/office/drawing/2014/main" id="{D2A739B5-D760-4495-898B-06E797999F9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169025" y="3411538"/>
            <a:ext cx="2346325" cy="329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AA765ADE-91A2-4B86-8906-1195B47592D8}"/>
              </a:ext>
            </a:extLst>
          </p:cNvPr>
          <p:cNvSpPr txBox="1">
            <a:spLocks noChangeArrowheads="1"/>
          </p:cNvSpPr>
          <p:nvPr/>
        </p:nvSpPr>
        <p:spPr bwMode="auto">
          <a:xfrm>
            <a:off x="1066800" y="2362200"/>
            <a:ext cx="6705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9pPr>
          </a:lstStyle>
          <a:p>
            <a:pPr algn="ctr" eaLnBrk="1" hangingPunct="1">
              <a:spcBef>
                <a:spcPct val="0"/>
              </a:spcBef>
              <a:buFontTx/>
              <a:buNone/>
            </a:pPr>
            <a:r>
              <a:rPr lang="en-US" altLang="en-US" sz="4000" b="1" dirty="0" err="1">
                <a:solidFill>
                  <a:srgbClr val="00B050"/>
                </a:solidFill>
              </a:rPr>
              <a:t>Tranh</a:t>
            </a:r>
            <a:r>
              <a:rPr lang="en-US" altLang="en-US" sz="4000" b="1" dirty="0">
                <a:solidFill>
                  <a:srgbClr val="00B050"/>
                </a:solidFill>
              </a:rPr>
              <a:t> </a:t>
            </a:r>
            <a:r>
              <a:rPr lang="en-US" altLang="en-US" sz="4000" b="1" dirty="0" err="1">
                <a:solidFill>
                  <a:srgbClr val="00B050"/>
                </a:solidFill>
              </a:rPr>
              <a:t>dân</a:t>
            </a:r>
            <a:r>
              <a:rPr lang="en-US" altLang="en-US" sz="4000" b="1" dirty="0">
                <a:solidFill>
                  <a:srgbClr val="00B050"/>
                </a:solidFill>
              </a:rPr>
              <a:t> </a:t>
            </a:r>
            <a:r>
              <a:rPr lang="en-US" altLang="en-US" sz="4000" b="1" dirty="0" err="1">
                <a:solidFill>
                  <a:srgbClr val="00B050"/>
                </a:solidFill>
              </a:rPr>
              <a:t>gian</a:t>
            </a:r>
            <a:r>
              <a:rPr lang="en-US" altLang="en-US" sz="4000" b="1" dirty="0">
                <a:solidFill>
                  <a:srgbClr val="00B050"/>
                </a:solidFill>
              </a:rPr>
              <a:t> </a:t>
            </a:r>
            <a:r>
              <a:rPr lang="en-US" altLang="en-US" sz="4000" b="1" dirty="0" err="1">
                <a:solidFill>
                  <a:srgbClr val="00B050"/>
                </a:solidFill>
              </a:rPr>
              <a:t>Đông</a:t>
            </a:r>
            <a:r>
              <a:rPr lang="en-US" altLang="en-US" sz="4000" b="1" dirty="0">
                <a:solidFill>
                  <a:srgbClr val="00B050"/>
                </a:solidFill>
              </a:rPr>
              <a:t> </a:t>
            </a:r>
            <a:r>
              <a:rPr lang="en-US" altLang="en-US" sz="4000" b="1" dirty="0" err="1">
                <a:solidFill>
                  <a:srgbClr val="00B050"/>
                </a:solidFill>
              </a:rPr>
              <a:t>Hồ</a:t>
            </a:r>
            <a:endParaRPr lang="en-US" altLang="en-US" sz="4000" b="1"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 name="Picture 13" descr="Hình nền Powerpoint đẹp tạo nên một Slide chuyên nghiệp">
            <a:extLst>
              <a:ext uri="{FF2B5EF4-FFF2-40B4-BE49-F238E27FC236}">
                <a16:creationId xmlns:a16="http://schemas.microsoft.com/office/drawing/2014/main" id="{DD8FB602-2FD0-45D4-BDE3-ADDA771E4B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14288"/>
            <a:ext cx="91567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0" y="620688"/>
            <a:ext cx="9144000" cy="5181600"/>
          </a:xfrm>
        </p:spPr>
        <p:txBody>
          <a:bodyPr/>
          <a:lstStyle/>
          <a:p>
            <a:pPr algn="l"/>
            <a:r>
              <a:rPr lang="en-US" sz="4400" b="1" dirty="0">
                <a:solidFill>
                  <a:schemeClr val="tx1"/>
                </a:solidFill>
                <a:latin typeface="Times New Roman" pitchFamily="18" charset="0"/>
                <a:cs typeface="Times New Roman" pitchFamily="18" charset="0"/>
                <a:sym typeface="Wingdings"/>
              </a:rPr>
              <a:t>2. </a:t>
            </a:r>
            <a:r>
              <a:rPr lang="en-US" sz="4400" b="1" dirty="0" err="1">
                <a:solidFill>
                  <a:schemeClr val="tx1"/>
                </a:solidFill>
                <a:latin typeface="Times New Roman" pitchFamily="18" charset="0"/>
                <a:cs typeface="Times New Roman" pitchFamily="18" charset="0"/>
                <a:sym typeface="Wingdings"/>
              </a:rPr>
              <a:t>Tìm</a:t>
            </a:r>
            <a:r>
              <a:rPr lang="en-US" sz="4400" b="1" dirty="0">
                <a:solidFill>
                  <a:schemeClr val="tx1"/>
                </a:solidFill>
                <a:latin typeface="Times New Roman" pitchFamily="18" charset="0"/>
                <a:cs typeface="Times New Roman" pitchFamily="18" charset="0"/>
                <a:sym typeface="Wingdings"/>
              </a:rPr>
              <a:t> </a:t>
            </a:r>
            <a:r>
              <a:rPr lang="en-US" sz="4400" b="1" dirty="0" err="1">
                <a:solidFill>
                  <a:schemeClr val="tx1"/>
                </a:solidFill>
                <a:latin typeface="Times New Roman" pitchFamily="18" charset="0"/>
                <a:cs typeface="Times New Roman" pitchFamily="18" charset="0"/>
                <a:sym typeface="Wingdings"/>
              </a:rPr>
              <a:t>hiểu</a:t>
            </a:r>
            <a:r>
              <a:rPr lang="en-US" sz="4400" b="1" dirty="0">
                <a:solidFill>
                  <a:schemeClr val="tx1"/>
                </a:solidFill>
                <a:latin typeface="Times New Roman" pitchFamily="18" charset="0"/>
                <a:cs typeface="Times New Roman" pitchFamily="18" charset="0"/>
                <a:sym typeface="Wingdings"/>
              </a:rPr>
              <a:t> </a:t>
            </a:r>
            <a:r>
              <a:rPr lang="en-US" sz="4400" b="1" dirty="0" err="1">
                <a:solidFill>
                  <a:schemeClr val="tx1"/>
                </a:solidFill>
                <a:latin typeface="Times New Roman" pitchFamily="18" charset="0"/>
                <a:cs typeface="Times New Roman" pitchFamily="18" charset="0"/>
                <a:sym typeface="Wingdings"/>
              </a:rPr>
              <a:t>bài</a:t>
            </a:r>
            <a:endParaRPr lang="en-US" sz="4400" b="1" dirty="0">
              <a:solidFill>
                <a:schemeClr val="tx1"/>
              </a:solidFill>
              <a:latin typeface="Times New Roman" pitchFamily="18" charset="0"/>
              <a:cs typeface="Times New Roman" pitchFamily="18" charset="0"/>
              <a:sym typeface="Wingdings"/>
            </a:endParaRPr>
          </a:p>
          <a:p>
            <a:pPr algn="l"/>
            <a:r>
              <a:rPr lang="en-US" sz="4400" dirty="0" err="1">
                <a:solidFill>
                  <a:schemeClr val="tx1"/>
                </a:solidFill>
                <a:latin typeface="Times New Roman" pitchFamily="18" charset="0"/>
                <a:cs typeface="Times New Roman" pitchFamily="18" charset="0"/>
              </a:rPr>
              <a:t>Nội</a:t>
            </a:r>
            <a:r>
              <a:rPr lang="en-US" sz="4400" dirty="0">
                <a:solidFill>
                  <a:schemeClr val="tx1"/>
                </a:solidFill>
                <a:latin typeface="Times New Roman" pitchFamily="18" charset="0"/>
                <a:cs typeface="Times New Roman" pitchFamily="18" charset="0"/>
              </a:rPr>
              <a:t> dung </a:t>
            </a:r>
            <a:r>
              <a:rPr lang="en-US" sz="4400" dirty="0" err="1">
                <a:solidFill>
                  <a:schemeClr val="tx1"/>
                </a:solidFill>
                <a:latin typeface="Times New Roman" pitchFamily="18" charset="0"/>
                <a:cs typeface="Times New Roman" pitchFamily="18" charset="0"/>
              </a:rPr>
              <a:t>chính</a:t>
            </a:r>
            <a:r>
              <a:rPr lang="en-US" sz="4400" dirty="0">
                <a:solidFill>
                  <a:schemeClr val="tx1"/>
                </a:solidFill>
                <a:latin typeface="Times New Roman" pitchFamily="18" charset="0"/>
                <a:cs typeface="Times New Roman" pitchFamily="18" charset="0"/>
              </a:rPr>
              <a:t> </a:t>
            </a:r>
            <a:r>
              <a:rPr lang="en-US" sz="4400" dirty="0" err="1">
                <a:solidFill>
                  <a:schemeClr val="tx1"/>
                </a:solidFill>
                <a:latin typeface="Times New Roman" pitchFamily="18" charset="0"/>
                <a:cs typeface="Times New Roman" pitchFamily="18" charset="0"/>
              </a:rPr>
              <a:t>của</a:t>
            </a:r>
            <a:r>
              <a:rPr lang="en-US" sz="4400" dirty="0">
                <a:solidFill>
                  <a:schemeClr val="tx1"/>
                </a:solidFill>
                <a:latin typeface="Times New Roman" pitchFamily="18" charset="0"/>
                <a:cs typeface="Times New Roman" pitchFamily="18" charset="0"/>
              </a:rPr>
              <a:t> </a:t>
            </a:r>
            <a:r>
              <a:rPr lang="en-US" sz="4400" dirty="0" err="1">
                <a:solidFill>
                  <a:schemeClr val="tx1"/>
                </a:solidFill>
                <a:latin typeface="Times New Roman" pitchFamily="18" charset="0"/>
                <a:cs typeface="Times New Roman" pitchFamily="18" charset="0"/>
              </a:rPr>
              <a:t>đoạn</a:t>
            </a:r>
            <a:r>
              <a:rPr lang="en-US" sz="4400" dirty="0">
                <a:solidFill>
                  <a:schemeClr val="tx1"/>
                </a:solidFill>
                <a:latin typeface="Times New Roman" pitchFamily="18" charset="0"/>
                <a:cs typeface="Times New Roman" pitchFamily="18" charset="0"/>
              </a:rPr>
              <a:t> </a:t>
            </a:r>
            <a:r>
              <a:rPr lang="en-US" sz="4400" dirty="0" err="1">
                <a:solidFill>
                  <a:schemeClr val="tx1"/>
                </a:solidFill>
                <a:latin typeface="Times New Roman" pitchFamily="18" charset="0"/>
                <a:cs typeface="Times New Roman" pitchFamily="18" charset="0"/>
              </a:rPr>
              <a:t>văn</a:t>
            </a:r>
            <a:r>
              <a:rPr lang="en-US" sz="4400" dirty="0">
                <a:solidFill>
                  <a:schemeClr val="tx1"/>
                </a:solidFill>
                <a:latin typeface="Times New Roman" pitchFamily="18" charset="0"/>
                <a:cs typeface="Times New Roman" pitchFamily="18" charset="0"/>
              </a:rPr>
              <a:t> 1 </a:t>
            </a:r>
            <a:r>
              <a:rPr lang="en-US" sz="4400" dirty="0" err="1">
                <a:solidFill>
                  <a:schemeClr val="tx1"/>
                </a:solidFill>
                <a:latin typeface="Times New Roman" pitchFamily="18" charset="0"/>
                <a:cs typeface="Times New Roman" pitchFamily="18" charset="0"/>
              </a:rPr>
              <a:t>nói</a:t>
            </a:r>
            <a:r>
              <a:rPr lang="en-US" sz="4400" dirty="0">
                <a:solidFill>
                  <a:schemeClr val="tx1"/>
                </a:solidFill>
                <a:latin typeface="Times New Roman" pitchFamily="18" charset="0"/>
                <a:cs typeface="Times New Roman" pitchFamily="18" charset="0"/>
              </a:rPr>
              <a:t> </a:t>
            </a:r>
            <a:r>
              <a:rPr lang="en-US" sz="4400" dirty="0" err="1">
                <a:solidFill>
                  <a:schemeClr val="tx1"/>
                </a:solidFill>
                <a:latin typeface="Times New Roman" pitchFamily="18" charset="0"/>
                <a:cs typeface="Times New Roman" pitchFamily="18" charset="0"/>
              </a:rPr>
              <a:t>lên</a:t>
            </a:r>
            <a:r>
              <a:rPr lang="en-US" sz="4400" dirty="0">
                <a:solidFill>
                  <a:schemeClr val="tx1"/>
                </a:solidFill>
                <a:latin typeface="Times New Roman" pitchFamily="18" charset="0"/>
                <a:cs typeface="Times New Roman" pitchFamily="18" charset="0"/>
              </a:rPr>
              <a:t> </a:t>
            </a:r>
            <a:r>
              <a:rPr lang="en-US" sz="4400" dirty="0" err="1">
                <a:solidFill>
                  <a:schemeClr val="tx1"/>
                </a:solidFill>
                <a:latin typeface="Times New Roman" pitchFamily="18" charset="0"/>
                <a:cs typeface="Times New Roman" pitchFamily="18" charset="0"/>
              </a:rPr>
              <a:t>điều</a:t>
            </a:r>
            <a:r>
              <a:rPr lang="en-US" sz="4400" dirty="0">
                <a:solidFill>
                  <a:schemeClr val="tx1"/>
                </a:solidFill>
                <a:latin typeface="Times New Roman" pitchFamily="18" charset="0"/>
                <a:cs typeface="Times New Roman" pitchFamily="18" charset="0"/>
              </a:rPr>
              <a:t> </a:t>
            </a:r>
            <a:r>
              <a:rPr lang="en-US" sz="4400" dirty="0" err="1">
                <a:solidFill>
                  <a:schemeClr val="tx1"/>
                </a:solidFill>
                <a:latin typeface="Times New Roman" pitchFamily="18" charset="0"/>
                <a:cs typeface="Times New Roman" pitchFamily="18" charset="0"/>
              </a:rPr>
              <a:t>gì</a:t>
            </a:r>
            <a:r>
              <a:rPr lang="en-US" sz="4400" dirty="0">
                <a:solidFill>
                  <a:schemeClr val="tx1"/>
                </a:solidFill>
                <a:latin typeface="Times New Roman" pitchFamily="18" charset="0"/>
                <a:cs typeface="Times New Roman" pitchFamily="18" charset="0"/>
              </a:rPr>
              <a:t> ?</a:t>
            </a:r>
          </a:p>
          <a:p>
            <a:pPr algn="l"/>
            <a:r>
              <a:rPr lang="en-US" sz="4400" dirty="0">
                <a:solidFill>
                  <a:schemeClr val="tx1"/>
                </a:solidFill>
                <a:latin typeface="Times New Roman" pitchFamily="18" charset="0"/>
                <a:cs typeface="Times New Roman" pitchFamily="18" charset="0"/>
                <a:sym typeface="Wingdings"/>
              </a:rPr>
              <a:t> </a:t>
            </a:r>
            <a:r>
              <a:rPr lang="en-US" sz="4400" dirty="0" err="1">
                <a:solidFill>
                  <a:schemeClr val="tx1"/>
                </a:solidFill>
                <a:latin typeface="Times New Roman" pitchFamily="18" charset="0"/>
                <a:cs typeface="Times New Roman" pitchFamily="18" charset="0"/>
              </a:rPr>
              <a:t>Đoạn</a:t>
            </a:r>
            <a:r>
              <a:rPr lang="en-US" sz="4400" dirty="0">
                <a:solidFill>
                  <a:schemeClr val="tx1"/>
                </a:solidFill>
                <a:latin typeface="Times New Roman" pitchFamily="18" charset="0"/>
                <a:cs typeface="Times New Roman" pitchFamily="18" charset="0"/>
              </a:rPr>
              <a:t> </a:t>
            </a:r>
            <a:r>
              <a:rPr lang="en-US" sz="4400" dirty="0" err="1">
                <a:solidFill>
                  <a:schemeClr val="tx1"/>
                </a:solidFill>
                <a:latin typeface="Times New Roman" pitchFamily="18" charset="0"/>
                <a:cs typeface="Times New Roman" pitchFamily="18" charset="0"/>
              </a:rPr>
              <a:t>văn</a:t>
            </a:r>
            <a:r>
              <a:rPr lang="en-US" sz="4400" dirty="0">
                <a:solidFill>
                  <a:schemeClr val="tx1"/>
                </a:solidFill>
                <a:latin typeface="Times New Roman" pitchFamily="18" charset="0"/>
                <a:cs typeface="Times New Roman" pitchFamily="18" charset="0"/>
              </a:rPr>
              <a:t> 1 </a:t>
            </a:r>
            <a:r>
              <a:rPr lang="en-US" sz="4400" dirty="0" err="1">
                <a:solidFill>
                  <a:schemeClr val="tx1"/>
                </a:solidFill>
                <a:latin typeface="Times New Roman" pitchFamily="18" charset="0"/>
                <a:cs typeface="Times New Roman" pitchFamily="18" charset="0"/>
              </a:rPr>
              <a:t>nói</a:t>
            </a:r>
            <a:r>
              <a:rPr lang="en-US" sz="4400" dirty="0">
                <a:solidFill>
                  <a:schemeClr val="tx1"/>
                </a:solidFill>
                <a:latin typeface="Times New Roman" pitchFamily="18" charset="0"/>
                <a:cs typeface="Times New Roman" pitchFamily="18" charset="0"/>
              </a:rPr>
              <a:t> </a:t>
            </a:r>
            <a:r>
              <a:rPr lang="en-US" sz="4400" dirty="0" err="1">
                <a:solidFill>
                  <a:schemeClr val="tx1"/>
                </a:solidFill>
                <a:latin typeface="Times New Roman" pitchFamily="18" charset="0"/>
                <a:cs typeface="Times New Roman" pitchFamily="18" charset="0"/>
              </a:rPr>
              <a:t>lên</a:t>
            </a:r>
            <a:r>
              <a:rPr lang="en-US" sz="4400" dirty="0">
                <a:solidFill>
                  <a:schemeClr val="tx1"/>
                </a:solidFill>
                <a:latin typeface="Times New Roman" pitchFamily="18" charset="0"/>
                <a:cs typeface="Times New Roman" pitchFamily="18" charset="0"/>
              </a:rPr>
              <a:t> </a:t>
            </a:r>
            <a:r>
              <a:rPr lang="en-US" sz="4400" dirty="0" err="1">
                <a:solidFill>
                  <a:schemeClr val="tx1"/>
                </a:solidFill>
                <a:latin typeface="Times New Roman" pitchFamily="18" charset="0"/>
                <a:cs typeface="Times New Roman" pitchFamily="18" charset="0"/>
              </a:rPr>
              <a:t>lòng</a:t>
            </a:r>
            <a:r>
              <a:rPr lang="en-US" sz="4400" dirty="0">
                <a:solidFill>
                  <a:schemeClr val="tx1"/>
                </a:solidFill>
                <a:latin typeface="Times New Roman" pitchFamily="18" charset="0"/>
                <a:cs typeface="Times New Roman" pitchFamily="18" charset="0"/>
              </a:rPr>
              <a:t> </a:t>
            </a:r>
            <a:r>
              <a:rPr lang="en-US" sz="4400" dirty="0" err="1">
                <a:solidFill>
                  <a:schemeClr val="tx1"/>
                </a:solidFill>
                <a:latin typeface="Times New Roman" pitchFamily="18" charset="0"/>
                <a:cs typeface="Times New Roman" pitchFamily="18" charset="0"/>
              </a:rPr>
              <a:t>biết</a:t>
            </a:r>
            <a:r>
              <a:rPr lang="en-US" sz="4400" dirty="0">
                <a:solidFill>
                  <a:schemeClr val="tx1"/>
                </a:solidFill>
                <a:latin typeface="Times New Roman" pitchFamily="18" charset="0"/>
                <a:cs typeface="Times New Roman" pitchFamily="18" charset="0"/>
              </a:rPr>
              <a:t> </a:t>
            </a:r>
            <a:r>
              <a:rPr lang="en-US" sz="4400" dirty="0" err="1">
                <a:solidFill>
                  <a:schemeClr val="tx1"/>
                </a:solidFill>
                <a:latin typeface="Times New Roman" pitchFamily="18" charset="0"/>
                <a:cs typeface="Times New Roman" pitchFamily="18" charset="0"/>
              </a:rPr>
              <a:t>ơn</a:t>
            </a:r>
            <a:r>
              <a:rPr lang="en-US" sz="4400" dirty="0">
                <a:solidFill>
                  <a:schemeClr val="tx1"/>
                </a:solidFill>
                <a:latin typeface="Times New Roman" pitchFamily="18" charset="0"/>
                <a:cs typeface="Times New Roman" pitchFamily="18" charset="0"/>
              </a:rPr>
              <a:t> </a:t>
            </a:r>
            <a:r>
              <a:rPr lang="en-US" sz="4400" dirty="0" err="1">
                <a:solidFill>
                  <a:schemeClr val="tx1"/>
                </a:solidFill>
                <a:latin typeface="Times New Roman" pitchFamily="18" charset="0"/>
                <a:cs typeface="Times New Roman" pitchFamily="18" charset="0"/>
              </a:rPr>
              <a:t>của</a:t>
            </a:r>
            <a:r>
              <a:rPr lang="en-US" sz="4400" dirty="0">
                <a:solidFill>
                  <a:schemeClr val="tx1"/>
                </a:solidFill>
                <a:latin typeface="Times New Roman" pitchFamily="18" charset="0"/>
                <a:cs typeface="Times New Roman" pitchFamily="18" charset="0"/>
              </a:rPr>
              <a:t> </a:t>
            </a:r>
            <a:r>
              <a:rPr lang="en-US" sz="4400" dirty="0" err="1">
                <a:solidFill>
                  <a:schemeClr val="tx1"/>
                </a:solidFill>
                <a:latin typeface="Times New Roman" pitchFamily="18" charset="0"/>
                <a:cs typeface="Times New Roman" pitchFamily="18" charset="0"/>
              </a:rPr>
              <a:t>tác</a:t>
            </a:r>
            <a:r>
              <a:rPr lang="en-US" sz="4400" dirty="0">
                <a:solidFill>
                  <a:schemeClr val="tx1"/>
                </a:solidFill>
                <a:latin typeface="Times New Roman" pitchFamily="18" charset="0"/>
                <a:cs typeface="Times New Roman" pitchFamily="18" charset="0"/>
              </a:rPr>
              <a:t> </a:t>
            </a:r>
            <a:r>
              <a:rPr lang="en-US" sz="4400" dirty="0" err="1">
                <a:solidFill>
                  <a:schemeClr val="tx1"/>
                </a:solidFill>
                <a:latin typeface="Times New Roman" pitchFamily="18" charset="0"/>
                <a:cs typeface="Times New Roman" pitchFamily="18" charset="0"/>
              </a:rPr>
              <a:t>giả</a:t>
            </a:r>
            <a:r>
              <a:rPr lang="en-US" sz="4400" dirty="0">
                <a:solidFill>
                  <a:schemeClr val="tx1"/>
                </a:solidFill>
                <a:latin typeface="Times New Roman" pitchFamily="18" charset="0"/>
                <a:cs typeface="Times New Roman" pitchFamily="18" charset="0"/>
              </a:rPr>
              <a:t> </a:t>
            </a:r>
            <a:r>
              <a:rPr lang="en-US" sz="4400" dirty="0" err="1">
                <a:solidFill>
                  <a:schemeClr val="tx1"/>
                </a:solidFill>
                <a:latin typeface="Times New Roman" pitchFamily="18" charset="0"/>
                <a:cs typeface="Times New Roman" pitchFamily="18" charset="0"/>
              </a:rPr>
              <a:t>đối</a:t>
            </a:r>
            <a:r>
              <a:rPr lang="en-US" sz="4400" dirty="0">
                <a:solidFill>
                  <a:schemeClr val="tx1"/>
                </a:solidFill>
                <a:latin typeface="Times New Roman" pitchFamily="18" charset="0"/>
                <a:cs typeface="Times New Roman" pitchFamily="18" charset="0"/>
              </a:rPr>
              <a:t> </a:t>
            </a:r>
            <a:r>
              <a:rPr lang="en-US" sz="4400" dirty="0" err="1">
                <a:solidFill>
                  <a:schemeClr val="tx1"/>
                </a:solidFill>
                <a:latin typeface="Times New Roman" pitchFamily="18" charset="0"/>
                <a:cs typeface="Times New Roman" pitchFamily="18" charset="0"/>
              </a:rPr>
              <a:t>với</a:t>
            </a:r>
            <a:r>
              <a:rPr lang="en-US" sz="4400" dirty="0">
                <a:solidFill>
                  <a:schemeClr val="tx1"/>
                </a:solidFill>
                <a:latin typeface="Times New Roman" pitchFamily="18" charset="0"/>
                <a:cs typeface="Times New Roman" pitchFamily="18" charset="0"/>
              </a:rPr>
              <a:t> </a:t>
            </a:r>
            <a:r>
              <a:rPr lang="en-US" sz="4400" dirty="0" err="1">
                <a:solidFill>
                  <a:schemeClr val="tx1"/>
                </a:solidFill>
                <a:latin typeface="Times New Roman" pitchFamily="18" charset="0"/>
                <a:cs typeface="Times New Roman" pitchFamily="18" charset="0"/>
              </a:rPr>
              <a:t>những</a:t>
            </a:r>
            <a:r>
              <a:rPr lang="en-US" sz="4400" dirty="0">
                <a:solidFill>
                  <a:schemeClr val="tx1"/>
                </a:solidFill>
                <a:latin typeface="Times New Roman" pitchFamily="18" charset="0"/>
                <a:cs typeface="Times New Roman" pitchFamily="18" charset="0"/>
              </a:rPr>
              <a:t> </a:t>
            </a:r>
            <a:r>
              <a:rPr lang="en-US" sz="4400" dirty="0" err="1">
                <a:solidFill>
                  <a:schemeClr val="tx1"/>
                </a:solidFill>
                <a:latin typeface="Times New Roman" pitchFamily="18" charset="0"/>
                <a:cs typeface="Times New Roman" pitchFamily="18" charset="0"/>
              </a:rPr>
              <a:t>người</a:t>
            </a:r>
            <a:r>
              <a:rPr lang="en-US" sz="4400" dirty="0">
                <a:solidFill>
                  <a:schemeClr val="tx1"/>
                </a:solidFill>
                <a:latin typeface="Times New Roman" pitchFamily="18" charset="0"/>
                <a:cs typeface="Times New Roman" pitchFamily="18" charset="0"/>
              </a:rPr>
              <a:t> </a:t>
            </a:r>
            <a:r>
              <a:rPr lang="en-US" sz="4400" dirty="0" err="1">
                <a:solidFill>
                  <a:schemeClr val="tx1"/>
                </a:solidFill>
                <a:latin typeface="Times New Roman" pitchFamily="18" charset="0"/>
                <a:cs typeface="Times New Roman" pitchFamily="18" charset="0"/>
              </a:rPr>
              <a:t>nghệ</a:t>
            </a:r>
            <a:r>
              <a:rPr lang="en-US" sz="4400" dirty="0">
                <a:solidFill>
                  <a:schemeClr val="tx1"/>
                </a:solidFill>
                <a:latin typeface="Times New Roman" pitchFamily="18" charset="0"/>
                <a:cs typeface="Times New Roman" pitchFamily="18" charset="0"/>
              </a:rPr>
              <a:t> </a:t>
            </a:r>
            <a:r>
              <a:rPr lang="en-US" sz="4400" dirty="0" err="1">
                <a:solidFill>
                  <a:schemeClr val="tx1"/>
                </a:solidFill>
                <a:latin typeface="Times New Roman" pitchFamily="18" charset="0"/>
                <a:cs typeface="Times New Roman" pitchFamily="18" charset="0"/>
              </a:rPr>
              <a:t>sĩ</a:t>
            </a:r>
            <a:r>
              <a:rPr lang="en-US" sz="4400" dirty="0">
                <a:solidFill>
                  <a:schemeClr val="tx1"/>
                </a:solidFill>
                <a:latin typeface="Times New Roman" pitchFamily="18" charset="0"/>
                <a:cs typeface="Times New Roman" pitchFamily="18" charset="0"/>
              </a:rPr>
              <a:t> </a:t>
            </a:r>
            <a:r>
              <a:rPr lang="en-US" sz="4400" dirty="0" err="1">
                <a:solidFill>
                  <a:schemeClr val="tx1"/>
                </a:solidFill>
                <a:latin typeface="Times New Roman" pitchFamily="18" charset="0"/>
                <a:cs typeface="Times New Roman" pitchFamily="18" charset="0"/>
              </a:rPr>
              <a:t>tạo</a:t>
            </a:r>
            <a:r>
              <a:rPr lang="en-US" sz="4400" dirty="0">
                <a:solidFill>
                  <a:schemeClr val="tx1"/>
                </a:solidFill>
                <a:latin typeface="Times New Roman" pitchFamily="18" charset="0"/>
                <a:cs typeface="Times New Roman" pitchFamily="18" charset="0"/>
              </a:rPr>
              <a:t> </a:t>
            </a:r>
            <a:r>
              <a:rPr lang="en-US" sz="4400" dirty="0" err="1">
                <a:solidFill>
                  <a:schemeClr val="tx1"/>
                </a:solidFill>
                <a:latin typeface="Times New Roman" pitchFamily="18" charset="0"/>
                <a:cs typeface="Times New Roman" pitchFamily="18" charset="0"/>
              </a:rPr>
              <a:t>hình</a:t>
            </a:r>
            <a:r>
              <a:rPr lang="en-US" sz="4400" dirty="0">
                <a:solidFill>
                  <a:schemeClr val="tx1"/>
                </a:solidFill>
                <a:latin typeface="Times New Roman" pitchFamily="18" charset="0"/>
                <a:cs typeface="Times New Roman" pitchFamily="18" charset="0"/>
              </a:rPr>
              <a:t> </a:t>
            </a:r>
            <a:r>
              <a:rPr lang="en-US" sz="4400" dirty="0" err="1">
                <a:solidFill>
                  <a:schemeClr val="tx1"/>
                </a:solidFill>
                <a:latin typeface="Times New Roman" pitchFamily="18" charset="0"/>
                <a:cs typeface="Times New Roman" pitchFamily="18" charset="0"/>
              </a:rPr>
              <a:t>của</a:t>
            </a:r>
            <a:r>
              <a:rPr lang="en-US" sz="4400" dirty="0">
                <a:solidFill>
                  <a:schemeClr val="tx1"/>
                </a:solidFill>
                <a:latin typeface="Times New Roman" pitchFamily="18" charset="0"/>
                <a:cs typeface="Times New Roman" pitchFamily="18" charset="0"/>
              </a:rPr>
              <a:t> </a:t>
            </a:r>
            <a:r>
              <a:rPr lang="en-US" sz="4400" dirty="0" err="1">
                <a:solidFill>
                  <a:schemeClr val="tx1"/>
                </a:solidFill>
                <a:latin typeface="Times New Roman" pitchFamily="18" charset="0"/>
                <a:cs typeface="Times New Roman" pitchFamily="18" charset="0"/>
              </a:rPr>
              <a:t>nhân</a:t>
            </a:r>
            <a:r>
              <a:rPr lang="en-US" sz="4400" dirty="0">
                <a:solidFill>
                  <a:schemeClr val="tx1"/>
                </a:solidFill>
                <a:latin typeface="Times New Roman" pitchFamily="18" charset="0"/>
                <a:cs typeface="Times New Roman" pitchFamily="18" charset="0"/>
              </a:rPr>
              <a:t> </a:t>
            </a:r>
            <a:r>
              <a:rPr lang="en-US" sz="4400" dirty="0" err="1">
                <a:solidFill>
                  <a:schemeClr val="tx1"/>
                </a:solidFill>
                <a:latin typeface="Times New Roman" pitchFamily="18" charset="0"/>
                <a:cs typeface="Times New Roman" pitchFamily="18" charset="0"/>
              </a:rPr>
              <a:t>dân</a:t>
            </a:r>
            <a:r>
              <a:rPr lang="en-US" sz="4400" dirty="0">
                <a:solidFill>
                  <a:schemeClr val="tx1"/>
                </a:solidFill>
                <a:latin typeface="Times New Roman" pitchFamily="18" charset="0"/>
                <a:cs typeface="Times New Roman" pitchFamily="18" charset="0"/>
              </a:rPr>
              <a:t>.</a:t>
            </a:r>
          </a:p>
        </p:txBody>
      </p:sp>
      <p:grpSp>
        <p:nvGrpSpPr>
          <p:cNvPr id="4" name="Group 3">
            <a:extLst>
              <a:ext uri="{FF2B5EF4-FFF2-40B4-BE49-F238E27FC236}">
                <a16:creationId xmlns:a16="http://schemas.microsoft.com/office/drawing/2014/main" id="{682C8EB6-ED08-475D-BB74-CF9CC8EBAFEB}"/>
              </a:ext>
            </a:extLst>
          </p:cNvPr>
          <p:cNvGrpSpPr/>
          <p:nvPr/>
        </p:nvGrpSpPr>
        <p:grpSpPr>
          <a:xfrm>
            <a:off x="0" y="-22225"/>
            <a:ext cx="9250140" cy="6880225"/>
            <a:chOff x="1487540" y="0"/>
            <a:chExt cx="9250140" cy="6871909"/>
          </a:xfrm>
        </p:grpSpPr>
        <p:pic>
          <p:nvPicPr>
            <p:cNvPr id="5" name="Picture 7" descr="lollipop[1]">
              <a:extLst>
                <a:ext uri="{FF2B5EF4-FFF2-40B4-BE49-F238E27FC236}">
                  <a16:creationId xmlns:a16="http://schemas.microsoft.com/office/drawing/2014/main" id="{D428C8EC-7193-4B95-9ECA-A752479C47A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V="1">
              <a:off x="-190336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F9916F7F-4AC2-4680-94AC-329D7F7C7567}"/>
                </a:ext>
              </a:extLst>
            </p:cNvPr>
            <p:cNvGrpSpPr/>
            <p:nvPr/>
          </p:nvGrpSpPr>
          <p:grpSpPr>
            <a:xfrm>
              <a:off x="1502530" y="13909"/>
              <a:ext cx="9235150" cy="6858000"/>
              <a:chOff x="-54690" y="0"/>
              <a:chExt cx="9235150" cy="6858000"/>
            </a:xfrm>
          </p:grpSpPr>
          <p:pic>
            <p:nvPicPr>
              <p:cNvPr id="7" name="Picture 6" descr="lollipop[1]">
                <a:extLst>
                  <a:ext uri="{FF2B5EF4-FFF2-40B4-BE49-F238E27FC236}">
                    <a16:creationId xmlns:a16="http://schemas.microsoft.com/office/drawing/2014/main" id="{9C0FD013-1118-41AF-8986-1874D377D64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V="1">
                <a:off x="5658670" y="3372670"/>
                <a:ext cx="6858000" cy="11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lollipop[1]">
                <a:extLst>
                  <a:ext uri="{FF2B5EF4-FFF2-40B4-BE49-F238E27FC236}">
                    <a16:creationId xmlns:a16="http://schemas.microsoft.com/office/drawing/2014/main" id="{35529D2A-1955-4EDB-968A-CA71DE12069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V="1">
                <a:off x="-54690" y="0"/>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lollipop[1]">
                <a:extLst>
                  <a:ext uri="{FF2B5EF4-FFF2-40B4-BE49-F238E27FC236}">
                    <a16:creationId xmlns:a16="http://schemas.microsoft.com/office/drawing/2014/main" id="{55FABFA8-2EE4-4E4D-A14F-1F607D449F1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V="1">
                <a:off x="38100" y="6756418"/>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4195979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k00-9">
            <a:extLst>
              <a:ext uri="{FF2B5EF4-FFF2-40B4-BE49-F238E27FC236}">
                <a16:creationId xmlns:a16="http://schemas.microsoft.com/office/drawing/2014/main" id="{048F5569-0C23-4D42-97F1-B981910495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6019800"/>
            <a:ext cx="2743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9" descr="k00-9">
            <a:extLst>
              <a:ext uri="{FF2B5EF4-FFF2-40B4-BE49-F238E27FC236}">
                <a16:creationId xmlns:a16="http://schemas.microsoft.com/office/drawing/2014/main" id="{99E7B483-C858-4F8A-99A7-068AEA17B7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6359525"/>
            <a:ext cx="36957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2" name="Group 12">
            <a:extLst>
              <a:ext uri="{FF2B5EF4-FFF2-40B4-BE49-F238E27FC236}">
                <a16:creationId xmlns:a16="http://schemas.microsoft.com/office/drawing/2014/main" id="{E45ED374-5235-4E38-885F-2FC8DFA45475}"/>
              </a:ext>
            </a:extLst>
          </p:cNvPr>
          <p:cNvGrpSpPr>
            <a:grpSpLocks/>
          </p:cNvGrpSpPr>
          <p:nvPr/>
        </p:nvGrpSpPr>
        <p:grpSpPr bwMode="auto">
          <a:xfrm>
            <a:off x="0" y="3733800"/>
            <a:ext cx="9144000" cy="3124200"/>
            <a:chOff x="0" y="1392"/>
            <a:chExt cx="5760" cy="2928"/>
          </a:xfrm>
        </p:grpSpPr>
        <p:pic>
          <p:nvPicPr>
            <p:cNvPr id="7176" name="Picture 4" descr="8184-003-02-1027">
              <a:extLst>
                <a:ext uri="{FF2B5EF4-FFF2-40B4-BE49-F238E27FC236}">
                  <a16:creationId xmlns:a16="http://schemas.microsoft.com/office/drawing/2014/main" id="{F5690286-69FB-409F-8F9E-46CE49AE7E2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2" y="1392"/>
              <a:ext cx="3360"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7" descr="k00-9">
              <a:extLst>
                <a:ext uri="{FF2B5EF4-FFF2-40B4-BE49-F238E27FC236}">
                  <a16:creationId xmlns:a16="http://schemas.microsoft.com/office/drawing/2014/main" id="{D73FF13A-57B2-4354-ABF9-392A6B0460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40"/>
              <a:ext cx="192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8" descr="k00-9">
              <a:extLst>
                <a:ext uri="{FF2B5EF4-FFF2-40B4-BE49-F238E27FC236}">
                  <a16:creationId xmlns:a16="http://schemas.microsoft.com/office/drawing/2014/main" id="{9FCE95AC-F7D2-45CB-8CD9-4F99C76ACB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 y="3936"/>
              <a:ext cx="1896"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0" descr="k00-9">
              <a:extLst>
                <a:ext uri="{FF2B5EF4-FFF2-40B4-BE49-F238E27FC236}">
                  <a16:creationId xmlns:a16="http://schemas.microsoft.com/office/drawing/2014/main" id="{0F44591F-556D-4289-BEF6-509647D374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2" y="3957"/>
              <a:ext cx="2688"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11" descr="k00-9">
              <a:extLst>
                <a:ext uri="{FF2B5EF4-FFF2-40B4-BE49-F238E27FC236}">
                  <a16:creationId xmlns:a16="http://schemas.microsoft.com/office/drawing/2014/main" id="{3D490142-1DDC-4325-973C-F9F8E09AA7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 y="4019"/>
              <a:ext cx="2232"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173" name="Picture 2" descr="D:\SOA\Khung nen bieu tuong\Khung nen bieu tuong\[Muare.asia]-FramesChildrenVol34\muare.asia - babyvol34 - 4.png">
            <a:extLst>
              <a:ext uri="{FF2B5EF4-FFF2-40B4-BE49-F238E27FC236}">
                <a16:creationId xmlns:a16="http://schemas.microsoft.com/office/drawing/2014/main" id="{D768AE27-01EB-437F-B202-314B0CD84A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625"/>
            <a:ext cx="9144000" cy="680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WordArt 12">
            <a:extLst>
              <a:ext uri="{FF2B5EF4-FFF2-40B4-BE49-F238E27FC236}">
                <a16:creationId xmlns:a16="http://schemas.microsoft.com/office/drawing/2014/main" id="{819FF732-CB14-4FCA-B055-598E949FAB8D}"/>
              </a:ext>
            </a:extLst>
          </p:cNvPr>
          <p:cNvSpPr>
            <a:spLocks noChangeArrowheads="1" noChangeShapeType="1" noTextEdit="1"/>
          </p:cNvSpPr>
          <p:nvPr/>
        </p:nvSpPr>
        <p:spPr bwMode="auto">
          <a:xfrm>
            <a:off x="4048125" y="4114800"/>
            <a:ext cx="3429000" cy="781050"/>
          </a:xfrm>
          <a:prstGeom prst="rect">
            <a:avLst/>
          </a:prstGeom>
        </p:spPr>
        <p:txBody>
          <a:bodyPr wrap="none" fromWordArt="1">
            <a:prstTxWarp prst="textPlain">
              <a:avLst>
                <a:gd name="adj" fmla="val 50000"/>
              </a:avLst>
            </a:prstTxWarp>
          </a:bodyPr>
          <a:lstStyle/>
          <a:p>
            <a:pPr algn="ctr"/>
            <a:endParaRPr lang="en-US" sz="3600" b="1" kern="10">
              <a:ln w="9525">
                <a:solidFill>
                  <a:srgbClr val="FF0000"/>
                </a:solidFill>
                <a:round/>
                <a:headEnd/>
                <a:tailEnd/>
              </a:ln>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13" name="WordArt 12">
            <a:extLst>
              <a:ext uri="{FF2B5EF4-FFF2-40B4-BE49-F238E27FC236}">
                <a16:creationId xmlns:a16="http://schemas.microsoft.com/office/drawing/2014/main" id="{047A7422-6E8E-4943-B8AF-BD8C6BB9E2DE}"/>
              </a:ext>
            </a:extLst>
          </p:cNvPr>
          <p:cNvSpPr>
            <a:spLocks noChangeArrowheads="1" noChangeShapeType="1" noTextEdit="1"/>
          </p:cNvSpPr>
          <p:nvPr/>
        </p:nvSpPr>
        <p:spPr bwMode="auto">
          <a:xfrm>
            <a:off x="2895600" y="2222500"/>
            <a:ext cx="5530850" cy="1511300"/>
          </a:xfrm>
          <a:prstGeom prst="rect">
            <a:avLst/>
          </a:prstGeom>
        </p:spPr>
        <p:txBody>
          <a:bodyPr wrap="none" fromWordArt="1">
            <a:prstTxWarp prst="textPlain">
              <a:avLst>
                <a:gd name="adj" fmla="val 50000"/>
              </a:avLst>
            </a:prstTxWarp>
          </a:bodyPr>
          <a:lstStyle/>
          <a:p>
            <a:pPr algn="ctr"/>
            <a:r>
              <a:rPr lang="en-US" sz="3600" kern="1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KHỞI ĐỘNG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3" descr="Hình nền Powerpoint đẹp tạo nên một Slide chuyên nghiệp">
            <a:extLst>
              <a:ext uri="{FF2B5EF4-FFF2-40B4-BE49-F238E27FC236}">
                <a16:creationId xmlns:a16="http://schemas.microsoft.com/office/drawing/2014/main" id="{36845546-FD1D-477B-80F3-0EE7916201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14288"/>
            <a:ext cx="91567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Title 1">
            <a:extLst>
              <a:ext uri="{FF2B5EF4-FFF2-40B4-BE49-F238E27FC236}">
                <a16:creationId xmlns:a16="http://schemas.microsoft.com/office/drawing/2014/main" id="{F9DD33C6-5E77-4BD4-83B7-F1E0D3B32B9F}"/>
              </a:ext>
            </a:extLst>
          </p:cNvPr>
          <p:cNvSpPr>
            <a:spLocks noGrp="1"/>
          </p:cNvSpPr>
          <p:nvPr>
            <p:ph type="title"/>
          </p:nvPr>
        </p:nvSpPr>
        <p:spPr>
          <a:xfrm>
            <a:off x="381000" y="228600"/>
            <a:ext cx="8610600" cy="2087563"/>
          </a:xfrm>
        </p:spPr>
        <p:txBody>
          <a:bodyPr/>
          <a:lstStyle/>
          <a:p>
            <a:pPr algn="l" eaLnBrk="1" hangingPunct="1"/>
            <a:r>
              <a:rPr lang="en-US" altLang="en-US" sz="3200" b="1" dirty="0">
                <a:solidFill>
                  <a:srgbClr val="FF0000"/>
                </a:solidFill>
              </a:rPr>
              <a:t>.</a:t>
            </a:r>
            <a:r>
              <a:rPr lang="en-US" altLang="en-US" sz="3200" dirty="0">
                <a:solidFill>
                  <a:srgbClr val="FF0000"/>
                </a:solidFill>
              </a:rPr>
              <a:t> </a:t>
            </a:r>
            <a:r>
              <a:rPr lang="en-US" altLang="en-US" sz="3200" dirty="0" err="1"/>
              <a:t>Trong</a:t>
            </a:r>
            <a:r>
              <a:rPr lang="en-US" altLang="en-US" sz="3200" dirty="0"/>
              <a:t> </a:t>
            </a:r>
            <a:r>
              <a:rPr lang="en-US" altLang="en-US" sz="3200" dirty="0" err="1"/>
              <a:t>bài</a:t>
            </a:r>
            <a:r>
              <a:rPr lang="en-US" altLang="en-US" sz="3200" dirty="0"/>
              <a:t> </a:t>
            </a:r>
            <a:r>
              <a:rPr lang="en-US" altLang="en-US" sz="3200" dirty="0" err="1"/>
              <a:t>viết</a:t>
            </a:r>
            <a:r>
              <a:rPr lang="en-US" altLang="en-US" sz="3200" dirty="0"/>
              <a:t>, </a:t>
            </a:r>
            <a:r>
              <a:rPr lang="en-US" altLang="en-US" sz="3200" dirty="0" err="1"/>
              <a:t>tác</a:t>
            </a:r>
            <a:r>
              <a:rPr lang="en-US" altLang="en-US" sz="3200" dirty="0"/>
              <a:t> </a:t>
            </a:r>
            <a:r>
              <a:rPr lang="en-US" altLang="en-US" sz="3200" dirty="0" err="1"/>
              <a:t>giả</a:t>
            </a:r>
            <a:r>
              <a:rPr lang="en-US" altLang="en-US" sz="3200" dirty="0"/>
              <a:t> </a:t>
            </a:r>
            <a:r>
              <a:rPr lang="en-US" altLang="en-US" sz="3200" dirty="0" err="1"/>
              <a:t>nhắc</a:t>
            </a:r>
            <a:r>
              <a:rPr lang="en-US" altLang="en-US" sz="3200" dirty="0"/>
              <a:t> </a:t>
            </a:r>
            <a:r>
              <a:rPr lang="en-US" altLang="en-US" sz="3200" dirty="0" err="1"/>
              <a:t>đến</a:t>
            </a:r>
            <a:r>
              <a:rPr lang="en-US" altLang="en-US" sz="3200" dirty="0"/>
              <a:t> </a:t>
            </a:r>
            <a:r>
              <a:rPr lang="en-US" altLang="en-US" sz="3200" dirty="0" err="1"/>
              <a:t>kĩ</a:t>
            </a:r>
            <a:r>
              <a:rPr lang="en-US" altLang="en-US" sz="3200" dirty="0"/>
              <a:t> </a:t>
            </a:r>
            <a:r>
              <a:rPr lang="en-US" altLang="en-US" sz="3200" dirty="0" err="1"/>
              <a:t>thuật</a:t>
            </a:r>
            <a:r>
              <a:rPr lang="en-US" altLang="en-US" sz="3200" dirty="0"/>
              <a:t> </a:t>
            </a:r>
            <a:r>
              <a:rPr lang="en-US" altLang="en-US" sz="3200" dirty="0" err="1"/>
              <a:t>tranh</a:t>
            </a:r>
            <a:r>
              <a:rPr lang="en-US" altLang="en-US" sz="3200" dirty="0"/>
              <a:t> </a:t>
            </a:r>
            <a:r>
              <a:rPr lang="en-US" altLang="en-US" sz="3200" dirty="0" err="1"/>
              <a:t>làng</a:t>
            </a:r>
            <a:r>
              <a:rPr lang="en-US" altLang="en-US" sz="3200" dirty="0"/>
              <a:t> </a:t>
            </a:r>
            <a:r>
              <a:rPr lang="en-US" altLang="en-US" sz="3200" dirty="0" err="1"/>
              <a:t>Hồ</a:t>
            </a:r>
            <a:r>
              <a:rPr lang="en-US" altLang="en-US" sz="3200" dirty="0"/>
              <a:t> </a:t>
            </a:r>
            <a:r>
              <a:rPr lang="en-US" altLang="en-US" sz="3200" dirty="0" err="1"/>
              <a:t>đạt</a:t>
            </a:r>
            <a:r>
              <a:rPr lang="en-US" altLang="en-US" sz="3200" dirty="0"/>
              <a:t> </a:t>
            </a:r>
            <a:r>
              <a:rPr lang="en-US" altLang="en-US" sz="3200" dirty="0" err="1"/>
              <a:t>đến</a:t>
            </a:r>
            <a:r>
              <a:rPr lang="en-US" altLang="en-US" sz="3200" dirty="0"/>
              <a:t> </a:t>
            </a:r>
            <a:r>
              <a:rPr lang="en-US" altLang="en-US" sz="3200" dirty="0" err="1"/>
              <a:t>trình</a:t>
            </a:r>
            <a:r>
              <a:rPr lang="en-US" altLang="en-US" sz="3200" dirty="0"/>
              <a:t> </a:t>
            </a:r>
            <a:r>
              <a:rPr lang="en-US" altLang="en-US" sz="3200" dirty="0" err="1"/>
              <a:t>độ</a:t>
            </a:r>
            <a:r>
              <a:rPr lang="en-US" altLang="en-US" sz="3200" dirty="0"/>
              <a:t> </a:t>
            </a:r>
            <a:r>
              <a:rPr lang="en-US" altLang="en-US" sz="3200" dirty="0" err="1"/>
              <a:t>nào</a:t>
            </a:r>
            <a:r>
              <a:rPr lang="en-US" altLang="en-US" sz="3200" dirty="0"/>
              <a:t>?</a:t>
            </a:r>
            <a:endParaRPr lang="en-US" altLang="en-US" sz="3200" b="1" dirty="0"/>
          </a:p>
        </p:txBody>
      </p:sp>
      <p:sp>
        <p:nvSpPr>
          <p:cNvPr id="8" name="Title 1">
            <a:extLst>
              <a:ext uri="{FF2B5EF4-FFF2-40B4-BE49-F238E27FC236}">
                <a16:creationId xmlns:a16="http://schemas.microsoft.com/office/drawing/2014/main" id="{1D2C1FD1-FC13-48A7-87A8-9A9B00E420E0}"/>
              </a:ext>
            </a:extLst>
          </p:cNvPr>
          <p:cNvSpPr txBox="1">
            <a:spLocks/>
          </p:cNvSpPr>
          <p:nvPr/>
        </p:nvSpPr>
        <p:spPr bwMode="auto">
          <a:xfrm>
            <a:off x="390525" y="2133600"/>
            <a:ext cx="75438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9pPr>
          </a:lstStyle>
          <a:p>
            <a:pPr>
              <a:spcBef>
                <a:spcPct val="0"/>
              </a:spcBef>
              <a:buFontTx/>
              <a:buNone/>
            </a:pPr>
            <a:r>
              <a:rPr lang="en-US" altLang="en-US">
                <a:solidFill>
                  <a:srgbClr val="FF0000"/>
                </a:solidFill>
              </a:rPr>
              <a:t>-Tác giả nhắc đến kĩ thuật tranh làng Hồ đạt đến trình độ tinh tế</a:t>
            </a:r>
          </a:p>
        </p:txBody>
      </p:sp>
      <p:sp>
        <p:nvSpPr>
          <p:cNvPr id="5" name="TextBox 4">
            <a:extLst>
              <a:ext uri="{FF2B5EF4-FFF2-40B4-BE49-F238E27FC236}">
                <a16:creationId xmlns:a16="http://schemas.microsoft.com/office/drawing/2014/main" id="{A45C5BF6-7669-4E69-8046-B657C3089F97}"/>
              </a:ext>
            </a:extLst>
          </p:cNvPr>
          <p:cNvSpPr txBox="1"/>
          <p:nvPr/>
        </p:nvSpPr>
        <p:spPr>
          <a:xfrm>
            <a:off x="381000" y="192162"/>
            <a:ext cx="4572000" cy="523220"/>
          </a:xfrm>
          <a:prstGeom prst="rect">
            <a:avLst/>
          </a:prstGeom>
          <a:noFill/>
        </p:spPr>
        <p:txBody>
          <a:bodyPr wrap="square">
            <a:spAutoFit/>
          </a:bodyPr>
          <a:lstStyle/>
          <a:p>
            <a:pPr algn="l"/>
            <a:r>
              <a:rPr lang="en-US" sz="2800" b="1" dirty="0">
                <a:solidFill>
                  <a:schemeClr val="tx1"/>
                </a:solidFill>
                <a:latin typeface="Times New Roman" pitchFamily="18" charset="0"/>
                <a:cs typeface="Times New Roman" pitchFamily="18" charset="0"/>
                <a:sym typeface="Wingdings"/>
              </a:rPr>
              <a:t>2. </a:t>
            </a:r>
            <a:r>
              <a:rPr lang="en-US" sz="2800" b="1" dirty="0" err="1">
                <a:solidFill>
                  <a:schemeClr val="tx1"/>
                </a:solidFill>
                <a:latin typeface="Times New Roman" pitchFamily="18" charset="0"/>
                <a:cs typeface="Times New Roman" pitchFamily="18" charset="0"/>
                <a:sym typeface="Wingdings"/>
              </a:rPr>
              <a:t>Tìm</a:t>
            </a:r>
            <a:r>
              <a:rPr lang="en-US" sz="2800" b="1" dirty="0">
                <a:solidFill>
                  <a:schemeClr val="tx1"/>
                </a:solidFill>
                <a:latin typeface="Times New Roman" pitchFamily="18" charset="0"/>
                <a:cs typeface="Times New Roman" pitchFamily="18" charset="0"/>
                <a:sym typeface="Wingdings"/>
              </a:rPr>
              <a:t> </a:t>
            </a:r>
            <a:r>
              <a:rPr lang="en-US" sz="2800" b="1" dirty="0" err="1">
                <a:solidFill>
                  <a:schemeClr val="tx1"/>
                </a:solidFill>
                <a:latin typeface="Times New Roman" pitchFamily="18" charset="0"/>
                <a:cs typeface="Times New Roman" pitchFamily="18" charset="0"/>
                <a:sym typeface="Wingdings"/>
              </a:rPr>
              <a:t>hiểu</a:t>
            </a:r>
            <a:r>
              <a:rPr lang="en-US" sz="2800" b="1" dirty="0">
                <a:solidFill>
                  <a:schemeClr val="tx1"/>
                </a:solidFill>
                <a:latin typeface="Times New Roman" pitchFamily="18" charset="0"/>
                <a:cs typeface="Times New Roman" pitchFamily="18" charset="0"/>
                <a:sym typeface="Wingdings"/>
              </a:rPr>
              <a:t> </a:t>
            </a:r>
            <a:r>
              <a:rPr lang="en-US" sz="2800" b="1" dirty="0" err="1">
                <a:solidFill>
                  <a:schemeClr val="tx1"/>
                </a:solidFill>
                <a:latin typeface="Times New Roman" pitchFamily="18" charset="0"/>
                <a:cs typeface="Times New Roman" pitchFamily="18" charset="0"/>
                <a:sym typeface="Wingdings"/>
              </a:rPr>
              <a:t>bài</a:t>
            </a:r>
            <a:endParaRPr lang="en-US" sz="2800" b="1" dirty="0">
              <a:solidFill>
                <a:schemeClr val="tx1"/>
              </a:solidFill>
              <a:latin typeface="Times New Roman" pitchFamily="18" charset="0"/>
              <a:cs typeface="Times New Roman" pitchFamily="18" charset="0"/>
              <a:sym typeface="Wingding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36712"/>
            <a:ext cx="9144000" cy="5257800"/>
          </a:xfrm>
        </p:spPr>
        <p:txBody>
          <a:bodyPr/>
          <a:lstStyle/>
          <a:p>
            <a:pPr marL="457200" indent="-457200" algn="l">
              <a:buFont typeface="Wingdings"/>
              <a:buChar char="v"/>
            </a:pPr>
            <a:r>
              <a:rPr lang="en-US" b="1" dirty="0">
                <a:solidFill>
                  <a:schemeClr val="tx1"/>
                </a:solidFill>
                <a:latin typeface="Times New Roman" pitchFamily="18" charset="0"/>
                <a:cs typeface="Times New Roman" pitchFamily="18" charset="0"/>
                <a:sym typeface="Wingdings"/>
              </a:rPr>
              <a:t>2. </a:t>
            </a:r>
            <a:r>
              <a:rPr lang="en-US" b="1" dirty="0" err="1">
                <a:solidFill>
                  <a:schemeClr val="tx1"/>
                </a:solidFill>
                <a:latin typeface="Times New Roman" pitchFamily="18" charset="0"/>
                <a:cs typeface="Times New Roman" pitchFamily="18" charset="0"/>
                <a:sym typeface="Wingdings"/>
              </a:rPr>
              <a:t>Tìm</a:t>
            </a:r>
            <a:r>
              <a:rPr lang="en-US" b="1" dirty="0">
                <a:solidFill>
                  <a:schemeClr val="tx1"/>
                </a:solidFill>
                <a:latin typeface="Times New Roman" pitchFamily="18" charset="0"/>
                <a:cs typeface="Times New Roman" pitchFamily="18" charset="0"/>
                <a:sym typeface="Wingdings"/>
              </a:rPr>
              <a:t> </a:t>
            </a:r>
            <a:r>
              <a:rPr lang="en-US" b="1" dirty="0" err="1">
                <a:solidFill>
                  <a:schemeClr val="tx1"/>
                </a:solidFill>
                <a:latin typeface="Times New Roman" pitchFamily="18" charset="0"/>
                <a:cs typeface="Times New Roman" pitchFamily="18" charset="0"/>
                <a:sym typeface="Wingdings"/>
              </a:rPr>
              <a:t>hiểu</a:t>
            </a:r>
            <a:r>
              <a:rPr lang="en-US" b="1" dirty="0">
                <a:solidFill>
                  <a:schemeClr val="tx1"/>
                </a:solidFill>
                <a:latin typeface="Times New Roman" pitchFamily="18" charset="0"/>
                <a:cs typeface="Times New Roman" pitchFamily="18" charset="0"/>
                <a:sym typeface="Wingdings"/>
              </a:rPr>
              <a:t> </a:t>
            </a:r>
            <a:r>
              <a:rPr lang="en-US" b="1" dirty="0" err="1">
                <a:solidFill>
                  <a:schemeClr val="tx1"/>
                </a:solidFill>
                <a:latin typeface="Times New Roman" pitchFamily="18" charset="0"/>
                <a:cs typeface="Times New Roman" pitchFamily="18" charset="0"/>
                <a:sym typeface="Wingdings"/>
              </a:rPr>
              <a:t>bài</a:t>
            </a:r>
            <a:endParaRPr lang="en-US" b="1" dirty="0">
              <a:solidFill>
                <a:schemeClr val="tx1"/>
              </a:solidFill>
              <a:latin typeface="Times New Roman" pitchFamily="18" charset="0"/>
              <a:cs typeface="Times New Roman" pitchFamily="18" charset="0"/>
              <a:sym typeface="Wingdings"/>
            </a:endParaRPr>
          </a:p>
          <a:p>
            <a:pPr marL="457200" indent="-457200" algn="l">
              <a:buFontTx/>
              <a:buChar char="-"/>
            </a:pPr>
            <a:r>
              <a:rPr lang="en-US" sz="4000" dirty="0" err="1">
                <a:solidFill>
                  <a:schemeClr val="tx1"/>
                </a:solidFill>
                <a:latin typeface="Times New Roman" pitchFamily="18" charset="0"/>
                <a:cs typeface="Times New Roman" pitchFamily="18" charset="0"/>
                <a:sym typeface="Wingdings"/>
              </a:rPr>
              <a:t>Tìm</a:t>
            </a:r>
            <a:r>
              <a:rPr lang="en-US" sz="4000" dirty="0">
                <a:solidFill>
                  <a:schemeClr val="tx1"/>
                </a:solidFill>
                <a:latin typeface="Times New Roman" pitchFamily="18" charset="0"/>
                <a:cs typeface="Times New Roman" pitchFamily="18" charset="0"/>
                <a:sym typeface="Wingdings"/>
              </a:rPr>
              <a:t> </a:t>
            </a:r>
            <a:r>
              <a:rPr lang="en-US" sz="4000" dirty="0" err="1">
                <a:solidFill>
                  <a:schemeClr val="tx1"/>
                </a:solidFill>
                <a:latin typeface="Times New Roman" pitchFamily="18" charset="0"/>
                <a:cs typeface="Times New Roman" pitchFamily="18" charset="0"/>
                <a:sym typeface="Wingdings"/>
              </a:rPr>
              <a:t>hiểu</a:t>
            </a:r>
            <a:r>
              <a:rPr lang="en-US" sz="4000" dirty="0">
                <a:solidFill>
                  <a:schemeClr val="tx1"/>
                </a:solidFill>
                <a:latin typeface="Times New Roman" pitchFamily="18" charset="0"/>
                <a:cs typeface="Times New Roman" pitchFamily="18" charset="0"/>
                <a:sym typeface="Wingdings"/>
              </a:rPr>
              <a:t> </a:t>
            </a:r>
            <a:r>
              <a:rPr lang="en-US" sz="4000" dirty="0" err="1">
                <a:solidFill>
                  <a:schemeClr val="tx1"/>
                </a:solidFill>
                <a:latin typeface="Times New Roman" pitchFamily="18" charset="0"/>
                <a:cs typeface="Times New Roman" pitchFamily="18" charset="0"/>
                <a:sym typeface="Wingdings"/>
              </a:rPr>
              <a:t>đoạn</a:t>
            </a:r>
            <a:r>
              <a:rPr lang="en-US" sz="4000" dirty="0">
                <a:solidFill>
                  <a:schemeClr val="tx1"/>
                </a:solidFill>
                <a:latin typeface="Times New Roman" pitchFamily="18" charset="0"/>
                <a:cs typeface="Times New Roman" pitchFamily="18" charset="0"/>
                <a:sym typeface="Wingdings"/>
              </a:rPr>
              <a:t> 2, 3:</a:t>
            </a:r>
          </a:p>
          <a:p>
            <a:pPr algn="l"/>
            <a:r>
              <a:rPr lang="en-US" sz="4000" b="1" dirty="0">
                <a:solidFill>
                  <a:schemeClr val="tx1"/>
                </a:solidFill>
                <a:latin typeface="Times New Roman" pitchFamily="18" charset="0"/>
                <a:cs typeface="Times New Roman" pitchFamily="18" charset="0"/>
                <a:sym typeface="Wingdings"/>
              </a:rPr>
              <a:t>  </a:t>
            </a:r>
            <a:r>
              <a:rPr lang="en-US" sz="4400" dirty="0" err="1">
                <a:solidFill>
                  <a:schemeClr val="tx1"/>
                </a:solidFill>
                <a:latin typeface="Times New Roman" pitchFamily="18" charset="0"/>
                <a:cs typeface="Times New Roman" pitchFamily="18" charset="0"/>
                <a:sym typeface="Wingdings"/>
              </a:rPr>
              <a:t>Kỹ</a:t>
            </a:r>
            <a:r>
              <a:rPr lang="en-US" sz="4400" dirty="0">
                <a:solidFill>
                  <a:schemeClr val="tx1"/>
                </a:solidFill>
                <a:latin typeface="Times New Roman" pitchFamily="18" charset="0"/>
                <a:cs typeface="Times New Roman" pitchFamily="18" charset="0"/>
                <a:sym typeface="Wingdings"/>
              </a:rPr>
              <a:t> </a:t>
            </a:r>
            <a:r>
              <a:rPr lang="en-US" sz="4400" dirty="0" err="1">
                <a:solidFill>
                  <a:schemeClr val="tx1"/>
                </a:solidFill>
                <a:latin typeface="Times New Roman" pitchFamily="18" charset="0"/>
                <a:cs typeface="Times New Roman" pitchFamily="18" charset="0"/>
                <a:sym typeface="Wingdings"/>
              </a:rPr>
              <a:t>thuật</a:t>
            </a:r>
            <a:r>
              <a:rPr lang="en-US" sz="4400" dirty="0">
                <a:solidFill>
                  <a:schemeClr val="tx1"/>
                </a:solidFill>
                <a:latin typeface="Times New Roman" pitchFamily="18" charset="0"/>
                <a:cs typeface="Times New Roman" pitchFamily="18" charset="0"/>
                <a:sym typeface="Wingdings"/>
              </a:rPr>
              <a:t> </a:t>
            </a:r>
            <a:r>
              <a:rPr lang="en-US" sz="4400" dirty="0" err="1">
                <a:solidFill>
                  <a:schemeClr val="tx1"/>
                </a:solidFill>
                <a:latin typeface="Times New Roman" pitchFamily="18" charset="0"/>
                <a:cs typeface="Times New Roman" pitchFamily="18" charset="0"/>
                <a:sym typeface="Wingdings"/>
              </a:rPr>
              <a:t>tạo</a:t>
            </a:r>
            <a:r>
              <a:rPr lang="en-US" sz="4400" dirty="0">
                <a:solidFill>
                  <a:schemeClr val="tx1"/>
                </a:solidFill>
                <a:latin typeface="Times New Roman" pitchFamily="18" charset="0"/>
                <a:cs typeface="Times New Roman" pitchFamily="18" charset="0"/>
                <a:sym typeface="Wingdings"/>
              </a:rPr>
              <a:t> </a:t>
            </a:r>
            <a:r>
              <a:rPr lang="en-US" sz="4400" dirty="0" err="1">
                <a:solidFill>
                  <a:schemeClr val="tx1"/>
                </a:solidFill>
                <a:latin typeface="Times New Roman" pitchFamily="18" charset="0"/>
                <a:cs typeface="Times New Roman" pitchFamily="18" charset="0"/>
                <a:sym typeface="Wingdings"/>
              </a:rPr>
              <a:t>màu</a:t>
            </a:r>
            <a:r>
              <a:rPr lang="en-US" sz="4400" dirty="0">
                <a:solidFill>
                  <a:schemeClr val="tx1"/>
                </a:solidFill>
                <a:latin typeface="Times New Roman" pitchFamily="18" charset="0"/>
                <a:cs typeface="Times New Roman" pitchFamily="18" charset="0"/>
                <a:sym typeface="Wingdings"/>
              </a:rPr>
              <a:t> </a:t>
            </a:r>
            <a:r>
              <a:rPr lang="en-US" sz="4400" dirty="0" err="1">
                <a:solidFill>
                  <a:schemeClr val="tx1"/>
                </a:solidFill>
                <a:latin typeface="Times New Roman" pitchFamily="18" charset="0"/>
                <a:cs typeface="Times New Roman" pitchFamily="18" charset="0"/>
                <a:sym typeface="Wingdings"/>
              </a:rPr>
              <a:t>trong</a:t>
            </a:r>
            <a:r>
              <a:rPr lang="en-US" sz="4400" dirty="0">
                <a:solidFill>
                  <a:schemeClr val="tx1"/>
                </a:solidFill>
                <a:latin typeface="Times New Roman" pitchFamily="18" charset="0"/>
                <a:cs typeface="Times New Roman" pitchFamily="18" charset="0"/>
                <a:sym typeface="Wingdings"/>
              </a:rPr>
              <a:t> </a:t>
            </a:r>
            <a:r>
              <a:rPr lang="en-US" sz="4400" dirty="0" err="1">
                <a:solidFill>
                  <a:schemeClr val="tx1"/>
                </a:solidFill>
                <a:latin typeface="Times New Roman" pitchFamily="18" charset="0"/>
                <a:cs typeface="Times New Roman" pitchFamily="18" charset="0"/>
                <a:sym typeface="Wingdings"/>
              </a:rPr>
              <a:t>tranh</a:t>
            </a:r>
            <a:r>
              <a:rPr lang="en-US" sz="4400" dirty="0">
                <a:solidFill>
                  <a:schemeClr val="tx1"/>
                </a:solidFill>
                <a:latin typeface="Times New Roman" pitchFamily="18" charset="0"/>
                <a:cs typeface="Times New Roman" pitchFamily="18" charset="0"/>
                <a:sym typeface="Wingdings"/>
              </a:rPr>
              <a:t> </a:t>
            </a:r>
            <a:r>
              <a:rPr lang="en-US" sz="4400" dirty="0" err="1">
                <a:solidFill>
                  <a:schemeClr val="tx1"/>
                </a:solidFill>
                <a:latin typeface="Times New Roman" pitchFamily="18" charset="0"/>
                <a:cs typeface="Times New Roman" pitchFamily="18" charset="0"/>
                <a:sym typeface="Wingdings"/>
              </a:rPr>
              <a:t>làng</a:t>
            </a:r>
            <a:r>
              <a:rPr lang="en-US" sz="4400" dirty="0">
                <a:solidFill>
                  <a:schemeClr val="tx1"/>
                </a:solidFill>
                <a:latin typeface="Times New Roman" pitchFamily="18" charset="0"/>
                <a:cs typeface="Times New Roman" pitchFamily="18" charset="0"/>
                <a:sym typeface="Wingdings"/>
              </a:rPr>
              <a:t> </a:t>
            </a:r>
            <a:r>
              <a:rPr lang="en-US" sz="4400" dirty="0" err="1">
                <a:solidFill>
                  <a:schemeClr val="tx1"/>
                </a:solidFill>
                <a:latin typeface="Times New Roman" pitchFamily="18" charset="0"/>
                <a:cs typeface="Times New Roman" pitchFamily="18" charset="0"/>
                <a:sym typeface="Wingdings"/>
              </a:rPr>
              <a:t>Hồ</a:t>
            </a:r>
            <a:r>
              <a:rPr lang="en-US" sz="4400" dirty="0">
                <a:solidFill>
                  <a:schemeClr val="tx1"/>
                </a:solidFill>
                <a:latin typeface="Times New Roman" pitchFamily="18" charset="0"/>
                <a:cs typeface="Times New Roman" pitchFamily="18" charset="0"/>
                <a:sym typeface="Wingdings"/>
              </a:rPr>
              <a:t> </a:t>
            </a:r>
            <a:r>
              <a:rPr lang="en-US" sz="4400" dirty="0" err="1">
                <a:solidFill>
                  <a:schemeClr val="tx1"/>
                </a:solidFill>
                <a:latin typeface="Times New Roman" pitchFamily="18" charset="0"/>
                <a:cs typeface="Times New Roman" pitchFamily="18" charset="0"/>
                <a:sym typeface="Wingdings"/>
              </a:rPr>
              <a:t>có</a:t>
            </a:r>
            <a:r>
              <a:rPr lang="en-US" sz="4400" dirty="0">
                <a:solidFill>
                  <a:schemeClr val="tx1"/>
                </a:solidFill>
                <a:latin typeface="Times New Roman" pitchFamily="18" charset="0"/>
                <a:cs typeface="Times New Roman" pitchFamily="18" charset="0"/>
                <a:sym typeface="Wingdings"/>
              </a:rPr>
              <a:t> </a:t>
            </a:r>
            <a:r>
              <a:rPr lang="en-US" sz="4400" dirty="0" err="1">
                <a:solidFill>
                  <a:schemeClr val="tx1"/>
                </a:solidFill>
                <a:latin typeface="Times New Roman" pitchFamily="18" charset="0"/>
                <a:cs typeface="Times New Roman" pitchFamily="18" charset="0"/>
                <a:sym typeface="Wingdings"/>
              </a:rPr>
              <a:t>gì</a:t>
            </a:r>
            <a:r>
              <a:rPr lang="en-US" sz="4400" dirty="0">
                <a:solidFill>
                  <a:schemeClr val="tx1"/>
                </a:solidFill>
                <a:latin typeface="Times New Roman" pitchFamily="18" charset="0"/>
                <a:cs typeface="Times New Roman" pitchFamily="18" charset="0"/>
                <a:sym typeface="Wingdings"/>
              </a:rPr>
              <a:t> </a:t>
            </a:r>
            <a:r>
              <a:rPr lang="en-US" sz="4400" dirty="0" err="1">
                <a:solidFill>
                  <a:schemeClr val="tx1"/>
                </a:solidFill>
                <a:latin typeface="Times New Roman" pitchFamily="18" charset="0"/>
                <a:cs typeface="Times New Roman" pitchFamily="18" charset="0"/>
                <a:sym typeface="Wingdings"/>
              </a:rPr>
              <a:t>đặc</a:t>
            </a:r>
            <a:r>
              <a:rPr lang="en-US" sz="4400" dirty="0">
                <a:solidFill>
                  <a:schemeClr val="tx1"/>
                </a:solidFill>
                <a:latin typeface="Times New Roman" pitchFamily="18" charset="0"/>
                <a:cs typeface="Times New Roman" pitchFamily="18" charset="0"/>
                <a:sym typeface="Wingdings"/>
              </a:rPr>
              <a:t> </a:t>
            </a:r>
            <a:r>
              <a:rPr lang="en-US" sz="4400" dirty="0" err="1">
                <a:solidFill>
                  <a:schemeClr val="tx1"/>
                </a:solidFill>
                <a:latin typeface="Times New Roman" pitchFamily="18" charset="0"/>
                <a:cs typeface="Times New Roman" pitchFamily="18" charset="0"/>
                <a:sym typeface="Wingdings"/>
              </a:rPr>
              <a:t>biệt</a:t>
            </a:r>
            <a:r>
              <a:rPr lang="en-US" sz="4400" dirty="0">
                <a:solidFill>
                  <a:schemeClr val="tx1"/>
                </a:solidFill>
                <a:latin typeface="Times New Roman" pitchFamily="18" charset="0"/>
                <a:cs typeface="Times New Roman" pitchFamily="18" charset="0"/>
                <a:sym typeface="Wingdings"/>
              </a:rPr>
              <a:t> ?</a:t>
            </a:r>
            <a:endParaRPr lang="en-US" sz="4400" b="1" dirty="0">
              <a:solidFill>
                <a:schemeClr val="tx1"/>
              </a:solidFill>
              <a:latin typeface="Times New Roman" pitchFamily="18" charset="0"/>
              <a:cs typeface="Times New Roman" pitchFamily="18" charset="0"/>
            </a:endParaRPr>
          </a:p>
        </p:txBody>
      </p:sp>
      <p:grpSp>
        <p:nvGrpSpPr>
          <p:cNvPr id="4" name="Group 3">
            <a:extLst>
              <a:ext uri="{FF2B5EF4-FFF2-40B4-BE49-F238E27FC236}">
                <a16:creationId xmlns:a16="http://schemas.microsoft.com/office/drawing/2014/main" id="{A2ECE56E-0E38-4EF5-99AB-C7F143592C89}"/>
              </a:ext>
            </a:extLst>
          </p:cNvPr>
          <p:cNvGrpSpPr/>
          <p:nvPr/>
        </p:nvGrpSpPr>
        <p:grpSpPr>
          <a:xfrm>
            <a:off x="0" y="-22225"/>
            <a:ext cx="9250140" cy="6880225"/>
            <a:chOff x="1487540" y="0"/>
            <a:chExt cx="9250140" cy="6871909"/>
          </a:xfrm>
        </p:grpSpPr>
        <p:pic>
          <p:nvPicPr>
            <p:cNvPr id="5" name="Picture 7" descr="lollipop[1]">
              <a:extLst>
                <a:ext uri="{FF2B5EF4-FFF2-40B4-BE49-F238E27FC236}">
                  <a16:creationId xmlns:a16="http://schemas.microsoft.com/office/drawing/2014/main" id="{DE85040F-9EF9-4EE4-8098-EE4E05073C5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190336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C2A82C2F-20EF-41EF-A7DC-58C8969C3D0F}"/>
                </a:ext>
              </a:extLst>
            </p:cNvPr>
            <p:cNvGrpSpPr/>
            <p:nvPr/>
          </p:nvGrpSpPr>
          <p:grpSpPr>
            <a:xfrm>
              <a:off x="1502530" y="13909"/>
              <a:ext cx="9235150" cy="6858000"/>
              <a:chOff x="-54690" y="0"/>
              <a:chExt cx="9235150" cy="6858000"/>
            </a:xfrm>
          </p:grpSpPr>
          <p:pic>
            <p:nvPicPr>
              <p:cNvPr id="7" name="Picture 6" descr="lollipop[1]">
                <a:extLst>
                  <a:ext uri="{FF2B5EF4-FFF2-40B4-BE49-F238E27FC236}">
                    <a16:creationId xmlns:a16="http://schemas.microsoft.com/office/drawing/2014/main" id="{05F3C586-4244-4253-A3DB-C5F28F22F98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5658670" y="3372670"/>
                <a:ext cx="6858000" cy="11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lollipop[1]">
                <a:extLst>
                  <a:ext uri="{FF2B5EF4-FFF2-40B4-BE49-F238E27FC236}">
                    <a16:creationId xmlns:a16="http://schemas.microsoft.com/office/drawing/2014/main" id="{A274020C-B9A4-4123-9DBC-D4914D41F7A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54690" y="0"/>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lollipop[1]">
                <a:extLst>
                  <a:ext uri="{FF2B5EF4-FFF2-40B4-BE49-F238E27FC236}">
                    <a16:creationId xmlns:a16="http://schemas.microsoft.com/office/drawing/2014/main" id="{0B7B605A-B25A-4B4D-A899-F25499CA595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38100" y="6756418"/>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319095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3" descr="Hình nền Powerpoint đẹp tạo nên một Slide chuyên nghiệp">
            <a:extLst>
              <a:ext uri="{FF2B5EF4-FFF2-40B4-BE49-F238E27FC236}">
                <a16:creationId xmlns:a16="http://schemas.microsoft.com/office/drawing/2014/main" id="{EA729E84-DDC4-4DFC-96CB-2646C19921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14288"/>
            <a:ext cx="91567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0"/>
          <p:cNvSpPr txBox="1">
            <a:spLocks noGrp="1" noChangeArrowheads="1"/>
          </p:cNvSpPr>
          <p:nvPr>
            <p:ph type="title"/>
          </p:nvPr>
        </p:nvSpPr>
        <p:spPr bwMode="auto">
          <a:xfrm>
            <a:off x="2775329" y="609600"/>
            <a:ext cx="3352800" cy="646331"/>
          </a:xfrm>
          <a:prstGeom prst="rect">
            <a:avLst/>
          </a:prstGeom>
          <a:solidFill>
            <a:srgbClr val="FFFF99"/>
          </a:solidFill>
          <a:ln w="57150" cmpd="thinThick">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sz="3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a:lstStyle>
          <a:p>
            <a:pPr algn="ctr" eaLnBrk="1" hangingPunct="1">
              <a:spcBef>
                <a:spcPct val="50000"/>
              </a:spcBef>
            </a:pPr>
            <a:r>
              <a:rPr lang="en-US" b="1">
                <a:solidFill>
                  <a:srgbClr val="FF3300"/>
                </a:solidFill>
                <a:cs typeface="Arial" charset="0"/>
              </a:rPr>
              <a:t>Rơm bếp</a:t>
            </a:r>
          </a:p>
        </p:txBody>
      </p:sp>
      <p:pic>
        <p:nvPicPr>
          <p:cNvPr id="4" name="Content Placeholder 3" descr="rom bep"/>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51520" y="1600200"/>
            <a:ext cx="4193669"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o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7658" y="1600200"/>
            <a:ext cx="4126742"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40"/>
          <p:cNvSpPr>
            <a:spLocks noChangeShapeType="1"/>
          </p:cNvSpPr>
          <p:nvPr/>
        </p:nvSpPr>
        <p:spPr bwMode="auto">
          <a:xfrm>
            <a:off x="4953000" y="1257300"/>
            <a:ext cx="76200" cy="2019300"/>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3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a:lstStyle>
          <a:p>
            <a:endParaRPr lang="en-US"/>
          </a:p>
        </p:txBody>
      </p:sp>
      <p:sp>
        <p:nvSpPr>
          <p:cNvPr id="8" name="Line 42"/>
          <p:cNvSpPr>
            <a:spLocks noChangeShapeType="1"/>
          </p:cNvSpPr>
          <p:nvPr/>
        </p:nvSpPr>
        <p:spPr bwMode="auto">
          <a:xfrm flipH="1">
            <a:off x="4114800" y="3276600"/>
            <a:ext cx="914400" cy="304800"/>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3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a:lstStyle>
          <a:p>
            <a:endParaRPr lang="en-US"/>
          </a:p>
        </p:txBody>
      </p:sp>
      <p:sp>
        <p:nvSpPr>
          <p:cNvPr id="9" name="Text Box 49"/>
          <p:cNvSpPr txBox="1">
            <a:spLocks noChangeArrowheads="1"/>
          </p:cNvSpPr>
          <p:nvPr/>
        </p:nvSpPr>
        <p:spPr bwMode="auto">
          <a:xfrm>
            <a:off x="1828800" y="5486400"/>
            <a:ext cx="5109949" cy="1077218"/>
          </a:xfrm>
          <a:prstGeom prst="rect">
            <a:avLst/>
          </a:prstGeom>
          <a:solidFill>
            <a:schemeClr val="bg1">
              <a:lumMod val="75000"/>
            </a:schemeClr>
          </a:solidFill>
          <a:ln w="9525" algn="ctr">
            <a:solidFill>
              <a:srgbClr val="FF0000"/>
            </a:solidFill>
            <a:miter lim="800000"/>
            <a:headEnd/>
            <a:tailEnd/>
          </a:ln>
          <a:effectLst/>
        </p:spPr>
        <p:txBody>
          <a:bodyPr wrap="square">
            <a:spAutoFit/>
          </a:bodyPr>
          <a:lstStyle>
            <a:defPPr>
              <a:defRPr lang="en-US"/>
            </a:defPPr>
            <a:lvl1pPr algn="l" rtl="0" eaLnBrk="0" fontAlgn="base" hangingPunct="0">
              <a:spcBef>
                <a:spcPct val="0"/>
              </a:spcBef>
              <a:spcAft>
                <a:spcPct val="0"/>
              </a:spcAft>
              <a:defRPr sz="3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a:lstStyle>
          <a:p>
            <a:pPr algn="ctr" eaLnBrk="1" hangingPunct="1">
              <a:spcBef>
                <a:spcPct val="50000"/>
              </a:spcBef>
            </a:pPr>
            <a:r>
              <a:rPr lang="en-US" sz="3200" b="1">
                <a:solidFill>
                  <a:srgbClr val="0000FF"/>
                </a:solidFill>
                <a:latin typeface="Times New Roman" pitchFamily="18" charset="0"/>
              </a:rPr>
              <a:t>Phần ngọn của cây lúa đem phơi khô dùng làm chất đốt</a:t>
            </a:r>
          </a:p>
        </p:txBody>
      </p:sp>
      <p:grpSp>
        <p:nvGrpSpPr>
          <p:cNvPr id="10" name="Group 9">
            <a:extLst>
              <a:ext uri="{FF2B5EF4-FFF2-40B4-BE49-F238E27FC236}">
                <a16:creationId xmlns:a16="http://schemas.microsoft.com/office/drawing/2014/main" id="{B541E4F4-A6DF-4521-B2CC-189B02F1EB7C}"/>
              </a:ext>
            </a:extLst>
          </p:cNvPr>
          <p:cNvGrpSpPr/>
          <p:nvPr/>
        </p:nvGrpSpPr>
        <p:grpSpPr>
          <a:xfrm>
            <a:off x="0" y="-22225"/>
            <a:ext cx="9250140" cy="6880225"/>
            <a:chOff x="1487540" y="0"/>
            <a:chExt cx="9250140" cy="6871909"/>
          </a:xfrm>
        </p:grpSpPr>
        <p:pic>
          <p:nvPicPr>
            <p:cNvPr id="11" name="Picture 7" descr="lollipop[1]">
              <a:extLst>
                <a:ext uri="{FF2B5EF4-FFF2-40B4-BE49-F238E27FC236}">
                  <a16:creationId xmlns:a16="http://schemas.microsoft.com/office/drawing/2014/main" id="{B446A962-2262-40CC-902D-7EAE158E54F1}"/>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flipV="1">
              <a:off x="-190336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a:extLst>
                <a:ext uri="{FF2B5EF4-FFF2-40B4-BE49-F238E27FC236}">
                  <a16:creationId xmlns:a16="http://schemas.microsoft.com/office/drawing/2014/main" id="{B79A2ADD-BA39-4BDF-B5AC-74D1A0D2829C}"/>
                </a:ext>
              </a:extLst>
            </p:cNvPr>
            <p:cNvGrpSpPr/>
            <p:nvPr/>
          </p:nvGrpSpPr>
          <p:grpSpPr>
            <a:xfrm>
              <a:off x="1502530" y="13909"/>
              <a:ext cx="9235150" cy="6858000"/>
              <a:chOff x="-54690" y="0"/>
              <a:chExt cx="9235150" cy="6858000"/>
            </a:xfrm>
          </p:grpSpPr>
          <p:pic>
            <p:nvPicPr>
              <p:cNvPr id="13" name="Picture 12" descr="lollipop[1]">
                <a:extLst>
                  <a:ext uri="{FF2B5EF4-FFF2-40B4-BE49-F238E27FC236}">
                    <a16:creationId xmlns:a16="http://schemas.microsoft.com/office/drawing/2014/main" id="{AA9EBBB5-C0BF-4C18-BB42-10CEEAFF5BF9}"/>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flipV="1">
                <a:off x="5658670" y="3372670"/>
                <a:ext cx="6858000" cy="11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lollipop[1]">
                <a:extLst>
                  <a:ext uri="{FF2B5EF4-FFF2-40B4-BE49-F238E27FC236}">
                    <a16:creationId xmlns:a16="http://schemas.microsoft.com/office/drawing/2014/main" id="{90535DF3-B0BF-4A4F-B6FF-DD180BF518B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V="1">
                <a:off x="-54690" y="0"/>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lollipop[1]">
                <a:extLst>
                  <a:ext uri="{FF2B5EF4-FFF2-40B4-BE49-F238E27FC236}">
                    <a16:creationId xmlns:a16="http://schemas.microsoft.com/office/drawing/2014/main" id="{45EE2EFB-96D8-4898-BA2B-96C88E1DADEE}"/>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V="1">
                <a:off x="38100" y="6756418"/>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6466214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3" descr="Hình nền Powerpoint đẹp tạo nên một Slide chuyên nghiệp">
            <a:extLst>
              <a:ext uri="{FF2B5EF4-FFF2-40B4-BE49-F238E27FC236}">
                <a16:creationId xmlns:a16="http://schemas.microsoft.com/office/drawing/2014/main" id="{2C999999-968E-40DA-9755-2E01088951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14288"/>
            <a:ext cx="91567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Content Placeholder 2">
            <a:extLst>
              <a:ext uri="{FF2B5EF4-FFF2-40B4-BE49-F238E27FC236}">
                <a16:creationId xmlns:a16="http://schemas.microsoft.com/office/drawing/2014/main" id="{089F42F9-80EF-4BB3-B99B-0E022E7276D5}"/>
              </a:ext>
            </a:extLst>
          </p:cNvPr>
          <p:cNvSpPr>
            <a:spLocks noGrp="1"/>
          </p:cNvSpPr>
          <p:nvPr>
            <p:ph idx="1"/>
          </p:nvPr>
        </p:nvSpPr>
        <p:spPr>
          <a:xfrm>
            <a:off x="609600" y="762000"/>
            <a:ext cx="8310563" cy="528638"/>
          </a:xfrm>
        </p:spPr>
        <p:txBody>
          <a:bodyPr/>
          <a:lstStyle/>
          <a:p>
            <a:pPr marL="0" indent="0" eaLnBrk="1" hangingPunct="1">
              <a:buFont typeface="Arial" panose="020B0604020202020204" pitchFamily="34" charset="0"/>
              <a:buNone/>
            </a:pPr>
            <a:r>
              <a:rPr lang="vi-VN" altLang="en-US" sz="2800" b="1">
                <a:solidFill>
                  <a:srgbClr val="0070C0"/>
                </a:solidFill>
              </a:rPr>
              <a:t>2. </a:t>
            </a:r>
            <a:r>
              <a:rPr lang="en-US" altLang="en-US" sz="2800" b="1">
                <a:solidFill>
                  <a:srgbClr val="0070C0"/>
                </a:solidFill>
              </a:rPr>
              <a:t>Kĩ thuật tạo màu của tranh làng Hồ có gì đặc biệt? </a:t>
            </a:r>
          </a:p>
        </p:txBody>
      </p:sp>
      <p:sp>
        <p:nvSpPr>
          <p:cNvPr id="2" name="Rectangle 1">
            <a:extLst>
              <a:ext uri="{FF2B5EF4-FFF2-40B4-BE49-F238E27FC236}">
                <a16:creationId xmlns:a16="http://schemas.microsoft.com/office/drawing/2014/main" id="{9A03340F-20AB-451E-948F-928BF0DADEED}"/>
              </a:ext>
            </a:extLst>
          </p:cNvPr>
          <p:cNvSpPr>
            <a:spLocks noChangeArrowheads="1"/>
          </p:cNvSpPr>
          <p:nvPr/>
        </p:nvSpPr>
        <p:spPr bwMode="auto">
          <a:xfrm>
            <a:off x="685800" y="1438275"/>
            <a:ext cx="7848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9pPr>
          </a:lstStyle>
          <a:p>
            <a:pPr eaLnBrk="1" hangingPunct="1">
              <a:spcBef>
                <a:spcPct val="0"/>
              </a:spcBef>
              <a:buFont typeface="Arial" panose="020B0604020202020204" pitchFamily="34" charset="0"/>
              <a:buNone/>
            </a:pPr>
            <a:r>
              <a:rPr lang="en-US" altLang="en-US" sz="2800" b="1"/>
              <a:t>- Màu được tạo từ những chất liệu “</a:t>
            </a:r>
            <a:r>
              <a:rPr lang="en-US" altLang="en-US" sz="2800" b="1" i="1"/>
              <a:t>gợi nhắc tha thiết đến đồng quê đất nước</a:t>
            </a:r>
            <a:r>
              <a:rPr lang="en-US" altLang="en-US" sz="2800" b="1"/>
              <a:t>”, lấy từ thiên nhiên, rất sáng tạo:</a:t>
            </a:r>
          </a:p>
        </p:txBody>
      </p:sp>
      <p:sp>
        <p:nvSpPr>
          <p:cNvPr id="4" name="Rectangle 3">
            <a:extLst>
              <a:ext uri="{FF2B5EF4-FFF2-40B4-BE49-F238E27FC236}">
                <a16:creationId xmlns:a16="http://schemas.microsoft.com/office/drawing/2014/main" id="{8253045B-7EA3-459B-A830-1BC05320D158}"/>
              </a:ext>
            </a:extLst>
          </p:cNvPr>
          <p:cNvSpPr>
            <a:spLocks noChangeArrowheads="1"/>
          </p:cNvSpPr>
          <p:nvPr/>
        </p:nvSpPr>
        <p:spPr bwMode="auto">
          <a:xfrm>
            <a:off x="685800" y="2900363"/>
            <a:ext cx="7848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9pPr>
          </a:lstStyle>
          <a:p>
            <a:pPr eaLnBrk="1" hangingPunct="1">
              <a:spcBef>
                <a:spcPct val="0"/>
              </a:spcBef>
              <a:buFont typeface="Arial" panose="020B0604020202020204" pitchFamily="34" charset="0"/>
              <a:buNone/>
            </a:pPr>
            <a:r>
              <a:rPr lang="en-US" altLang="en-US" sz="2800" b="1"/>
              <a:t>+ Màu đen không pha bằng thuốc mà luyện bằng bột than của rơm bếp, cói chiếu, lá tre mùa thu.</a:t>
            </a:r>
          </a:p>
        </p:txBody>
      </p:sp>
      <p:sp>
        <p:nvSpPr>
          <p:cNvPr id="5" name="Rectangle 4">
            <a:extLst>
              <a:ext uri="{FF2B5EF4-FFF2-40B4-BE49-F238E27FC236}">
                <a16:creationId xmlns:a16="http://schemas.microsoft.com/office/drawing/2014/main" id="{C087A8B9-2663-4CDD-9462-E8A48E475823}"/>
              </a:ext>
            </a:extLst>
          </p:cNvPr>
          <p:cNvSpPr>
            <a:spLocks noChangeArrowheads="1"/>
          </p:cNvSpPr>
          <p:nvPr/>
        </p:nvSpPr>
        <p:spPr bwMode="auto">
          <a:xfrm>
            <a:off x="685800" y="3932238"/>
            <a:ext cx="762793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9pPr>
          </a:lstStyle>
          <a:p>
            <a:pPr eaLnBrk="1" hangingPunct="1">
              <a:spcBef>
                <a:spcPct val="0"/>
              </a:spcBef>
              <a:buFont typeface="Arial" panose="020B0604020202020204" pitchFamily="34" charset="0"/>
              <a:buNone/>
            </a:pPr>
            <a:r>
              <a:rPr lang="en-US" altLang="en-US" sz="2800" b="1"/>
              <a:t>+ Màu trắng điệp làm bằng bột vỏ sò trộn với hồ nếp, “</a:t>
            </a:r>
            <a:r>
              <a:rPr lang="en-US" altLang="en-US" sz="2800" b="1" i="1"/>
              <a:t>nhấp nhánh muôn ngàn hạt phấn”</a:t>
            </a:r>
            <a:r>
              <a:rPr lang="en-US" altLang="en-US" sz="2800" b="1"/>
              <a:t> .</a:t>
            </a:r>
          </a:p>
        </p:txBody>
      </p:sp>
      <p:sp>
        <p:nvSpPr>
          <p:cNvPr id="23558" name="Text Box 14">
            <a:extLst>
              <a:ext uri="{FF2B5EF4-FFF2-40B4-BE49-F238E27FC236}">
                <a16:creationId xmlns:a16="http://schemas.microsoft.com/office/drawing/2014/main" id="{C2D7BD48-4699-4B03-955A-D65C596CEB3C}"/>
              </a:ext>
            </a:extLst>
          </p:cNvPr>
          <p:cNvSpPr txBox="1">
            <a:spLocks noChangeArrowheads="1"/>
          </p:cNvSpPr>
          <p:nvPr/>
        </p:nvSpPr>
        <p:spPr bwMode="auto">
          <a:xfrm>
            <a:off x="533400" y="153988"/>
            <a:ext cx="592931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915" tIns="48957" rIns="97915" bIns="48957">
            <a:spAutoFit/>
          </a:bodyPr>
          <a:lstStyle>
            <a:lvl1pPr defTabSz="979488">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defTabSz="979488">
              <a:spcBef>
                <a:spcPct val="20000"/>
              </a:spcBef>
              <a:buFont typeface="Arial" panose="020B0604020202020204" pitchFamily="34" charset="0"/>
              <a:buChar char="–"/>
              <a:defRPr sz="2800">
                <a:solidFill>
                  <a:schemeClr val="tx1"/>
                </a:solidFill>
                <a:latin typeface="Calibri" panose="020F0502020204030204" pitchFamily="34" charset="0"/>
                <a:cs typeface="Times New Roman" panose="02020603050405020304" pitchFamily="18" charset="0"/>
              </a:defRPr>
            </a:lvl2pPr>
            <a:lvl3pPr marL="1143000" indent="-228600" defTabSz="979488">
              <a:spcBef>
                <a:spcPct val="20000"/>
              </a:spcBef>
              <a:buFont typeface="Arial" panose="020B0604020202020204" pitchFamily="34" charset="0"/>
              <a:buChar char="•"/>
              <a:defRPr sz="2400">
                <a:solidFill>
                  <a:schemeClr val="tx1"/>
                </a:solidFill>
                <a:latin typeface="Calibri" panose="020F0502020204030204" pitchFamily="34" charset="0"/>
                <a:cs typeface="Times New Roman" panose="02020603050405020304" pitchFamily="18" charset="0"/>
              </a:defRPr>
            </a:lvl3pPr>
            <a:lvl4pPr marL="1600200" indent="-228600" defTabSz="979488">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4pPr>
            <a:lvl5pPr marL="2057400" indent="-228600" defTabSz="979488">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5pPr>
            <a:lvl6pPr marL="2514600" indent="-228600" defTabSz="9794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6pPr>
            <a:lvl7pPr marL="2971800" indent="-228600" defTabSz="9794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7pPr>
            <a:lvl8pPr marL="3429000" indent="-228600" defTabSz="9794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8pPr>
            <a:lvl9pPr marL="3886200" indent="-228600" defTabSz="9794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9pPr>
          </a:lstStyle>
          <a:p>
            <a:pPr>
              <a:spcBef>
                <a:spcPct val="50000"/>
              </a:spcBef>
              <a:buFontTx/>
              <a:buNone/>
            </a:pPr>
            <a:r>
              <a:rPr lang="vi-VN" altLang="en-US" sz="2800" b="1" u="sng">
                <a:solidFill>
                  <a:schemeClr val="tx2"/>
                </a:solidFill>
                <a:latin typeface="Arial" panose="020B0604020202020204" pitchFamily="34" charset="0"/>
              </a:rPr>
              <a:t>Tìm hiểu bài</a:t>
            </a:r>
            <a:endParaRPr lang="en-US" altLang="en-US" sz="2800" b="1" u="sng">
              <a:solidFill>
                <a:schemeClr val="tx2"/>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 name="Picture 13" descr="Hình nền Powerpoint đẹp tạo nên một Slide chuyên nghiệp">
            <a:extLst>
              <a:ext uri="{FF2B5EF4-FFF2-40B4-BE49-F238E27FC236}">
                <a16:creationId xmlns:a16="http://schemas.microsoft.com/office/drawing/2014/main" id="{61DF4BC7-B01F-4DCA-B441-D75C4E4D8F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14288"/>
            <a:ext cx="91567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Text Box 3">
            <a:extLst>
              <a:ext uri="{FF2B5EF4-FFF2-40B4-BE49-F238E27FC236}">
                <a16:creationId xmlns:a16="http://schemas.microsoft.com/office/drawing/2014/main" id="{D6F6ECE3-52C7-44EA-9151-F0F6D690A7A6}"/>
              </a:ext>
            </a:extLst>
          </p:cNvPr>
          <p:cNvSpPr txBox="1">
            <a:spLocks noChangeArrowheads="1"/>
          </p:cNvSpPr>
          <p:nvPr/>
        </p:nvSpPr>
        <p:spPr bwMode="auto">
          <a:xfrm>
            <a:off x="152400" y="606425"/>
            <a:ext cx="87598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9pPr>
          </a:lstStyle>
          <a:p>
            <a:pPr eaLnBrk="1" hangingPunct="1">
              <a:spcBef>
                <a:spcPct val="0"/>
              </a:spcBef>
              <a:buFontTx/>
              <a:buNone/>
            </a:pPr>
            <a:r>
              <a:rPr lang="en-US" altLang="en-US" sz="2800" b="1"/>
              <a:t>   </a:t>
            </a:r>
            <a:r>
              <a:rPr lang="vi-VN" altLang="en-US" sz="2800" b="1"/>
              <a:t>3. </a:t>
            </a:r>
            <a:r>
              <a:rPr lang="en-US" altLang="en-US" sz="2800" b="1"/>
              <a:t>Tìm những từ ngữ  ở đoạn 2 và đoạn 3 thể hiện sự đánh giá của tác giả đối với tranh làng Hồ ?</a:t>
            </a:r>
          </a:p>
        </p:txBody>
      </p:sp>
      <p:sp>
        <p:nvSpPr>
          <p:cNvPr id="51222" name="Text Box 22">
            <a:extLst>
              <a:ext uri="{FF2B5EF4-FFF2-40B4-BE49-F238E27FC236}">
                <a16:creationId xmlns:a16="http://schemas.microsoft.com/office/drawing/2014/main" id="{C576DC19-978C-4D0A-AEAC-3C8DF0C044D4}"/>
              </a:ext>
            </a:extLst>
          </p:cNvPr>
          <p:cNvSpPr txBox="1">
            <a:spLocks noChangeArrowheads="1"/>
          </p:cNvSpPr>
          <p:nvPr/>
        </p:nvSpPr>
        <p:spPr bwMode="auto">
          <a:xfrm>
            <a:off x="0" y="1566863"/>
            <a:ext cx="3810000" cy="92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9pPr>
          </a:lstStyle>
          <a:p>
            <a:pPr eaLnBrk="1" hangingPunct="1">
              <a:spcBef>
                <a:spcPct val="50000"/>
              </a:spcBef>
              <a:buFontTx/>
              <a:buNone/>
            </a:pPr>
            <a:r>
              <a:rPr lang="en-US" altLang="en-US" sz="2700" b="1">
                <a:solidFill>
                  <a:srgbClr val="0000FF"/>
                </a:solidFill>
              </a:rPr>
              <a:t>- Tranh lợn ráy có những khoáy âm dương</a:t>
            </a:r>
          </a:p>
        </p:txBody>
      </p:sp>
      <p:sp>
        <p:nvSpPr>
          <p:cNvPr id="51224" name="Text Box 24">
            <a:extLst>
              <a:ext uri="{FF2B5EF4-FFF2-40B4-BE49-F238E27FC236}">
                <a16:creationId xmlns:a16="http://schemas.microsoft.com/office/drawing/2014/main" id="{AF89BB8E-5F81-47F2-866C-5448843EDD76}"/>
              </a:ext>
            </a:extLst>
          </p:cNvPr>
          <p:cNvSpPr txBox="1">
            <a:spLocks noChangeArrowheads="1"/>
          </p:cNvSpPr>
          <p:nvPr/>
        </p:nvSpPr>
        <p:spPr bwMode="auto">
          <a:xfrm>
            <a:off x="3652838" y="1755775"/>
            <a:ext cx="3808412"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9pPr>
          </a:lstStyle>
          <a:p>
            <a:pPr eaLnBrk="1" hangingPunct="1">
              <a:spcBef>
                <a:spcPct val="50000"/>
              </a:spcBef>
              <a:buFontTx/>
              <a:buNone/>
            </a:pPr>
            <a:r>
              <a:rPr lang="en-US" altLang="en-US" sz="2800" b="1" dirty="0">
                <a:solidFill>
                  <a:srgbClr val="0000FF"/>
                </a:solidFill>
              </a:rPr>
              <a:t>-&gt; </a:t>
            </a:r>
            <a:r>
              <a:rPr lang="en-US" altLang="en-US" sz="2800" b="1" dirty="0" err="1">
                <a:solidFill>
                  <a:srgbClr val="0000FF"/>
                </a:solidFill>
              </a:rPr>
              <a:t>rất</a:t>
            </a:r>
            <a:r>
              <a:rPr lang="en-US" altLang="en-US" sz="2800" b="1" dirty="0">
                <a:solidFill>
                  <a:srgbClr val="0000FF"/>
                </a:solidFill>
              </a:rPr>
              <a:t> </a:t>
            </a:r>
            <a:r>
              <a:rPr lang="en-US" altLang="en-US" sz="2800" b="1" dirty="0" err="1">
                <a:solidFill>
                  <a:srgbClr val="0000FF"/>
                </a:solidFill>
              </a:rPr>
              <a:t>có</a:t>
            </a:r>
            <a:r>
              <a:rPr lang="en-US" altLang="en-US" sz="2800" b="1" dirty="0">
                <a:solidFill>
                  <a:srgbClr val="0000FF"/>
                </a:solidFill>
              </a:rPr>
              <a:t> </a:t>
            </a:r>
            <a:r>
              <a:rPr lang="en-US" altLang="en-US" sz="2800" b="1" dirty="0" err="1">
                <a:solidFill>
                  <a:srgbClr val="0000FF"/>
                </a:solidFill>
              </a:rPr>
              <a:t>duyên</a:t>
            </a:r>
            <a:endParaRPr lang="en-US" altLang="en-US" sz="2800" b="1" dirty="0">
              <a:solidFill>
                <a:srgbClr val="0000FF"/>
              </a:solidFill>
            </a:endParaRPr>
          </a:p>
        </p:txBody>
      </p:sp>
      <p:sp>
        <p:nvSpPr>
          <p:cNvPr id="51225" name="Text Box 25">
            <a:extLst>
              <a:ext uri="{FF2B5EF4-FFF2-40B4-BE49-F238E27FC236}">
                <a16:creationId xmlns:a16="http://schemas.microsoft.com/office/drawing/2014/main" id="{3A4DD2B9-284D-40DE-9D46-1F4726B2C909}"/>
              </a:ext>
            </a:extLst>
          </p:cNvPr>
          <p:cNvSpPr txBox="1">
            <a:spLocks noChangeArrowheads="1"/>
          </p:cNvSpPr>
          <p:nvPr/>
        </p:nvSpPr>
        <p:spPr bwMode="auto">
          <a:xfrm>
            <a:off x="152400" y="2497138"/>
            <a:ext cx="3810000"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9pPr>
          </a:lstStyle>
          <a:p>
            <a:pPr eaLnBrk="1" hangingPunct="1">
              <a:spcBef>
                <a:spcPct val="50000"/>
              </a:spcBef>
              <a:buFontTx/>
              <a:buNone/>
            </a:pPr>
            <a:r>
              <a:rPr lang="en-US" altLang="en-US" sz="2800" b="1">
                <a:solidFill>
                  <a:srgbClr val="339933"/>
                </a:solidFill>
              </a:rPr>
              <a:t>- Tranh vẽ đàn gà con</a:t>
            </a:r>
          </a:p>
        </p:txBody>
      </p:sp>
      <p:sp>
        <p:nvSpPr>
          <p:cNvPr id="51226" name="Text Box 26">
            <a:extLst>
              <a:ext uri="{FF2B5EF4-FFF2-40B4-BE49-F238E27FC236}">
                <a16:creationId xmlns:a16="http://schemas.microsoft.com/office/drawing/2014/main" id="{D25A64AD-CB31-4483-8283-23167C49C448}"/>
              </a:ext>
            </a:extLst>
          </p:cNvPr>
          <p:cNvSpPr txBox="1">
            <a:spLocks noChangeArrowheads="1"/>
          </p:cNvSpPr>
          <p:nvPr/>
        </p:nvSpPr>
        <p:spPr bwMode="auto">
          <a:xfrm>
            <a:off x="3722688" y="2484438"/>
            <a:ext cx="4951412"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9pPr>
          </a:lstStyle>
          <a:p>
            <a:pPr eaLnBrk="1" hangingPunct="1">
              <a:spcBef>
                <a:spcPct val="50000"/>
              </a:spcBef>
              <a:buFontTx/>
              <a:buNone/>
            </a:pPr>
            <a:r>
              <a:rPr lang="en-US" altLang="en-US" sz="2800" b="1">
                <a:solidFill>
                  <a:srgbClr val="339933"/>
                </a:solidFill>
              </a:rPr>
              <a:t>-&gt; tưng bừng như ca múa bên gà mái mẹ.</a:t>
            </a:r>
          </a:p>
        </p:txBody>
      </p:sp>
      <p:sp>
        <p:nvSpPr>
          <p:cNvPr id="51227" name="Text Box 27">
            <a:extLst>
              <a:ext uri="{FF2B5EF4-FFF2-40B4-BE49-F238E27FC236}">
                <a16:creationId xmlns:a16="http://schemas.microsoft.com/office/drawing/2014/main" id="{5F4C375E-C623-4CF9-8F0A-FB20EA55BC75}"/>
              </a:ext>
            </a:extLst>
          </p:cNvPr>
          <p:cNvSpPr txBox="1">
            <a:spLocks noChangeArrowheads="1"/>
          </p:cNvSpPr>
          <p:nvPr/>
        </p:nvSpPr>
        <p:spPr bwMode="auto">
          <a:xfrm>
            <a:off x="228600" y="3452813"/>
            <a:ext cx="3810000"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9pPr>
          </a:lstStyle>
          <a:p>
            <a:pPr eaLnBrk="1" hangingPunct="1">
              <a:spcBef>
                <a:spcPct val="50000"/>
              </a:spcBef>
              <a:buFontTx/>
              <a:buNone/>
            </a:pPr>
            <a:r>
              <a:rPr lang="en-US" altLang="en-US" sz="2800" b="1">
                <a:solidFill>
                  <a:srgbClr val="FF0000"/>
                </a:solidFill>
              </a:rPr>
              <a:t>- Kĩ thuật tranh</a:t>
            </a:r>
          </a:p>
        </p:txBody>
      </p:sp>
      <p:sp>
        <p:nvSpPr>
          <p:cNvPr id="51228" name="Text Box 28">
            <a:extLst>
              <a:ext uri="{FF2B5EF4-FFF2-40B4-BE49-F238E27FC236}">
                <a16:creationId xmlns:a16="http://schemas.microsoft.com/office/drawing/2014/main" id="{66D512D0-125B-4612-948B-F6DFFF764EFC}"/>
              </a:ext>
            </a:extLst>
          </p:cNvPr>
          <p:cNvSpPr txBox="1">
            <a:spLocks noChangeArrowheads="1"/>
          </p:cNvSpPr>
          <p:nvPr/>
        </p:nvSpPr>
        <p:spPr bwMode="auto">
          <a:xfrm>
            <a:off x="3636963" y="3449638"/>
            <a:ext cx="50942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9pPr>
          </a:lstStyle>
          <a:p>
            <a:pPr eaLnBrk="1" hangingPunct="1">
              <a:spcBef>
                <a:spcPct val="50000"/>
              </a:spcBef>
              <a:buFontTx/>
              <a:buNone/>
            </a:pPr>
            <a:r>
              <a:rPr lang="en-US" altLang="en-US" sz="2800" b="1">
                <a:solidFill>
                  <a:srgbClr val="FF0000"/>
                </a:solidFill>
              </a:rPr>
              <a:t>-&gt; đã đạt tới sự trang trí tinh tế</a:t>
            </a:r>
          </a:p>
        </p:txBody>
      </p:sp>
      <p:sp>
        <p:nvSpPr>
          <p:cNvPr id="51229" name="Text Box 29">
            <a:extLst>
              <a:ext uri="{FF2B5EF4-FFF2-40B4-BE49-F238E27FC236}">
                <a16:creationId xmlns:a16="http://schemas.microsoft.com/office/drawing/2014/main" id="{9A99DD82-470B-4C7D-81E6-2EBD910B31D2}"/>
              </a:ext>
            </a:extLst>
          </p:cNvPr>
          <p:cNvSpPr txBox="1">
            <a:spLocks noChangeArrowheads="1"/>
          </p:cNvSpPr>
          <p:nvPr/>
        </p:nvSpPr>
        <p:spPr bwMode="auto">
          <a:xfrm>
            <a:off x="203200" y="4046538"/>
            <a:ext cx="3810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9pPr>
          </a:lstStyle>
          <a:p>
            <a:pPr eaLnBrk="1" hangingPunct="1">
              <a:spcBef>
                <a:spcPct val="50000"/>
              </a:spcBef>
              <a:buFontTx/>
              <a:buNone/>
            </a:pPr>
            <a:r>
              <a:rPr lang="en-US" altLang="en-US" sz="2800" b="1">
                <a:solidFill>
                  <a:srgbClr val="990000"/>
                </a:solidFill>
              </a:rPr>
              <a:t>- Màu trắng điệp</a:t>
            </a:r>
          </a:p>
        </p:txBody>
      </p:sp>
      <p:sp>
        <p:nvSpPr>
          <p:cNvPr id="24586" name="Text Box 30">
            <a:extLst>
              <a:ext uri="{FF2B5EF4-FFF2-40B4-BE49-F238E27FC236}">
                <a16:creationId xmlns:a16="http://schemas.microsoft.com/office/drawing/2014/main" id="{2AC543EF-4A97-4F5A-A65F-7247010B3379}"/>
              </a:ext>
            </a:extLst>
          </p:cNvPr>
          <p:cNvSpPr txBox="1">
            <a:spLocks noChangeArrowheads="1"/>
          </p:cNvSpPr>
          <p:nvPr/>
        </p:nvSpPr>
        <p:spPr bwMode="auto">
          <a:xfrm>
            <a:off x="3797300" y="5289550"/>
            <a:ext cx="53467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9pPr>
          </a:lstStyle>
          <a:p>
            <a:pPr eaLnBrk="1" hangingPunct="1">
              <a:spcBef>
                <a:spcPct val="50000"/>
              </a:spcBef>
              <a:buFontTx/>
              <a:buNone/>
            </a:pPr>
            <a:endParaRPr lang="en-US" altLang="en-US" sz="2800" b="1">
              <a:solidFill>
                <a:srgbClr val="990000"/>
              </a:solidFill>
            </a:endParaRPr>
          </a:p>
        </p:txBody>
      </p:sp>
      <p:sp>
        <p:nvSpPr>
          <p:cNvPr id="2" name="Rectangle 1">
            <a:extLst>
              <a:ext uri="{FF2B5EF4-FFF2-40B4-BE49-F238E27FC236}">
                <a16:creationId xmlns:a16="http://schemas.microsoft.com/office/drawing/2014/main" id="{F7197750-F17C-4F94-A7AA-B8DF1D3AD44E}"/>
              </a:ext>
            </a:extLst>
          </p:cNvPr>
          <p:cNvSpPr>
            <a:spLocks noChangeArrowheads="1"/>
          </p:cNvSpPr>
          <p:nvPr/>
        </p:nvSpPr>
        <p:spPr bwMode="auto">
          <a:xfrm>
            <a:off x="3636963" y="4059238"/>
            <a:ext cx="494665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9pPr>
          </a:lstStyle>
          <a:p>
            <a:pPr eaLnBrk="1" hangingPunct="1">
              <a:spcBef>
                <a:spcPct val="50000"/>
              </a:spcBef>
              <a:buFontTx/>
              <a:buNone/>
            </a:pPr>
            <a:r>
              <a:rPr lang="en-US" altLang="en-US" sz="2800" b="1">
                <a:solidFill>
                  <a:srgbClr val="990000"/>
                </a:solidFill>
              </a:rPr>
              <a:t>-&gt; là một sự sáng tạo góp phần vào kho tàng màu sắc của dân tộc trong hội họa</a:t>
            </a:r>
          </a:p>
        </p:txBody>
      </p:sp>
      <p:sp>
        <p:nvSpPr>
          <p:cNvPr id="24588" name="Text Box 14">
            <a:extLst>
              <a:ext uri="{FF2B5EF4-FFF2-40B4-BE49-F238E27FC236}">
                <a16:creationId xmlns:a16="http://schemas.microsoft.com/office/drawing/2014/main" id="{C94FE6A0-C122-494B-BF8E-5CADB5403E15}"/>
              </a:ext>
            </a:extLst>
          </p:cNvPr>
          <p:cNvSpPr txBox="1">
            <a:spLocks noChangeArrowheads="1"/>
          </p:cNvSpPr>
          <p:nvPr/>
        </p:nvSpPr>
        <p:spPr bwMode="auto">
          <a:xfrm>
            <a:off x="117475" y="93663"/>
            <a:ext cx="5929313"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915" tIns="48957" rIns="97915" bIns="48957">
            <a:spAutoFit/>
          </a:bodyPr>
          <a:lstStyle>
            <a:lvl1pPr defTabSz="979488">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defTabSz="979488">
              <a:spcBef>
                <a:spcPct val="20000"/>
              </a:spcBef>
              <a:buFont typeface="Arial" panose="020B0604020202020204" pitchFamily="34" charset="0"/>
              <a:buChar char="–"/>
              <a:defRPr sz="2800">
                <a:solidFill>
                  <a:schemeClr val="tx1"/>
                </a:solidFill>
                <a:latin typeface="Calibri" panose="020F0502020204030204" pitchFamily="34" charset="0"/>
                <a:cs typeface="Times New Roman" panose="02020603050405020304" pitchFamily="18" charset="0"/>
              </a:defRPr>
            </a:lvl2pPr>
            <a:lvl3pPr marL="1143000" indent="-228600" defTabSz="979488">
              <a:spcBef>
                <a:spcPct val="20000"/>
              </a:spcBef>
              <a:buFont typeface="Arial" panose="020B0604020202020204" pitchFamily="34" charset="0"/>
              <a:buChar char="•"/>
              <a:defRPr sz="2400">
                <a:solidFill>
                  <a:schemeClr val="tx1"/>
                </a:solidFill>
                <a:latin typeface="Calibri" panose="020F0502020204030204" pitchFamily="34" charset="0"/>
                <a:cs typeface="Times New Roman" panose="02020603050405020304" pitchFamily="18" charset="0"/>
              </a:defRPr>
            </a:lvl3pPr>
            <a:lvl4pPr marL="1600200" indent="-228600" defTabSz="979488">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4pPr>
            <a:lvl5pPr marL="2057400" indent="-228600" defTabSz="979488">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5pPr>
            <a:lvl6pPr marL="2514600" indent="-228600" defTabSz="9794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6pPr>
            <a:lvl7pPr marL="2971800" indent="-228600" defTabSz="9794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7pPr>
            <a:lvl8pPr marL="3429000" indent="-228600" defTabSz="9794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8pPr>
            <a:lvl9pPr marL="3886200" indent="-228600" defTabSz="9794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9pPr>
          </a:lstStyle>
          <a:p>
            <a:pPr>
              <a:spcBef>
                <a:spcPct val="50000"/>
              </a:spcBef>
              <a:buFontTx/>
              <a:buNone/>
            </a:pPr>
            <a:r>
              <a:rPr lang="vi-VN" altLang="en-US" sz="2800" b="1" u="sng">
                <a:solidFill>
                  <a:schemeClr val="tx2"/>
                </a:solidFill>
                <a:latin typeface="Arial" panose="020B0604020202020204" pitchFamily="34" charset="0"/>
              </a:rPr>
              <a:t>Tìm hiểu bài</a:t>
            </a:r>
            <a:endParaRPr lang="en-US" altLang="en-US" sz="2800" b="1" u="sng">
              <a:solidFill>
                <a:schemeClr val="tx2"/>
              </a:solidFill>
              <a:latin typeface="Arial" panose="020B0604020202020204" pitchFamily="34" charset="0"/>
            </a:endParaRPr>
          </a:p>
        </p:txBody>
      </p:sp>
      <p:sp>
        <p:nvSpPr>
          <p:cNvPr id="14" name="Rectangle 13">
            <a:extLst>
              <a:ext uri="{FF2B5EF4-FFF2-40B4-BE49-F238E27FC236}">
                <a16:creationId xmlns:a16="http://schemas.microsoft.com/office/drawing/2014/main" id="{12CC30C1-7118-4492-88B2-8C8ED34CB012}"/>
              </a:ext>
            </a:extLst>
          </p:cNvPr>
          <p:cNvSpPr>
            <a:spLocks noChangeArrowheads="1"/>
          </p:cNvSpPr>
          <p:nvPr/>
        </p:nvSpPr>
        <p:spPr bwMode="auto">
          <a:xfrm>
            <a:off x="522288" y="5862638"/>
            <a:ext cx="802005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9pPr>
          </a:lstStyle>
          <a:p>
            <a:pPr>
              <a:spcBef>
                <a:spcPct val="0"/>
              </a:spcBef>
              <a:buFontTx/>
              <a:buNone/>
            </a:pPr>
            <a:endParaRPr lang="en-US" altLang="en-US" sz="2800" b="1" dirty="0">
              <a:solidFill>
                <a:srgbClr val="FF0000"/>
              </a:solidFill>
            </a:endParaRPr>
          </a:p>
          <a:p>
            <a:pPr>
              <a:spcBef>
                <a:spcPct val="0"/>
              </a:spcBef>
              <a:buFontTx/>
              <a:buNone/>
            </a:pPr>
            <a:r>
              <a:rPr lang="en-US" altLang="en-US" sz="1800" b="1" dirty="0" err="1">
                <a:solidFill>
                  <a:schemeClr val="bg1"/>
                </a:solidFill>
                <a:latin typeface="Calibri" panose="020F0502020204030204" pitchFamily="34" charset="0"/>
              </a:rPr>
              <a:t>uyện</a:t>
            </a:r>
            <a:r>
              <a:rPr lang="en-US" altLang="en-US" sz="1800" b="1" dirty="0">
                <a:solidFill>
                  <a:schemeClr val="bg1"/>
                </a:solidFill>
                <a:latin typeface="Calibri" panose="020F0502020204030204" pitchFamily="34" charset="0"/>
              </a:rPr>
              <a:t> </a:t>
            </a:r>
            <a:r>
              <a:rPr lang="en-US" altLang="en-US" sz="1800" b="1" dirty="0" err="1">
                <a:solidFill>
                  <a:schemeClr val="bg1"/>
                </a:solidFill>
                <a:latin typeface="Calibri" panose="020F0502020204030204" pitchFamily="34" charset="0"/>
              </a:rPr>
              <a:t>đọc</a:t>
            </a:r>
            <a:endParaRPr lang="en-US" altLang="en-US" sz="1800"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1224"/>
                                        </p:tgtEl>
                                        <p:attrNameLst>
                                          <p:attrName>style.visibility</p:attrName>
                                        </p:attrNameLst>
                                      </p:cBhvr>
                                      <p:to>
                                        <p:strVal val="visible"/>
                                      </p:to>
                                    </p:set>
                                    <p:animEffect transition="in" filter="fade">
                                      <p:cBhvr>
                                        <p:cTn id="11" dur="500"/>
                                        <p:tgtEl>
                                          <p:spTgt spid="5122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122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1226"/>
                                        </p:tgtEl>
                                        <p:attrNameLst>
                                          <p:attrName>style.visibility</p:attrName>
                                        </p:attrNameLst>
                                      </p:cBhvr>
                                      <p:to>
                                        <p:strVal val="visible"/>
                                      </p:to>
                                    </p:set>
                                    <p:animEffect transition="in" filter="fade">
                                      <p:cBhvr>
                                        <p:cTn id="20" dur="500"/>
                                        <p:tgtEl>
                                          <p:spTgt spid="5122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122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122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1229"/>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2" grpId="0"/>
      <p:bldP spid="51224" grpId="0"/>
      <p:bldP spid="51225" grpId="0"/>
      <p:bldP spid="51226" grpId="0"/>
      <p:bldP spid="51227" grpId="0"/>
      <p:bldP spid="51228" grpId="0"/>
      <p:bldP spid="51229" grpId="0"/>
      <p:bldP spid="2" grpId="0"/>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3" descr="Hình nền Powerpoint đẹp tạo nên một Slide chuyên nghiệp">
            <a:extLst>
              <a:ext uri="{FF2B5EF4-FFF2-40B4-BE49-F238E27FC236}">
                <a16:creationId xmlns:a16="http://schemas.microsoft.com/office/drawing/2014/main" id="{5138F9DE-B149-4DFD-91AA-E24301DE8E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14288"/>
            <a:ext cx="91567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0" y="1600200"/>
            <a:ext cx="9144000" cy="5257800"/>
          </a:xfrm>
        </p:spPr>
        <p:txBody>
          <a:bodyPr/>
          <a:lstStyle/>
          <a:p>
            <a:pPr marL="457200" indent="-457200" algn="l">
              <a:buFont typeface="Wingdings"/>
              <a:buChar char="v"/>
            </a:pPr>
            <a:r>
              <a:rPr lang="en-US" b="1" dirty="0">
                <a:solidFill>
                  <a:schemeClr val="tx1"/>
                </a:solidFill>
                <a:latin typeface="Times New Roman" pitchFamily="18" charset="0"/>
                <a:cs typeface="Times New Roman" pitchFamily="18" charset="0"/>
                <a:sym typeface="Wingdings"/>
              </a:rPr>
              <a:t>2. </a:t>
            </a:r>
            <a:r>
              <a:rPr lang="en-US" b="1" dirty="0" err="1">
                <a:solidFill>
                  <a:schemeClr val="tx1"/>
                </a:solidFill>
                <a:latin typeface="Times New Roman" pitchFamily="18" charset="0"/>
                <a:cs typeface="Times New Roman" pitchFamily="18" charset="0"/>
                <a:sym typeface="Wingdings"/>
              </a:rPr>
              <a:t>Tìm</a:t>
            </a:r>
            <a:r>
              <a:rPr lang="en-US" b="1" dirty="0">
                <a:solidFill>
                  <a:schemeClr val="tx1"/>
                </a:solidFill>
                <a:latin typeface="Times New Roman" pitchFamily="18" charset="0"/>
                <a:cs typeface="Times New Roman" pitchFamily="18" charset="0"/>
                <a:sym typeface="Wingdings"/>
              </a:rPr>
              <a:t> </a:t>
            </a:r>
            <a:r>
              <a:rPr lang="en-US" b="1" dirty="0" err="1">
                <a:solidFill>
                  <a:schemeClr val="tx1"/>
                </a:solidFill>
                <a:latin typeface="Times New Roman" pitchFamily="18" charset="0"/>
                <a:cs typeface="Times New Roman" pitchFamily="18" charset="0"/>
                <a:sym typeface="Wingdings"/>
              </a:rPr>
              <a:t>hiểu</a:t>
            </a:r>
            <a:r>
              <a:rPr lang="en-US" b="1" dirty="0">
                <a:solidFill>
                  <a:schemeClr val="tx1"/>
                </a:solidFill>
                <a:latin typeface="Times New Roman" pitchFamily="18" charset="0"/>
                <a:cs typeface="Times New Roman" pitchFamily="18" charset="0"/>
                <a:sym typeface="Wingdings"/>
              </a:rPr>
              <a:t> </a:t>
            </a:r>
            <a:r>
              <a:rPr lang="en-US" b="1" dirty="0" err="1">
                <a:solidFill>
                  <a:schemeClr val="tx1"/>
                </a:solidFill>
                <a:latin typeface="Times New Roman" pitchFamily="18" charset="0"/>
                <a:cs typeface="Times New Roman" pitchFamily="18" charset="0"/>
                <a:sym typeface="Wingdings"/>
              </a:rPr>
              <a:t>bài</a:t>
            </a:r>
            <a:endParaRPr lang="en-US" b="1" dirty="0">
              <a:solidFill>
                <a:schemeClr val="tx1"/>
              </a:solidFill>
              <a:latin typeface="Times New Roman" pitchFamily="18" charset="0"/>
              <a:cs typeface="Times New Roman" pitchFamily="18" charset="0"/>
              <a:sym typeface="Wingdings"/>
            </a:endParaRPr>
          </a:p>
          <a:p>
            <a:pPr algn="l"/>
            <a:r>
              <a:rPr lang="en-US" sz="4000" dirty="0">
                <a:solidFill>
                  <a:schemeClr val="tx1"/>
                </a:solidFill>
                <a:latin typeface="Times New Roman" pitchFamily="18" charset="0"/>
                <a:cs typeface="Times New Roman" pitchFamily="18" charset="0"/>
                <a:sym typeface="Wingdings"/>
              </a:rPr>
              <a:t>  </a:t>
            </a:r>
            <a:r>
              <a:rPr lang="en-US" sz="4400" dirty="0" err="1">
                <a:solidFill>
                  <a:schemeClr val="tx1"/>
                </a:solidFill>
                <a:latin typeface="Times New Roman" pitchFamily="18" charset="0"/>
                <a:cs typeface="Times New Roman" pitchFamily="18" charset="0"/>
                <a:sym typeface="Wingdings"/>
              </a:rPr>
              <a:t>Vì</a:t>
            </a:r>
            <a:r>
              <a:rPr lang="en-US" sz="4400" dirty="0">
                <a:solidFill>
                  <a:schemeClr val="tx1"/>
                </a:solidFill>
                <a:latin typeface="Times New Roman" pitchFamily="18" charset="0"/>
                <a:cs typeface="Times New Roman" pitchFamily="18" charset="0"/>
                <a:sym typeface="Wingdings"/>
              </a:rPr>
              <a:t> </a:t>
            </a:r>
            <a:r>
              <a:rPr lang="en-US" sz="4400" dirty="0" err="1">
                <a:solidFill>
                  <a:schemeClr val="tx1"/>
                </a:solidFill>
                <a:latin typeface="Times New Roman" pitchFamily="18" charset="0"/>
                <a:cs typeface="Times New Roman" pitchFamily="18" charset="0"/>
                <a:sym typeface="Wingdings"/>
              </a:rPr>
              <a:t>sao</a:t>
            </a:r>
            <a:r>
              <a:rPr lang="en-US" sz="4400" dirty="0">
                <a:solidFill>
                  <a:schemeClr val="tx1"/>
                </a:solidFill>
                <a:latin typeface="Times New Roman" pitchFamily="18" charset="0"/>
                <a:cs typeface="Times New Roman" pitchFamily="18" charset="0"/>
                <a:sym typeface="Wingdings"/>
              </a:rPr>
              <a:t> </a:t>
            </a:r>
            <a:r>
              <a:rPr lang="en-US" sz="4400" dirty="0" err="1">
                <a:solidFill>
                  <a:schemeClr val="tx1"/>
                </a:solidFill>
                <a:latin typeface="Times New Roman" pitchFamily="18" charset="0"/>
                <a:cs typeface="Times New Roman" pitchFamily="18" charset="0"/>
                <a:sym typeface="Wingdings"/>
              </a:rPr>
              <a:t>tác</a:t>
            </a:r>
            <a:r>
              <a:rPr lang="en-US" sz="4400" dirty="0">
                <a:solidFill>
                  <a:schemeClr val="tx1"/>
                </a:solidFill>
                <a:latin typeface="Times New Roman" pitchFamily="18" charset="0"/>
                <a:cs typeface="Times New Roman" pitchFamily="18" charset="0"/>
                <a:sym typeface="Wingdings"/>
              </a:rPr>
              <a:t> </a:t>
            </a:r>
            <a:r>
              <a:rPr lang="en-US" sz="4400" dirty="0" err="1">
                <a:solidFill>
                  <a:schemeClr val="tx1"/>
                </a:solidFill>
                <a:latin typeface="Times New Roman" pitchFamily="18" charset="0"/>
                <a:cs typeface="Times New Roman" pitchFamily="18" charset="0"/>
                <a:sym typeface="Wingdings"/>
              </a:rPr>
              <a:t>giả</a:t>
            </a:r>
            <a:r>
              <a:rPr lang="en-US" sz="4400" dirty="0">
                <a:solidFill>
                  <a:schemeClr val="tx1"/>
                </a:solidFill>
                <a:latin typeface="Times New Roman" pitchFamily="18" charset="0"/>
                <a:cs typeface="Times New Roman" pitchFamily="18" charset="0"/>
                <a:sym typeface="Wingdings"/>
              </a:rPr>
              <a:t> </a:t>
            </a:r>
            <a:r>
              <a:rPr lang="en-US" sz="4400" dirty="0" err="1">
                <a:solidFill>
                  <a:schemeClr val="tx1"/>
                </a:solidFill>
                <a:latin typeface="Times New Roman" pitchFamily="18" charset="0"/>
                <a:cs typeface="Times New Roman" pitchFamily="18" charset="0"/>
                <a:sym typeface="Wingdings"/>
              </a:rPr>
              <a:t>biết</a:t>
            </a:r>
            <a:r>
              <a:rPr lang="en-US" sz="4400" dirty="0">
                <a:solidFill>
                  <a:schemeClr val="tx1"/>
                </a:solidFill>
                <a:latin typeface="Times New Roman" pitchFamily="18" charset="0"/>
                <a:cs typeface="Times New Roman" pitchFamily="18" charset="0"/>
                <a:sym typeface="Wingdings"/>
              </a:rPr>
              <a:t> </a:t>
            </a:r>
            <a:r>
              <a:rPr lang="en-US" sz="4400" dirty="0" err="1">
                <a:solidFill>
                  <a:schemeClr val="tx1"/>
                </a:solidFill>
                <a:latin typeface="Times New Roman" pitchFamily="18" charset="0"/>
                <a:cs typeface="Times New Roman" pitchFamily="18" charset="0"/>
                <a:sym typeface="Wingdings"/>
              </a:rPr>
              <a:t>ơn</a:t>
            </a:r>
            <a:r>
              <a:rPr lang="en-US" sz="4400" dirty="0">
                <a:solidFill>
                  <a:schemeClr val="tx1"/>
                </a:solidFill>
                <a:latin typeface="Times New Roman" pitchFamily="18" charset="0"/>
                <a:cs typeface="Times New Roman" pitchFamily="18" charset="0"/>
                <a:sym typeface="Wingdings"/>
              </a:rPr>
              <a:t> </a:t>
            </a:r>
            <a:r>
              <a:rPr lang="en-US" sz="4400" dirty="0" err="1">
                <a:solidFill>
                  <a:schemeClr val="tx1"/>
                </a:solidFill>
                <a:latin typeface="Times New Roman" pitchFamily="18" charset="0"/>
                <a:cs typeface="Times New Roman" pitchFamily="18" charset="0"/>
                <a:sym typeface="Wingdings"/>
              </a:rPr>
              <a:t>những</a:t>
            </a:r>
            <a:r>
              <a:rPr lang="en-US" sz="4400" dirty="0">
                <a:solidFill>
                  <a:schemeClr val="tx1"/>
                </a:solidFill>
                <a:latin typeface="Times New Roman" pitchFamily="18" charset="0"/>
                <a:cs typeface="Times New Roman" pitchFamily="18" charset="0"/>
                <a:sym typeface="Wingdings"/>
              </a:rPr>
              <a:t> </a:t>
            </a:r>
            <a:r>
              <a:rPr lang="en-US" sz="4400" dirty="0" err="1">
                <a:solidFill>
                  <a:schemeClr val="tx1"/>
                </a:solidFill>
                <a:latin typeface="Times New Roman" pitchFamily="18" charset="0"/>
                <a:cs typeface="Times New Roman" pitchFamily="18" charset="0"/>
                <a:sym typeface="Wingdings"/>
              </a:rPr>
              <a:t>người</a:t>
            </a:r>
            <a:r>
              <a:rPr lang="en-US" sz="4400" dirty="0">
                <a:solidFill>
                  <a:schemeClr val="tx1"/>
                </a:solidFill>
                <a:latin typeface="Times New Roman" pitchFamily="18" charset="0"/>
                <a:cs typeface="Times New Roman" pitchFamily="18" charset="0"/>
                <a:sym typeface="Wingdings"/>
              </a:rPr>
              <a:t> </a:t>
            </a:r>
            <a:r>
              <a:rPr lang="en-US" sz="4400" dirty="0" err="1">
                <a:solidFill>
                  <a:schemeClr val="tx1"/>
                </a:solidFill>
                <a:latin typeface="Times New Roman" pitchFamily="18" charset="0"/>
                <a:cs typeface="Times New Roman" pitchFamily="18" charset="0"/>
                <a:sym typeface="Wingdings"/>
              </a:rPr>
              <a:t>nghệ</a:t>
            </a:r>
            <a:r>
              <a:rPr lang="en-US" sz="4400" dirty="0">
                <a:solidFill>
                  <a:schemeClr val="tx1"/>
                </a:solidFill>
                <a:latin typeface="Times New Roman" pitchFamily="18" charset="0"/>
                <a:cs typeface="Times New Roman" pitchFamily="18" charset="0"/>
                <a:sym typeface="Wingdings"/>
              </a:rPr>
              <a:t> </a:t>
            </a:r>
            <a:r>
              <a:rPr lang="en-US" sz="4400" dirty="0" err="1">
                <a:solidFill>
                  <a:schemeClr val="tx1"/>
                </a:solidFill>
                <a:latin typeface="Times New Roman" pitchFamily="18" charset="0"/>
                <a:cs typeface="Times New Roman" pitchFamily="18" charset="0"/>
                <a:sym typeface="Wingdings"/>
              </a:rPr>
              <a:t>sĩ</a:t>
            </a:r>
            <a:r>
              <a:rPr lang="en-US" sz="4400" dirty="0">
                <a:solidFill>
                  <a:schemeClr val="tx1"/>
                </a:solidFill>
                <a:latin typeface="Times New Roman" pitchFamily="18" charset="0"/>
                <a:cs typeface="Times New Roman" pitchFamily="18" charset="0"/>
                <a:sym typeface="Wingdings"/>
              </a:rPr>
              <a:t> </a:t>
            </a:r>
            <a:r>
              <a:rPr lang="en-US" sz="4400" dirty="0" err="1">
                <a:solidFill>
                  <a:schemeClr val="tx1"/>
                </a:solidFill>
                <a:latin typeface="Times New Roman" pitchFamily="18" charset="0"/>
                <a:cs typeface="Times New Roman" pitchFamily="18" charset="0"/>
                <a:sym typeface="Wingdings"/>
              </a:rPr>
              <a:t>dân</a:t>
            </a:r>
            <a:r>
              <a:rPr lang="en-US" sz="4400" dirty="0">
                <a:solidFill>
                  <a:schemeClr val="tx1"/>
                </a:solidFill>
                <a:latin typeface="Times New Roman" pitchFamily="18" charset="0"/>
                <a:cs typeface="Times New Roman" pitchFamily="18" charset="0"/>
                <a:sym typeface="Wingdings"/>
              </a:rPr>
              <a:t> </a:t>
            </a:r>
            <a:r>
              <a:rPr lang="en-US" sz="4400" dirty="0" err="1">
                <a:solidFill>
                  <a:schemeClr val="tx1"/>
                </a:solidFill>
                <a:latin typeface="Times New Roman" pitchFamily="18" charset="0"/>
                <a:cs typeface="Times New Roman" pitchFamily="18" charset="0"/>
                <a:sym typeface="Wingdings"/>
              </a:rPr>
              <a:t>gian</a:t>
            </a:r>
            <a:r>
              <a:rPr lang="en-US" sz="4400" dirty="0">
                <a:solidFill>
                  <a:schemeClr val="tx1"/>
                </a:solidFill>
                <a:latin typeface="Times New Roman" pitchFamily="18" charset="0"/>
                <a:cs typeface="Times New Roman" pitchFamily="18" charset="0"/>
                <a:sym typeface="Wingdings"/>
              </a:rPr>
              <a:t> </a:t>
            </a:r>
            <a:r>
              <a:rPr lang="en-US" sz="4400" dirty="0" err="1">
                <a:solidFill>
                  <a:schemeClr val="tx1"/>
                </a:solidFill>
                <a:latin typeface="Times New Roman" pitchFamily="18" charset="0"/>
                <a:cs typeface="Times New Roman" pitchFamily="18" charset="0"/>
                <a:sym typeface="Wingdings"/>
              </a:rPr>
              <a:t>làng</a:t>
            </a:r>
            <a:r>
              <a:rPr lang="en-US" sz="4400" dirty="0">
                <a:solidFill>
                  <a:schemeClr val="tx1"/>
                </a:solidFill>
                <a:latin typeface="Times New Roman" pitchFamily="18" charset="0"/>
                <a:cs typeface="Times New Roman" pitchFamily="18" charset="0"/>
                <a:sym typeface="Wingdings"/>
              </a:rPr>
              <a:t> </a:t>
            </a:r>
            <a:r>
              <a:rPr lang="en-US" sz="4400" dirty="0" err="1">
                <a:solidFill>
                  <a:schemeClr val="tx1"/>
                </a:solidFill>
                <a:latin typeface="Times New Roman" pitchFamily="18" charset="0"/>
                <a:cs typeface="Times New Roman" pitchFamily="18" charset="0"/>
                <a:sym typeface="Wingdings"/>
              </a:rPr>
              <a:t>Hồ</a:t>
            </a:r>
            <a:r>
              <a:rPr lang="en-US" sz="4400" dirty="0">
                <a:solidFill>
                  <a:schemeClr val="tx1"/>
                </a:solidFill>
                <a:latin typeface="Times New Roman" pitchFamily="18" charset="0"/>
                <a:cs typeface="Times New Roman" pitchFamily="18" charset="0"/>
                <a:sym typeface="Wingdings"/>
              </a:rPr>
              <a:t> ?</a:t>
            </a:r>
          </a:p>
        </p:txBody>
      </p:sp>
      <p:grpSp>
        <p:nvGrpSpPr>
          <p:cNvPr id="4" name="Group 3">
            <a:extLst>
              <a:ext uri="{FF2B5EF4-FFF2-40B4-BE49-F238E27FC236}">
                <a16:creationId xmlns:a16="http://schemas.microsoft.com/office/drawing/2014/main" id="{A70365C2-3C44-43F3-BBE6-537D9F620D6B}"/>
              </a:ext>
            </a:extLst>
          </p:cNvPr>
          <p:cNvGrpSpPr/>
          <p:nvPr/>
        </p:nvGrpSpPr>
        <p:grpSpPr>
          <a:xfrm>
            <a:off x="0" y="-22225"/>
            <a:ext cx="9250140" cy="6880225"/>
            <a:chOff x="1487540" y="0"/>
            <a:chExt cx="9250140" cy="6871909"/>
          </a:xfrm>
        </p:grpSpPr>
        <p:pic>
          <p:nvPicPr>
            <p:cNvPr id="5" name="Picture 7" descr="lollipop[1]">
              <a:extLst>
                <a:ext uri="{FF2B5EF4-FFF2-40B4-BE49-F238E27FC236}">
                  <a16:creationId xmlns:a16="http://schemas.microsoft.com/office/drawing/2014/main" id="{5C395883-549D-4175-B89B-E7DCE431ADC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V="1">
              <a:off x="-190336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5163EA61-E61C-45E1-9A10-FB60AFD112B2}"/>
                </a:ext>
              </a:extLst>
            </p:cNvPr>
            <p:cNvGrpSpPr/>
            <p:nvPr/>
          </p:nvGrpSpPr>
          <p:grpSpPr>
            <a:xfrm>
              <a:off x="1502530" y="13909"/>
              <a:ext cx="9235150" cy="6858000"/>
              <a:chOff x="-54690" y="0"/>
              <a:chExt cx="9235150" cy="6858000"/>
            </a:xfrm>
          </p:grpSpPr>
          <p:pic>
            <p:nvPicPr>
              <p:cNvPr id="7" name="Picture 6" descr="lollipop[1]">
                <a:extLst>
                  <a:ext uri="{FF2B5EF4-FFF2-40B4-BE49-F238E27FC236}">
                    <a16:creationId xmlns:a16="http://schemas.microsoft.com/office/drawing/2014/main" id="{E54BA19B-C721-43DB-9AE2-BD1CC3E5282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V="1">
                <a:off x="5658670" y="3372670"/>
                <a:ext cx="6858000" cy="11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lollipop[1]">
                <a:extLst>
                  <a:ext uri="{FF2B5EF4-FFF2-40B4-BE49-F238E27FC236}">
                    <a16:creationId xmlns:a16="http://schemas.microsoft.com/office/drawing/2014/main" id="{7F3A42CF-A6B6-433F-A7DE-5DB97364B9C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V="1">
                <a:off x="-54690" y="0"/>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lollipop[1]">
                <a:extLst>
                  <a:ext uri="{FF2B5EF4-FFF2-40B4-BE49-F238E27FC236}">
                    <a16:creationId xmlns:a16="http://schemas.microsoft.com/office/drawing/2014/main" id="{961B7A27-6129-4D8B-B9E5-0910E20131A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V="1">
                <a:off x="38100" y="6756418"/>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3856323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10" name="Picture 13" descr="Hình nền Powerpoint đẹp tạo nên một Slide chuyên nghiệp">
            <a:extLst>
              <a:ext uri="{FF2B5EF4-FFF2-40B4-BE49-F238E27FC236}">
                <a16:creationId xmlns:a16="http://schemas.microsoft.com/office/drawing/2014/main" id="{0C7A6EA5-3294-4F07-A4CD-E67314987A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14288"/>
            <a:ext cx="91567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34265" y="1662475"/>
            <a:ext cx="9144000" cy="5181600"/>
          </a:xfrm>
        </p:spPr>
        <p:txBody>
          <a:bodyPr>
            <a:normAutofit/>
          </a:bodyPr>
          <a:lstStyle/>
          <a:p>
            <a:pPr algn="l"/>
            <a:r>
              <a:rPr lang="en-US" sz="4000" dirty="0">
                <a:solidFill>
                  <a:schemeClr val="tx1"/>
                </a:solidFill>
                <a:latin typeface="Times New Roman" pitchFamily="18" charset="0"/>
                <a:cs typeface="Times New Roman" pitchFamily="18" charset="0"/>
                <a:sym typeface="Wingdings"/>
              </a:rPr>
              <a:t> </a:t>
            </a:r>
            <a:r>
              <a:rPr lang="en-US" sz="4000" dirty="0" err="1">
                <a:solidFill>
                  <a:schemeClr val="tx1"/>
                </a:solidFill>
                <a:latin typeface="Times New Roman" pitchFamily="18" charset="0"/>
                <a:cs typeface="Times New Roman" pitchFamily="18" charset="0"/>
                <a:sym typeface="Wingdings"/>
              </a:rPr>
              <a:t>Yêu</a:t>
            </a:r>
            <a:r>
              <a:rPr lang="en-US" sz="4000" dirty="0">
                <a:solidFill>
                  <a:schemeClr val="tx1"/>
                </a:solidFill>
                <a:latin typeface="Times New Roman" pitchFamily="18" charset="0"/>
                <a:cs typeface="Times New Roman" pitchFamily="18" charset="0"/>
                <a:sym typeface="Wingdings"/>
              </a:rPr>
              <a:t> </a:t>
            </a:r>
            <a:r>
              <a:rPr lang="en-US" sz="4000" dirty="0" err="1">
                <a:solidFill>
                  <a:schemeClr val="tx1"/>
                </a:solidFill>
                <a:latin typeface="Times New Roman" pitchFamily="18" charset="0"/>
                <a:cs typeface="Times New Roman" pitchFamily="18" charset="0"/>
                <a:sym typeface="Wingdings"/>
              </a:rPr>
              <a:t>mến</a:t>
            </a:r>
            <a:r>
              <a:rPr lang="en-US" sz="4000" dirty="0">
                <a:solidFill>
                  <a:schemeClr val="tx1"/>
                </a:solidFill>
                <a:latin typeface="Times New Roman" pitchFamily="18" charset="0"/>
                <a:cs typeface="Times New Roman" pitchFamily="18" charset="0"/>
                <a:sym typeface="Wingdings"/>
              </a:rPr>
              <a:t> </a:t>
            </a:r>
            <a:r>
              <a:rPr lang="en-US" sz="4000" dirty="0" err="1">
                <a:solidFill>
                  <a:schemeClr val="tx1"/>
                </a:solidFill>
                <a:latin typeface="Times New Roman" pitchFamily="18" charset="0"/>
                <a:cs typeface="Times New Roman" pitchFamily="18" charset="0"/>
                <a:sym typeface="Wingdings"/>
              </a:rPr>
              <a:t>quê</a:t>
            </a:r>
            <a:r>
              <a:rPr lang="en-US" sz="4000" dirty="0">
                <a:solidFill>
                  <a:schemeClr val="tx1"/>
                </a:solidFill>
                <a:latin typeface="Times New Roman" pitchFamily="18" charset="0"/>
                <a:cs typeface="Times New Roman" pitchFamily="18" charset="0"/>
                <a:sym typeface="Wingdings"/>
              </a:rPr>
              <a:t> </a:t>
            </a:r>
            <a:r>
              <a:rPr lang="en-US" sz="4000" dirty="0" err="1">
                <a:solidFill>
                  <a:schemeClr val="tx1"/>
                </a:solidFill>
                <a:latin typeface="Times New Roman" pitchFamily="18" charset="0"/>
                <a:cs typeface="Times New Roman" pitchFamily="18" charset="0"/>
                <a:sym typeface="Wingdings"/>
              </a:rPr>
              <a:t>hương</a:t>
            </a:r>
            <a:r>
              <a:rPr lang="en-US" sz="4000" dirty="0">
                <a:solidFill>
                  <a:schemeClr val="tx1"/>
                </a:solidFill>
                <a:latin typeface="Times New Roman" pitchFamily="18" charset="0"/>
                <a:cs typeface="Times New Roman" pitchFamily="18" charset="0"/>
                <a:sym typeface="Wingdings"/>
              </a:rPr>
              <a:t>, </a:t>
            </a:r>
            <a:r>
              <a:rPr lang="en-US" sz="4000" dirty="0" err="1">
                <a:solidFill>
                  <a:schemeClr val="tx1"/>
                </a:solidFill>
                <a:latin typeface="Times New Roman" pitchFamily="18" charset="0"/>
                <a:cs typeface="Times New Roman" pitchFamily="18" charset="0"/>
                <a:sym typeface="Wingdings"/>
              </a:rPr>
              <a:t>nghệ</a:t>
            </a:r>
            <a:r>
              <a:rPr lang="en-US" sz="4000" dirty="0">
                <a:solidFill>
                  <a:schemeClr val="tx1"/>
                </a:solidFill>
                <a:latin typeface="Times New Roman" pitchFamily="18" charset="0"/>
                <a:cs typeface="Times New Roman" pitchFamily="18" charset="0"/>
                <a:sym typeface="Wingdings"/>
              </a:rPr>
              <a:t> </a:t>
            </a:r>
            <a:r>
              <a:rPr lang="en-US" sz="4000" dirty="0" err="1">
                <a:solidFill>
                  <a:schemeClr val="tx1"/>
                </a:solidFill>
                <a:latin typeface="Times New Roman" pitchFamily="18" charset="0"/>
                <a:cs typeface="Times New Roman" pitchFamily="18" charset="0"/>
                <a:sym typeface="Wingdings"/>
              </a:rPr>
              <a:t>sĩ</a:t>
            </a:r>
            <a:r>
              <a:rPr lang="en-US" sz="4000" dirty="0">
                <a:solidFill>
                  <a:schemeClr val="tx1"/>
                </a:solidFill>
                <a:latin typeface="Times New Roman" pitchFamily="18" charset="0"/>
                <a:cs typeface="Times New Roman" pitchFamily="18" charset="0"/>
                <a:sym typeface="Wingdings"/>
              </a:rPr>
              <a:t> </a:t>
            </a:r>
            <a:r>
              <a:rPr lang="en-US" sz="4000" dirty="0" err="1">
                <a:solidFill>
                  <a:schemeClr val="tx1"/>
                </a:solidFill>
                <a:latin typeface="Times New Roman" pitchFamily="18" charset="0"/>
                <a:cs typeface="Times New Roman" pitchFamily="18" charset="0"/>
                <a:sym typeface="Wingdings"/>
              </a:rPr>
              <a:t>dân</a:t>
            </a:r>
            <a:r>
              <a:rPr lang="en-US" sz="4000" dirty="0">
                <a:solidFill>
                  <a:schemeClr val="tx1"/>
                </a:solidFill>
                <a:latin typeface="Times New Roman" pitchFamily="18" charset="0"/>
                <a:cs typeface="Times New Roman" pitchFamily="18" charset="0"/>
                <a:sym typeface="Wingdings"/>
              </a:rPr>
              <a:t> </a:t>
            </a:r>
            <a:r>
              <a:rPr lang="en-US" sz="4000" dirty="0" err="1">
                <a:solidFill>
                  <a:schemeClr val="tx1"/>
                </a:solidFill>
                <a:latin typeface="Times New Roman" pitchFamily="18" charset="0"/>
                <a:cs typeface="Times New Roman" pitchFamily="18" charset="0"/>
                <a:sym typeface="Wingdings"/>
              </a:rPr>
              <a:t>gian</a:t>
            </a:r>
            <a:r>
              <a:rPr lang="en-US" sz="4000" dirty="0">
                <a:solidFill>
                  <a:schemeClr val="tx1"/>
                </a:solidFill>
                <a:latin typeface="Times New Roman" pitchFamily="18" charset="0"/>
                <a:cs typeface="Times New Roman" pitchFamily="18" charset="0"/>
                <a:sym typeface="Wingdings"/>
              </a:rPr>
              <a:t> </a:t>
            </a:r>
            <a:r>
              <a:rPr lang="en-US" sz="4000" dirty="0" err="1">
                <a:solidFill>
                  <a:schemeClr val="tx1"/>
                </a:solidFill>
                <a:latin typeface="Times New Roman" pitchFamily="18" charset="0"/>
                <a:cs typeface="Times New Roman" pitchFamily="18" charset="0"/>
                <a:sym typeface="Wingdings"/>
              </a:rPr>
              <a:t>làng</a:t>
            </a:r>
            <a:r>
              <a:rPr lang="en-US" sz="4000" dirty="0">
                <a:solidFill>
                  <a:schemeClr val="tx1"/>
                </a:solidFill>
                <a:latin typeface="Times New Roman" pitchFamily="18" charset="0"/>
                <a:cs typeface="Times New Roman" pitchFamily="18" charset="0"/>
                <a:sym typeface="Wingdings"/>
              </a:rPr>
              <a:t> </a:t>
            </a:r>
            <a:r>
              <a:rPr lang="en-US" sz="4000" dirty="0" err="1">
                <a:solidFill>
                  <a:schemeClr val="tx1"/>
                </a:solidFill>
                <a:latin typeface="Times New Roman" pitchFamily="18" charset="0"/>
                <a:cs typeface="Times New Roman" pitchFamily="18" charset="0"/>
                <a:sym typeface="Wingdings"/>
              </a:rPr>
              <a:t>Hồ</a:t>
            </a:r>
            <a:r>
              <a:rPr lang="en-US" sz="4000" dirty="0">
                <a:solidFill>
                  <a:schemeClr val="tx1"/>
                </a:solidFill>
                <a:latin typeface="Times New Roman" pitchFamily="18" charset="0"/>
                <a:cs typeface="Times New Roman" pitchFamily="18" charset="0"/>
                <a:sym typeface="Wingdings"/>
              </a:rPr>
              <a:t> </a:t>
            </a:r>
            <a:r>
              <a:rPr lang="en-US" sz="4000" dirty="0" err="1">
                <a:solidFill>
                  <a:schemeClr val="tx1"/>
                </a:solidFill>
                <a:latin typeface="Times New Roman" pitchFamily="18" charset="0"/>
                <a:cs typeface="Times New Roman" pitchFamily="18" charset="0"/>
                <a:sym typeface="Wingdings"/>
              </a:rPr>
              <a:t>đã</a:t>
            </a:r>
            <a:r>
              <a:rPr lang="en-US" sz="4000" dirty="0">
                <a:solidFill>
                  <a:schemeClr val="tx1"/>
                </a:solidFill>
                <a:latin typeface="Times New Roman" pitchFamily="18" charset="0"/>
                <a:cs typeface="Times New Roman" pitchFamily="18" charset="0"/>
                <a:sym typeface="Wingdings"/>
              </a:rPr>
              <a:t> </a:t>
            </a:r>
            <a:r>
              <a:rPr lang="en-US" sz="4000" dirty="0" err="1">
                <a:solidFill>
                  <a:schemeClr val="tx1"/>
                </a:solidFill>
                <a:latin typeface="Times New Roman" pitchFamily="18" charset="0"/>
                <a:cs typeface="Times New Roman" pitchFamily="18" charset="0"/>
                <a:sym typeface="Wingdings"/>
              </a:rPr>
              <a:t>tạo</a:t>
            </a:r>
            <a:r>
              <a:rPr lang="en-US" sz="4000" dirty="0">
                <a:solidFill>
                  <a:schemeClr val="tx1"/>
                </a:solidFill>
                <a:latin typeface="Times New Roman" pitchFamily="18" charset="0"/>
                <a:cs typeface="Times New Roman" pitchFamily="18" charset="0"/>
                <a:sym typeface="Wingdings"/>
              </a:rPr>
              <a:t> </a:t>
            </a:r>
            <a:r>
              <a:rPr lang="en-US" sz="4000" dirty="0" err="1">
                <a:solidFill>
                  <a:schemeClr val="tx1"/>
                </a:solidFill>
                <a:latin typeface="Times New Roman" pitchFamily="18" charset="0"/>
                <a:cs typeface="Times New Roman" pitchFamily="18" charset="0"/>
                <a:sym typeface="Wingdings"/>
              </a:rPr>
              <a:t>nên</a:t>
            </a:r>
            <a:r>
              <a:rPr lang="en-US" sz="4000" dirty="0">
                <a:solidFill>
                  <a:schemeClr val="tx1"/>
                </a:solidFill>
                <a:latin typeface="Times New Roman" pitchFamily="18" charset="0"/>
                <a:cs typeface="Times New Roman" pitchFamily="18" charset="0"/>
                <a:sym typeface="Wingdings"/>
              </a:rPr>
              <a:t> </a:t>
            </a:r>
            <a:r>
              <a:rPr lang="en-US" sz="4000" dirty="0" err="1">
                <a:solidFill>
                  <a:schemeClr val="tx1"/>
                </a:solidFill>
                <a:latin typeface="Times New Roman" pitchFamily="18" charset="0"/>
                <a:cs typeface="Times New Roman" pitchFamily="18" charset="0"/>
                <a:sym typeface="Wingdings"/>
              </a:rPr>
              <a:t>những</a:t>
            </a:r>
            <a:r>
              <a:rPr lang="en-US" sz="4000" dirty="0">
                <a:solidFill>
                  <a:schemeClr val="tx1"/>
                </a:solidFill>
                <a:latin typeface="Times New Roman" pitchFamily="18" charset="0"/>
                <a:cs typeface="Times New Roman" pitchFamily="18" charset="0"/>
                <a:sym typeface="Wingdings"/>
              </a:rPr>
              <a:t> </a:t>
            </a:r>
            <a:r>
              <a:rPr lang="en-US" sz="4000" dirty="0" err="1">
                <a:solidFill>
                  <a:schemeClr val="tx1"/>
                </a:solidFill>
                <a:latin typeface="Times New Roman" pitchFamily="18" charset="0"/>
                <a:cs typeface="Times New Roman" pitchFamily="18" charset="0"/>
                <a:sym typeface="Wingdings"/>
              </a:rPr>
              <a:t>bức</a:t>
            </a:r>
            <a:r>
              <a:rPr lang="en-US" sz="4000" dirty="0">
                <a:solidFill>
                  <a:schemeClr val="tx1"/>
                </a:solidFill>
                <a:latin typeface="Times New Roman" pitchFamily="18" charset="0"/>
                <a:cs typeface="Times New Roman" pitchFamily="18" charset="0"/>
                <a:sym typeface="Wingdings"/>
              </a:rPr>
              <a:t> </a:t>
            </a:r>
            <a:r>
              <a:rPr lang="en-US" sz="4000" dirty="0" err="1">
                <a:solidFill>
                  <a:schemeClr val="tx1"/>
                </a:solidFill>
                <a:latin typeface="Times New Roman" pitchFamily="18" charset="0"/>
                <a:cs typeface="Times New Roman" pitchFamily="18" charset="0"/>
                <a:sym typeface="Wingdings"/>
              </a:rPr>
              <a:t>tranh</a:t>
            </a:r>
            <a:r>
              <a:rPr lang="en-US" sz="4000" dirty="0">
                <a:solidFill>
                  <a:schemeClr val="tx1"/>
                </a:solidFill>
                <a:latin typeface="Times New Roman" pitchFamily="18" charset="0"/>
                <a:cs typeface="Times New Roman" pitchFamily="18" charset="0"/>
                <a:sym typeface="Wingdings"/>
              </a:rPr>
              <a:t> </a:t>
            </a:r>
            <a:r>
              <a:rPr lang="en-US" sz="4000" dirty="0" err="1">
                <a:solidFill>
                  <a:schemeClr val="tx1"/>
                </a:solidFill>
                <a:latin typeface="Times New Roman" pitchFamily="18" charset="0"/>
                <a:cs typeface="Times New Roman" pitchFamily="18" charset="0"/>
                <a:sym typeface="Wingdings"/>
              </a:rPr>
              <a:t>có</a:t>
            </a:r>
            <a:r>
              <a:rPr lang="en-US" sz="4000" dirty="0">
                <a:solidFill>
                  <a:schemeClr val="tx1"/>
                </a:solidFill>
                <a:latin typeface="Times New Roman" pitchFamily="18" charset="0"/>
                <a:cs typeface="Times New Roman" pitchFamily="18" charset="0"/>
                <a:sym typeface="Wingdings"/>
              </a:rPr>
              <a:t> </a:t>
            </a:r>
            <a:r>
              <a:rPr lang="en-US" sz="4000" dirty="0" err="1">
                <a:solidFill>
                  <a:schemeClr val="tx1"/>
                </a:solidFill>
                <a:latin typeface="Times New Roman" pitchFamily="18" charset="0"/>
                <a:cs typeface="Times New Roman" pitchFamily="18" charset="0"/>
                <a:sym typeface="Wingdings"/>
              </a:rPr>
              <a:t>nội</a:t>
            </a:r>
            <a:r>
              <a:rPr lang="en-US" sz="4000" dirty="0">
                <a:solidFill>
                  <a:schemeClr val="tx1"/>
                </a:solidFill>
                <a:latin typeface="Times New Roman" pitchFamily="18" charset="0"/>
                <a:cs typeface="Times New Roman" pitchFamily="18" charset="0"/>
                <a:sym typeface="Wingdings"/>
              </a:rPr>
              <a:t> dung </a:t>
            </a:r>
            <a:r>
              <a:rPr lang="en-US" sz="4000" dirty="0" err="1">
                <a:solidFill>
                  <a:schemeClr val="tx1"/>
                </a:solidFill>
                <a:latin typeface="Times New Roman" pitchFamily="18" charset="0"/>
                <a:cs typeface="Times New Roman" pitchFamily="18" charset="0"/>
                <a:sym typeface="Wingdings"/>
              </a:rPr>
              <a:t>sinh</a:t>
            </a:r>
            <a:r>
              <a:rPr lang="en-US" sz="4000" dirty="0">
                <a:solidFill>
                  <a:schemeClr val="tx1"/>
                </a:solidFill>
                <a:latin typeface="Times New Roman" pitchFamily="18" charset="0"/>
                <a:cs typeface="Times New Roman" pitchFamily="18" charset="0"/>
                <a:sym typeface="Wingdings"/>
              </a:rPr>
              <a:t> </a:t>
            </a:r>
            <a:r>
              <a:rPr lang="en-US" sz="4000" dirty="0" err="1">
                <a:solidFill>
                  <a:schemeClr val="tx1"/>
                </a:solidFill>
                <a:latin typeface="Times New Roman" pitchFamily="18" charset="0"/>
                <a:cs typeface="Times New Roman" pitchFamily="18" charset="0"/>
                <a:sym typeface="Wingdings"/>
              </a:rPr>
              <a:t>động</a:t>
            </a:r>
            <a:r>
              <a:rPr lang="en-US" sz="4000" dirty="0">
                <a:solidFill>
                  <a:schemeClr val="tx1"/>
                </a:solidFill>
                <a:latin typeface="Times New Roman" pitchFamily="18" charset="0"/>
                <a:cs typeface="Times New Roman" pitchFamily="18" charset="0"/>
                <a:sym typeface="Wingdings"/>
              </a:rPr>
              <a:t>, </a:t>
            </a:r>
            <a:r>
              <a:rPr lang="en-US" sz="4000" dirty="0" err="1">
                <a:solidFill>
                  <a:schemeClr val="tx1"/>
                </a:solidFill>
                <a:latin typeface="Times New Roman" pitchFamily="18" charset="0"/>
                <a:cs typeface="Times New Roman" pitchFamily="18" charset="0"/>
                <a:sym typeface="Wingdings"/>
              </a:rPr>
              <a:t>kỹ</a:t>
            </a:r>
            <a:r>
              <a:rPr lang="en-US" sz="4000" dirty="0">
                <a:solidFill>
                  <a:schemeClr val="tx1"/>
                </a:solidFill>
                <a:latin typeface="Times New Roman" pitchFamily="18" charset="0"/>
                <a:cs typeface="Times New Roman" pitchFamily="18" charset="0"/>
                <a:sym typeface="Wingdings"/>
              </a:rPr>
              <a:t> </a:t>
            </a:r>
            <a:r>
              <a:rPr lang="en-US" sz="4000" dirty="0" err="1">
                <a:solidFill>
                  <a:schemeClr val="tx1"/>
                </a:solidFill>
                <a:latin typeface="Times New Roman" pitchFamily="18" charset="0"/>
                <a:cs typeface="Times New Roman" pitchFamily="18" charset="0"/>
                <a:sym typeface="Wingdings"/>
              </a:rPr>
              <a:t>thuật</a:t>
            </a:r>
            <a:r>
              <a:rPr lang="en-US" sz="4000" dirty="0">
                <a:solidFill>
                  <a:schemeClr val="tx1"/>
                </a:solidFill>
                <a:latin typeface="Times New Roman" pitchFamily="18" charset="0"/>
                <a:cs typeface="Times New Roman" pitchFamily="18" charset="0"/>
                <a:sym typeface="Wingdings"/>
              </a:rPr>
              <a:t> </a:t>
            </a:r>
            <a:r>
              <a:rPr lang="en-US" sz="4000" dirty="0" err="1">
                <a:solidFill>
                  <a:schemeClr val="tx1"/>
                </a:solidFill>
                <a:latin typeface="Times New Roman" pitchFamily="18" charset="0"/>
                <a:cs typeface="Times New Roman" pitchFamily="18" charset="0"/>
                <a:sym typeface="Wingdings"/>
              </a:rPr>
              <a:t>tinh</a:t>
            </a:r>
            <a:r>
              <a:rPr lang="en-US" sz="4000" dirty="0">
                <a:solidFill>
                  <a:schemeClr val="tx1"/>
                </a:solidFill>
                <a:latin typeface="Times New Roman" pitchFamily="18" charset="0"/>
                <a:cs typeface="Times New Roman" pitchFamily="18" charset="0"/>
                <a:sym typeface="Wingdings"/>
              </a:rPr>
              <a:t> </a:t>
            </a:r>
            <a:r>
              <a:rPr lang="en-US" sz="4000" dirty="0" err="1">
                <a:solidFill>
                  <a:schemeClr val="tx1"/>
                </a:solidFill>
                <a:latin typeface="Times New Roman" pitchFamily="18" charset="0"/>
                <a:cs typeface="Times New Roman" pitchFamily="18" charset="0"/>
                <a:sym typeface="Wingdings"/>
              </a:rPr>
              <a:t>tế</a:t>
            </a:r>
            <a:r>
              <a:rPr lang="en-US" sz="4000" dirty="0">
                <a:solidFill>
                  <a:schemeClr val="tx1"/>
                </a:solidFill>
                <a:latin typeface="Times New Roman" pitchFamily="18" charset="0"/>
                <a:cs typeface="Times New Roman" pitchFamily="18" charset="0"/>
                <a:sym typeface="Wingdings"/>
              </a:rPr>
              <a:t>. </a:t>
            </a:r>
            <a:r>
              <a:rPr lang="en-US" sz="4000" dirty="0" err="1">
                <a:solidFill>
                  <a:schemeClr val="tx1"/>
                </a:solidFill>
                <a:latin typeface="Times New Roman" pitchFamily="18" charset="0"/>
                <a:cs typeface="Times New Roman" pitchFamily="18" charset="0"/>
                <a:sym typeface="Wingdings"/>
              </a:rPr>
              <a:t>Những</a:t>
            </a:r>
            <a:r>
              <a:rPr lang="en-US" sz="4000" dirty="0">
                <a:solidFill>
                  <a:schemeClr val="tx1"/>
                </a:solidFill>
                <a:latin typeface="Times New Roman" pitchFamily="18" charset="0"/>
                <a:cs typeface="Times New Roman" pitchFamily="18" charset="0"/>
                <a:sym typeface="Wingdings"/>
              </a:rPr>
              <a:t> </a:t>
            </a:r>
            <a:r>
              <a:rPr lang="en-US" sz="4000" dirty="0" err="1">
                <a:solidFill>
                  <a:schemeClr val="tx1"/>
                </a:solidFill>
                <a:latin typeface="Times New Roman" pitchFamily="18" charset="0"/>
                <a:cs typeface="Times New Roman" pitchFamily="18" charset="0"/>
                <a:sym typeface="Wingdings"/>
              </a:rPr>
              <a:t>người</a:t>
            </a:r>
            <a:r>
              <a:rPr lang="en-US" sz="4000" dirty="0">
                <a:solidFill>
                  <a:schemeClr val="tx1"/>
                </a:solidFill>
                <a:latin typeface="Times New Roman" pitchFamily="18" charset="0"/>
                <a:cs typeface="Times New Roman" pitchFamily="18" charset="0"/>
                <a:sym typeface="Wingdings"/>
              </a:rPr>
              <a:t> </a:t>
            </a:r>
            <a:r>
              <a:rPr lang="en-US" sz="4000" dirty="0" err="1">
                <a:solidFill>
                  <a:schemeClr val="tx1"/>
                </a:solidFill>
                <a:latin typeface="Times New Roman" pitchFamily="18" charset="0"/>
                <a:cs typeface="Times New Roman" pitchFamily="18" charset="0"/>
                <a:sym typeface="Wingdings"/>
              </a:rPr>
              <a:t>tạo</a:t>
            </a:r>
            <a:r>
              <a:rPr lang="en-US" sz="4000" dirty="0">
                <a:solidFill>
                  <a:schemeClr val="tx1"/>
                </a:solidFill>
                <a:latin typeface="Times New Roman" pitchFamily="18" charset="0"/>
                <a:cs typeface="Times New Roman" pitchFamily="18" charset="0"/>
                <a:sym typeface="Wingdings"/>
              </a:rPr>
              <a:t> </a:t>
            </a:r>
            <a:r>
              <a:rPr lang="en-US" sz="4000" dirty="0" err="1">
                <a:solidFill>
                  <a:schemeClr val="tx1"/>
                </a:solidFill>
                <a:latin typeface="Times New Roman" pitchFamily="18" charset="0"/>
                <a:cs typeface="Times New Roman" pitchFamily="18" charset="0"/>
                <a:sym typeface="Wingdings"/>
              </a:rPr>
              <a:t>nên</a:t>
            </a:r>
            <a:r>
              <a:rPr lang="en-US" sz="4000" dirty="0">
                <a:solidFill>
                  <a:schemeClr val="tx1"/>
                </a:solidFill>
                <a:latin typeface="Times New Roman" pitchFamily="18" charset="0"/>
                <a:cs typeface="Times New Roman" pitchFamily="18" charset="0"/>
                <a:sym typeface="Wingdings"/>
              </a:rPr>
              <a:t> </a:t>
            </a:r>
            <a:r>
              <a:rPr lang="en-US" sz="4000" dirty="0" err="1">
                <a:solidFill>
                  <a:schemeClr val="tx1"/>
                </a:solidFill>
                <a:latin typeface="Times New Roman" pitchFamily="18" charset="0"/>
                <a:cs typeface="Times New Roman" pitchFamily="18" charset="0"/>
                <a:sym typeface="Wingdings"/>
              </a:rPr>
              <a:t>những</a:t>
            </a:r>
            <a:r>
              <a:rPr lang="en-US" sz="4000" dirty="0">
                <a:solidFill>
                  <a:schemeClr val="tx1"/>
                </a:solidFill>
                <a:latin typeface="Times New Roman" pitchFamily="18" charset="0"/>
                <a:cs typeface="Times New Roman" pitchFamily="18" charset="0"/>
                <a:sym typeface="Wingdings"/>
              </a:rPr>
              <a:t> </a:t>
            </a:r>
            <a:r>
              <a:rPr lang="en-US" sz="4000" dirty="0" err="1">
                <a:solidFill>
                  <a:schemeClr val="tx1"/>
                </a:solidFill>
                <a:latin typeface="Times New Roman" pitchFamily="18" charset="0"/>
                <a:cs typeface="Times New Roman" pitchFamily="18" charset="0"/>
                <a:sym typeface="Wingdings"/>
              </a:rPr>
              <a:t>bức</a:t>
            </a:r>
            <a:r>
              <a:rPr lang="en-US" sz="4000" dirty="0">
                <a:solidFill>
                  <a:schemeClr val="tx1"/>
                </a:solidFill>
                <a:latin typeface="Times New Roman" pitchFamily="18" charset="0"/>
                <a:cs typeface="Times New Roman" pitchFamily="18" charset="0"/>
                <a:sym typeface="Wingdings"/>
              </a:rPr>
              <a:t> </a:t>
            </a:r>
            <a:r>
              <a:rPr lang="en-US" sz="4000" dirty="0" err="1">
                <a:solidFill>
                  <a:schemeClr val="tx1"/>
                </a:solidFill>
                <a:latin typeface="Times New Roman" pitchFamily="18" charset="0"/>
                <a:cs typeface="Times New Roman" pitchFamily="18" charset="0"/>
                <a:sym typeface="Wingdings"/>
              </a:rPr>
              <a:t>tranh</a:t>
            </a:r>
            <a:r>
              <a:rPr lang="en-US" sz="4000" dirty="0">
                <a:solidFill>
                  <a:schemeClr val="tx1"/>
                </a:solidFill>
                <a:latin typeface="Times New Roman" pitchFamily="18" charset="0"/>
                <a:cs typeface="Times New Roman" pitchFamily="18" charset="0"/>
                <a:sym typeface="Wingdings"/>
              </a:rPr>
              <a:t> </a:t>
            </a:r>
            <a:r>
              <a:rPr lang="en-US" sz="4000" dirty="0" err="1">
                <a:solidFill>
                  <a:schemeClr val="tx1"/>
                </a:solidFill>
                <a:latin typeface="Times New Roman" pitchFamily="18" charset="0"/>
                <a:cs typeface="Times New Roman" pitchFamily="18" charset="0"/>
                <a:sym typeface="Wingdings"/>
              </a:rPr>
              <a:t>đó</a:t>
            </a:r>
            <a:r>
              <a:rPr lang="en-US" sz="4000" dirty="0">
                <a:solidFill>
                  <a:schemeClr val="tx1"/>
                </a:solidFill>
                <a:latin typeface="Times New Roman" pitchFamily="18" charset="0"/>
                <a:cs typeface="Times New Roman" pitchFamily="18" charset="0"/>
                <a:sym typeface="Wingdings"/>
              </a:rPr>
              <a:t> </a:t>
            </a:r>
            <a:r>
              <a:rPr lang="en-US" sz="4000" dirty="0" err="1">
                <a:solidFill>
                  <a:schemeClr val="tx1"/>
                </a:solidFill>
                <a:latin typeface="Times New Roman" pitchFamily="18" charset="0"/>
                <a:cs typeface="Times New Roman" pitchFamily="18" charset="0"/>
                <a:sym typeface="Wingdings"/>
              </a:rPr>
              <a:t>xứng</a:t>
            </a:r>
            <a:r>
              <a:rPr lang="en-US" sz="4000" dirty="0">
                <a:solidFill>
                  <a:schemeClr val="tx1"/>
                </a:solidFill>
                <a:latin typeface="Times New Roman" pitchFamily="18" charset="0"/>
                <a:cs typeface="Times New Roman" pitchFamily="18" charset="0"/>
                <a:sym typeface="Wingdings"/>
              </a:rPr>
              <a:t> </a:t>
            </a:r>
            <a:r>
              <a:rPr lang="en-US" sz="4000" dirty="0" err="1">
                <a:solidFill>
                  <a:schemeClr val="tx1"/>
                </a:solidFill>
                <a:latin typeface="Times New Roman" pitchFamily="18" charset="0"/>
                <a:cs typeface="Times New Roman" pitchFamily="18" charset="0"/>
                <a:sym typeface="Wingdings"/>
              </a:rPr>
              <a:t>đáng</a:t>
            </a:r>
            <a:r>
              <a:rPr lang="en-US" sz="4000" dirty="0">
                <a:solidFill>
                  <a:schemeClr val="tx1"/>
                </a:solidFill>
                <a:latin typeface="Times New Roman" pitchFamily="18" charset="0"/>
                <a:cs typeface="Times New Roman" pitchFamily="18" charset="0"/>
                <a:sym typeface="Wingdings"/>
              </a:rPr>
              <a:t> </a:t>
            </a:r>
            <a:r>
              <a:rPr lang="en-US" sz="4000" dirty="0" err="1">
                <a:solidFill>
                  <a:schemeClr val="tx1"/>
                </a:solidFill>
                <a:latin typeface="Times New Roman" pitchFamily="18" charset="0"/>
                <a:cs typeface="Times New Roman" pitchFamily="18" charset="0"/>
                <a:sym typeface="Wingdings"/>
              </a:rPr>
              <a:t>với</a:t>
            </a:r>
            <a:r>
              <a:rPr lang="en-US" sz="4000" dirty="0">
                <a:solidFill>
                  <a:schemeClr val="tx1"/>
                </a:solidFill>
                <a:latin typeface="Times New Roman" pitchFamily="18" charset="0"/>
                <a:cs typeface="Times New Roman" pitchFamily="18" charset="0"/>
                <a:sym typeface="Wingdings"/>
              </a:rPr>
              <a:t> </a:t>
            </a:r>
            <a:r>
              <a:rPr lang="en-US" sz="4000" dirty="0" err="1">
                <a:solidFill>
                  <a:schemeClr val="tx1"/>
                </a:solidFill>
                <a:latin typeface="Times New Roman" pitchFamily="18" charset="0"/>
                <a:cs typeface="Times New Roman" pitchFamily="18" charset="0"/>
                <a:sym typeface="Wingdings"/>
              </a:rPr>
              <a:t>tên</a:t>
            </a:r>
            <a:r>
              <a:rPr lang="en-US" sz="4000" dirty="0">
                <a:solidFill>
                  <a:schemeClr val="tx1"/>
                </a:solidFill>
                <a:latin typeface="Times New Roman" pitchFamily="18" charset="0"/>
                <a:cs typeface="Times New Roman" pitchFamily="18" charset="0"/>
                <a:sym typeface="Wingdings"/>
              </a:rPr>
              <a:t> </a:t>
            </a:r>
            <a:r>
              <a:rPr lang="en-US" sz="4000" dirty="0" err="1">
                <a:solidFill>
                  <a:schemeClr val="tx1"/>
                </a:solidFill>
                <a:latin typeface="Times New Roman" pitchFamily="18" charset="0"/>
                <a:cs typeface="Times New Roman" pitchFamily="18" charset="0"/>
                <a:sym typeface="Wingdings"/>
              </a:rPr>
              <a:t>gọi</a:t>
            </a:r>
            <a:r>
              <a:rPr lang="en-US" sz="4000" dirty="0">
                <a:solidFill>
                  <a:schemeClr val="tx1"/>
                </a:solidFill>
                <a:latin typeface="Times New Roman" pitchFamily="18" charset="0"/>
                <a:cs typeface="Times New Roman" pitchFamily="18" charset="0"/>
                <a:sym typeface="Wingdings"/>
              </a:rPr>
              <a:t> </a:t>
            </a:r>
            <a:r>
              <a:rPr lang="en-US" sz="4000" dirty="0" err="1">
                <a:solidFill>
                  <a:schemeClr val="tx1"/>
                </a:solidFill>
                <a:latin typeface="Times New Roman" pitchFamily="18" charset="0"/>
                <a:cs typeface="Times New Roman" pitchFamily="18" charset="0"/>
                <a:sym typeface="Wingdings"/>
              </a:rPr>
              <a:t>trân</a:t>
            </a:r>
            <a:r>
              <a:rPr lang="en-US" sz="4000" dirty="0">
                <a:solidFill>
                  <a:schemeClr val="tx1"/>
                </a:solidFill>
                <a:latin typeface="Times New Roman" pitchFamily="18" charset="0"/>
                <a:cs typeface="Times New Roman" pitchFamily="18" charset="0"/>
                <a:sym typeface="Wingdings"/>
              </a:rPr>
              <a:t> </a:t>
            </a:r>
            <a:r>
              <a:rPr lang="en-US" sz="4000" dirty="0" err="1">
                <a:solidFill>
                  <a:schemeClr val="tx1"/>
                </a:solidFill>
                <a:latin typeface="Times New Roman" pitchFamily="18" charset="0"/>
                <a:cs typeface="Times New Roman" pitchFamily="18" charset="0"/>
                <a:sym typeface="Wingdings"/>
              </a:rPr>
              <a:t>trọng</a:t>
            </a:r>
            <a:r>
              <a:rPr lang="en-US" sz="4000" dirty="0">
                <a:solidFill>
                  <a:schemeClr val="tx1"/>
                </a:solidFill>
                <a:latin typeface="Times New Roman" pitchFamily="18" charset="0"/>
                <a:cs typeface="Times New Roman" pitchFamily="18" charset="0"/>
                <a:sym typeface="Wingdings"/>
              </a:rPr>
              <a:t> – </a:t>
            </a:r>
            <a:r>
              <a:rPr lang="en-US" sz="4000" dirty="0" err="1">
                <a:solidFill>
                  <a:schemeClr val="tx1"/>
                </a:solidFill>
                <a:latin typeface="Times New Roman" pitchFamily="18" charset="0"/>
                <a:cs typeface="Times New Roman" pitchFamily="18" charset="0"/>
                <a:sym typeface="Wingdings"/>
              </a:rPr>
              <a:t>những</a:t>
            </a:r>
            <a:r>
              <a:rPr lang="en-US" sz="4000" dirty="0">
                <a:solidFill>
                  <a:schemeClr val="tx1"/>
                </a:solidFill>
                <a:latin typeface="Times New Roman" pitchFamily="18" charset="0"/>
                <a:cs typeface="Times New Roman" pitchFamily="18" charset="0"/>
                <a:sym typeface="Wingdings"/>
              </a:rPr>
              <a:t> </a:t>
            </a:r>
            <a:r>
              <a:rPr lang="en-US" sz="4000" dirty="0" err="1">
                <a:solidFill>
                  <a:schemeClr val="tx1"/>
                </a:solidFill>
                <a:latin typeface="Times New Roman" pitchFamily="18" charset="0"/>
                <a:cs typeface="Times New Roman" pitchFamily="18" charset="0"/>
                <a:sym typeface="Wingdings"/>
              </a:rPr>
              <a:t>người</a:t>
            </a:r>
            <a:r>
              <a:rPr lang="en-US" sz="4000" dirty="0">
                <a:solidFill>
                  <a:schemeClr val="tx1"/>
                </a:solidFill>
                <a:latin typeface="Times New Roman" pitchFamily="18" charset="0"/>
                <a:cs typeface="Times New Roman" pitchFamily="18" charset="0"/>
                <a:sym typeface="Wingdings"/>
              </a:rPr>
              <a:t> </a:t>
            </a:r>
            <a:r>
              <a:rPr lang="en-US" sz="4000" dirty="0" err="1">
                <a:solidFill>
                  <a:schemeClr val="tx1"/>
                </a:solidFill>
                <a:latin typeface="Times New Roman" pitchFamily="18" charset="0"/>
                <a:cs typeface="Times New Roman" pitchFamily="18" charset="0"/>
                <a:sym typeface="Wingdings"/>
              </a:rPr>
              <a:t>nghệ</a:t>
            </a:r>
            <a:r>
              <a:rPr lang="en-US" sz="4000" dirty="0">
                <a:solidFill>
                  <a:schemeClr val="tx1"/>
                </a:solidFill>
                <a:latin typeface="Times New Roman" pitchFamily="18" charset="0"/>
                <a:cs typeface="Times New Roman" pitchFamily="18" charset="0"/>
                <a:sym typeface="Wingdings"/>
              </a:rPr>
              <a:t> </a:t>
            </a:r>
            <a:r>
              <a:rPr lang="en-US" sz="4000" dirty="0" err="1">
                <a:solidFill>
                  <a:schemeClr val="tx1"/>
                </a:solidFill>
                <a:latin typeface="Times New Roman" pitchFamily="18" charset="0"/>
                <a:cs typeface="Times New Roman" pitchFamily="18" charset="0"/>
                <a:sym typeface="Wingdings"/>
              </a:rPr>
              <a:t>sĩ</a:t>
            </a:r>
            <a:r>
              <a:rPr lang="en-US" sz="4000" dirty="0">
                <a:solidFill>
                  <a:schemeClr val="tx1"/>
                </a:solidFill>
                <a:latin typeface="Times New Roman" pitchFamily="18" charset="0"/>
                <a:cs typeface="Times New Roman" pitchFamily="18" charset="0"/>
                <a:sym typeface="Wingdings"/>
              </a:rPr>
              <a:t> </a:t>
            </a:r>
            <a:r>
              <a:rPr lang="en-US" sz="4000" dirty="0" err="1">
                <a:solidFill>
                  <a:schemeClr val="tx1"/>
                </a:solidFill>
                <a:latin typeface="Times New Roman" pitchFamily="18" charset="0"/>
                <a:cs typeface="Times New Roman" pitchFamily="18" charset="0"/>
                <a:sym typeface="Wingdings"/>
              </a:rPr>
              <a:t>tạo</a:t>
            </a:r>
            <a:r>
              <a:rPr lang="en-US" sz="4000" dirty="0">
                <a:solidFill>
                  <a:schemeClr val="tx1"/>
                </a:solidFill>
                <a:latin typeface="Times New Roman" pitchFamily="18" charset="0"/>
                <a:cs typeface="Times New Roman" pitchFamily="18" charset="0"/>
                <a:sym typeface="Wingdings"/>
              </a:rPr>
              <a:t> </a:t>
            </a:r>
            <a:r>
              <a:rPr lang="en-US" sz="4000" dirty="0" err="1">
                <a:solidFill>
                  <a:schemeClr val="tx1"/>
                </a:solidFill>
                <a:latin typeface="Times New Roman" pitchFamily="18" charset="0"/>
                <a:cs typeface="Times New Roman" pitchFamily="18" charset="0"/>
                <a:sym typeface="Wingdings"/>
              </a:rPr>
              <a:t>hình</a:t>
            </a:r>
            <a:r>
              <a:rPr lang="en-US" sz="4000" dirty="0">
                <a:solidFill>
                  <a:schemeClr val="tx1"/>
                </a:solidFill>
                <a:latin typeface="Times New Roman" pitchFamily="18" charset="0"/>
                <a:cs typeface="Times New Roman" pitchFamily="18" charset="0"/>
                <a:sym typeface="Wingdings"/>
              </a:rPr>
              <a:t> </a:t>
            </a:r>
            <a:r>
              <a:rPr lang="en-US" sz="4000" dirty="0" err="1">
                <a:solidFill>
                  <a:schemeClr val="tx1"/>
                </a:solidFill>
                <a:latin typeface="Times New Roman" pitchFamily="18" charset="0"/>
                <a:cs typeface="Times New Roman" pitchFamily="18" charset="0"/>
                <a:sym typeface="Wingdings"/>
              </a:rPr>
              <a:t>của</a:t>
            </a:r>
            <a:r>
              <a:rPr lang="en-US" sz="4000" dirty="0">
                <a:solidFill>
                  <a:schemeClr val="tx1"/>
                </a:solidFill>
                <a:latin typeface="Times New Roman" pitchFamily="18" charset="0"/>
                <a:cs typeface="Times New Roman" pitchFamily="18" charset="0"/>
                <a:sym typeface="Wingdings"/>
              </a:rPr>
              <a:t> </a:t>
            </a:r>
            <a:r>
              <a:rPr lang="en-US" sz="4000" dirty="0" err="1">
                <a:solidFill>
                  <a:schemeClr val="tx1"/>
                </a:solidFill>
                <a:latin typeface="Times New Roman" pitchFamily="18" charset="0"/>
                <a:cs typeface="Times New Roman" pitchFamily="18" charset="0"/>
                <a:sym typeface="Wingdings"/>
              </a:rPr>
              <a:t>nhân</a:t>
            </a:r>
            <a:r>
              <a:rPr lang="en-US" sz="4000" dirty="0">
                <a:solidFill>
                  <a:schemeClr val="tx1"/>
                </a:solidFill>
                <a:latin typeface="Times New Roman" pitchFamily="18" charset="0"/>
                <a:cs typeface="Times New Roman" pitchFamily="18" charset="0"/>
                <a:sym typeface="Wingdings"/>
              </a:rPr>
              <a:t> </a:t>
            </a:r>
            <a:r>
              <a:rPr lang="en-US" sz="4000" dirty="0" err="1">
                <a:solidFill>
                  <a:schemeClr val="tx1"/>
                </a:solidFill>
                <a:latin typeface="Times New Roman" pitchFamily="18" charset="0"/>
                <a:cs typeface="Times New Roman" pitchFamily="18" charset="0"/>
                <a:sym typeface="Wingdings"/>
              </a:rPr>
              <a:t>dân</a:t>
            </a:r>
            <a:r>
              <a:rPr lang="en-US" sz="4000" dirty="0">
                <a:solidFill>
                  <a:schemeClr val="tx1"/>
                </a:solidFill>
                <a:latin typeface="Times New Roman" pitchFamily="18" charset="0"/>
                <a:cs typeface="Times New Roman" pitchFamily="18" charset="0"/>
                <a:sym typeface="Wingdings"/>
              </a:rPr>
              <a:t>.</a:t>
            </a:r>
            <a:endParaRPr lang="en-US" sz="4000" dirty="0">
              <a:solidFill>
                <a:schemeClr val="tx1"/>
              </a:solidFill>
              <a:latin typeface="Times New Roman" pitchFamily="18" charset="0"/>
              <a:cs typeface="Times New Roman" pitchFamily="18" charset="0"/>
            </a:endParaRPr>
          </a:p>
        </p:txBody>
      </p:sp>
      <p:grpSp>
        <p:nvGrpSpPr>
          <p:cNvPr id="4" name="Group 3">
            <a:extLst>
              <a:ext uri="{FF2B5EF4-FFF2-40B4-BE49-F238E27FC236}">
                <a16:creationId xmlns:a16="http://schemas.microsoft.com/office/drawing/2014/main" id="{CCD42D06-70CC-442D-AF77-0261C48E3DC0}"/>
              </a:ext>
            </a:extLst>
          </p:cNvPr>
          <p:cNvGrpSpPr/>
          <p:nvPr/>
        </p:nvGrpSpPr>
        <p:grpSpPr>
          <a:xfrm>
            <a:off x="0" y="-22225"/>
            <a:ext cx="9250140" cy="6880225"/>
            <a:chOff x="1487540" y="0"/>
            <a:chExt cx="9250140" cy="6871909"/>
          </a:xfrm>
        </p:grpSpPr>
        <p:pic>
          <p:nvPicPr>
            <p:cNvPr id="5" name="Picture 7" descr="lollipop[1]">
              <a:extLst>
                <a:ext uri="{FF2B5EF4-FFF2-40B4-BE49-F238E27FC236}">
                  <a16:creationId xmlns:a16="http://schemas.microsoft.com/office/drawing/2014/main" id="{388B183D-5955-42F1-8574-A5C3C46D130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V="1">
              <a:off x="-190336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59F004FD-4D02-498D-B02C-A039213E56FA}"/>
                </a:ext>
              </a:extLst>
            </p:cNvPr>
            <p:cNvGrpSpPr/>
            <p:nvPr/>
          </p:nvGrpSpPr>
          <p:grpSpPr>
            <a:xfrm>
              <a:off x="1502530" y="13909"/>
              <a:ext cx="9235150" cy="6858000"/>
              <a:chOff x="-54690" y="0"/>
              <a:chExt cx="9235150" cy="6858000"/>
            </a:xfrm>
          </p:grpSpPr>
          <p:pic>
            <p:nvPicPr>
              <p:cNvPr id="7" name="Picture 6" descr="lollipop[1]">
                <a:extLst>
                  <a:ext uri="{FF2B5EF4-FFF2-40B4-BE49-F238E27FC236}">
                    <a16:creationId xmlns:a16="http://schemas.microsoft.com/office/drawing/2014/main" id="{62714739-BDEE-4EFA-8CAC-BC0B6E27AB7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V="1">
                <a:off x="5658670" y="3372670"/>
                <a:ext cx="6858000" cy="11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lollipop[1]">
                <a:extLst>
                  <a:ext uri="{FF2B5EF4-FFF2-40B4-BE49-F238E27FC236}">
                    <a16:creationId xmlns:a16="http://schemas.microsoft.com/office/drawing/2014/main" id="{D3191D10-62F6-4711-8EF0-F922948DA03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V="1">
                <a:off x="-54690" y="0"/>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lollipop[1]">
                <a:extLst>
                  <a:ext uri="{FF2B5EF4-FFF2-40B4-BE49-F238E27FC236}">
                    <a16:creationId xmlns:a16="http://schemas.microsoft.com/office/drawing/2014/main" id="{8B4984A5-436A-4DC0-B789-BDCB5DF0C67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V="1">
                <a:off x="38100" y="6756418"/>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3651066383"/>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 name="Picture 13" descr="Hình nền Powerpoint đẹp tạo nên một Slide chuyên nghiệp">
            <a:extLst>
              <a:ext uri="{FF2B5EF4-FFF2-40B4-BE49-F238E27FC236}">
                <a16:creationId xmlns:a16="http://schemas.microsoft.com/office/drawing/2014/main" id="{CCE54DF1-BA08-4AEF-B763-746BE891F2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14288"/>
            <a:ext cx="91567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0" y="764704"/>
            <a:ext cx="9144000" cy="5181600"/>
          </a:xfrm>
        </p:spPr>
        <p:txBody>
          <a:bodyPr/>
          <a:lstStyle/>
          <a:p>
            <a:pPr algn="l"/>
            <a:r>
              <a:rPr lang="en-US" b="1" dirty="0">
                <a:solidFill>
                  <a:schemeClr val="tx1"/>
                </a:solidFill>
                <a:latin typeface="Times New Roman" pitchFamily="18" charset="0"/>
                <a:cs typeface="Times New Roman" pitchFamily="18" charset="0"/>
                <a:sym typeface="Wingdings"/>
              </a:rPr>
              <a:t>2. </a:t>
            </a:r>
            <a:r>
              <a:rPr lang="en-US" b="1" dirty="0" err="1">
                <a:solidFill>
                  <a:schemeClr val="tx1"/>
                </a:solidFill>
                <a:latin typeface="Times New Roman" pitchFamily="18" charset="0"/>
                <a:cs typeface="Times New Roman" pitchFamily="18" charset="0"/>
                <a:sym typeface="Wingdings"/>
              </a:rPr>
              <a:t>Tìm</a:t>
            </a:r>
            <a:r>
              <a:rPr lang="en-US" b="1" dirty="0">
                <a:solidFill>
                  <a:schemeClr val="tx1"/>
                </a:solidFill>
                <a:latin typeface="Times New Roman" pitchFamily="18" charset="0"/>
                <a:cs typeface="Times New Roman" pitchFamily="18" charset="0"/>
                <a:sym typeface="Wingdings"/>
              </a:rPr>
              <a:t> </a:t>
            </a:r>
            <a:r>
              <a:rPr lang="en-US" b="1" dirty="0" err="1">
                <a:solidFill>
                  <a:schemeClr val="tx1"/>
                </a:solidFill>
                <a:latin typeface="Times New Roman" pitchFamily="18" charset="0"/>
                <a:cs typeface="Times New Roman" pitchFamily="18" charset="0"/>
                <a:sym typeface="Wingdings"/>
              </a:rPr>
              <a:t>hiểu</a:t>
            </a:r>
            <a:r>
              <a:rPr lang="en-US" b="1" dirty="0">
                <a:solidFill>
                  <a:schemeClr val="tx1"/>
                </a:solidFill>
                <a:latin typeface="Times New Roman" pitchFamily="18" charset="0"/>
                <a:cs typeface="Times New Roman" pitchFamily="18" charset="0"/>
                <a:sym typeface="Wingdings"/>
              </a:rPr>
              <a:t> </a:t>
            </a:r>
            <a:r>
              <a:rPr lang="en-US" b="1" dirty="0" err="1">
                <a:solidFill>
                  <a:schemeClr val="tx1"/>
                </a:solidFill>
                <a:latin typeface="Times New Roman" pitchFamily="18" charset="0"/>
                <a:cs typeface="Times New Roman" pitchFamily="18" charset="0"/>
                <a:sym typeface="Wingdings"/>
              </a:rPr>
              <a:t>bài</a:t>
            </a:r>
            <a:endParaRPr lang="en-US" b="1" dirty="0">
              <a:solidFill>
                <a:schemeClr val="tx1"/>
              </a:solidFill>
              <a:latin typeface="Times New Roman" pitchFamily="18" charset="0"/>
              <a:cs typeface="Times New Roman" pitchFamily="18" charset="0"/>
              <a:sym typeface="Wingdings"/>
            </a:endParaRPr>
          </a:p>
          <a:p>
            <a:pPr algn="l"/>
            <a:r>
              <a:rPr lang="en-US" b="1" dirty="0">
                <a:solidFill>
                  <a:schemeClr val="tx1"/>
                </a:solidFill>
                <a:latin typeface="Times New Roman" pitchFamily="18" charset="0"/>
                <a:cs typeface="Times New Roman" pitchFamily="18" charset="0"/>
                <a:sym typeface="Wingdings"/>
              </a:rPr>
              <a:t>  </a:t>
            </a:r>
            <a:r>
              <a:rPr lang="en-US" sz="4400" dirty="0" err="1">
                <a:solidFill>
                  <a:schemeClr val="tx1"/>
                </a:solidFill>
                <a:latin typeface="Times New Roman" pitchFamily="18" charset="0"/>
                <a:cs typeface="Times New Roman" pitchFamily="18" charset="0"/>
                <a:sym typeface="Wingdings"/>
              </a:rPr>
              <a:t>Nội</a:t>
            </a:r>
            <a:r>
              <a:rPr lang="en-US" sz="4400" dirty="0">
                <a:solidFill>
                  <a:schemeClr val="tx1"/>
                </a:solidFill>
                <a:latin typeface="Times New Roman" pitchFamily="18" charset="0"/>
                <a:cs typeface="Times New Roman" pitchFamily="18" charset="0"/>
                <a:sym typeface="Wingdings"/>
              </a:rPr>
              <a:t> dung </a:t>
            </a:r>
            <a:r>
              <a:rPr lang="en-US" sz="4400" dirty="0" err="1">
                <a:solidFill>
                  <a:schemeClr val="tx1"/>
                </a:solidFill>
                <a:latin typeface="Times New Roman" pitchFamily="18" charset="0"/>
                <a:cs typeface="Times New Roman" pitchFamily="18" charset="0"/>
                <a:sym typeface="Wingdings"/>
              </a:rPr>
              <a:t>chính</a:t>
            </a:r>
            <a:r>
              <a:rPr lang="en-US" sz="4400" dirty="0">
                <a:solidFill>
                  <a:schemeClr val="tx1"/>
                </a:solidFill>
                <a:latin typeface="Times New Roman" pitchFamily="18" charset="0"/>
                <a:cs typeface="Times New Roman" pitchFamily="18" charset="0"/>
                <a:sym typeface="Wingdings"/>
              </a:rPr>
              <a:t> </a:t>
            </a:r>
            <a:r>
              <a:rPr lang="en-US" sz="4400" dirty="0" err="1">
                <a:solidFill>
                  <a:schemeClr val="tx1"/>
                </a:solidFill>
                <a:latin typeface="Times New Roman" pitchFamily="18" charset="0"/>
                <a:cs typeface="Times New Roman" pitchFamily="18" charset="0"/>
                <a:sym typeface="Wingdings"/>
              </a:rPr>
              <a:t>của</a:t>
            </a:r>
            <a:r>
              <a:rPr lang="en-US" sz="4400" dirty="0">
                <a:solidFill>
                  <a:schemeClr val="tx1"/>
                </a:solidFill>
                <a:latin typeface="Times New Roman" pitchFamily="18" charset="0"/>
                <a:cs typeface="Times New Roman" pitchFamily="18" charset="0"/>
                <a:sym typeface="Wingdings"/>
              </a:rPr>
              <a:t> </a:t>
            </a:r>
            <a:r>
              <a:rPr lang="en-US" sz="4400" dirty="0" err="1">
                <a:solidFill>
                  <a:schemeClr val="tx1"/>
                </a:solidFill>
                <a:latin typeface="Times New Roman" pitchFamily="18" charset="0"/>
                <a:cs typeface="Times New Roman" pitchFamily="18" charset="0"/>
                <a:sym typeface="Wingdings"/>
              </a:rPr>
              <a:t>đoạn</a:t>
            </a:r>
            <a:r>
              <a:rPr lang="en-US" sz="4400" dirty="0">
                <a:solidFill>
                  <a:schemeClr val="tx1"/>
                </a:solidFill>
                <a:latin typeface="Times New Roman" pitchFamily="18" charset="0"/>
                <a:cs typeface="Times New Roman" pitchFamily="18" charset="0"/>
                <a:sym typeface="Wingdings"/>
              </a:rPr>
              <a:t> </a:t>
            </a:r>
            <a:r>
              <a:rPr lang="en-US" sz="4400" dirty="0" err="1">
                <a:solidFill>
                  <a:schemeClr val="tx1"/>
                </a:solidFill>
                <a:latin typeface="Times New Roman" pitchFamily="18" charset="0"/>
                <a:cs typeface="Times New Roman" pitchFamily="18" charset="0"/>
                <a:sym typeface="Wingdings"/>
              </a:rPr>
              <a:t>văn</a:t>
            </a:r>
            <a:r>
              <a:rPr lang="en-US" sz="4400" dirty="0">
                <a:solidFill>
                  <a:schemeClr val="tx1"/>
                </a:solidFill>
                <a:latin typeface="Times New Roman" pitchFamily="18" charset="0"/>
                <a:cs typeface="Times New Roman" pitchFamily="18" charset="0"/>
                <a:sym typeface="Wingdings"/>
              </a:rPr>
              <a:t> 2 </a:t>
            </a:r>
            <a:r>
              <a:rPr lang="en-US" sz="4400" dirty="0" err="1">
                <a:solidFill>
                  <a:schemeClr val="tx1"/>
                </a:solidFill>
                <a:latin typeface="Times New Roman" pitchFamily="18" charset="0"/>
                <a:cs typeface="Times New Roman" pitchFamily="18" charset="0"/>
                <a:sym typeface="Wingdings"/>
              </a:rPr>
              <a:t>và</a:t>
            </a:r>
            <a:r>
              <a:rPr lang="en-US" sz="4400" dirty="0">
                <a:solidFill>
                  <a:schemeClr val="tx1"/>
                </a:solidFill>
                <a:latin typeface="Times New Roman" pitchFamily="18" charset="0"/>
                <a:cs typeface="Times New Roman" pitchFamily="18" charset="0"/>
                <a:sym typeface="Wingdings"/>
              </a:rPr>
              <a:t> </a:t>
            </a:r>
            <a:r>
              <a:rPr lang="en-US" sz="4400" dirty="0" err="1">
                <a:solidFill>
                  <a:schemeClr val="tx1"/>
                </a:solidFill>
                <a:latin typeface="Times New Roman" pitchFamily="18" charset="0"/>
                <a:cs typeface="Times New Roman" pitchFamily="18" charset="0"/>
                <a:sym typeface="Wingdings"/>
              </a:rPr>
              <a:t>đoạn</a:t>
            </a:r>
            <a:r>
              <a:rPr lang="en-US" sz="4400" dirty="0">
                <a:solidFill>
                  <a:schemeClr val="tx1"/>
                </a:solidFill>
                <a:latin typeface="Times New Roman" pitchFamily="18" charset="0"/>
                <a:cs typeface="Times New Roman" pitchFamily="18" charset="0"/>
                <a:sym typeface="Wingdings"/>
              </a:rPr>
              <a:t> </a:t>
            </a:r>
            <a:r>
              <a:rPr lang="en-US" sz="4400" dirty="0" err="1">
                <a:solidFill>
                  <a:schemeClr val="tx1"/>
                </a:solidFill>
                <a:latin typeface="Times New Roman" pitchFamily="18" charset="0"/>
                <a:cs typeface="Times New Roman" pitchFamily="18" charset="0"/>
                <a:sym typeface="Wingdings"/>
              </a:rPr>
              <a:t>văn</a:t>
            </a:r>
            <a:r>
              <a:rPr lang="en-US" sz="4400" dirty="0">
                <a:solidFill>
                  <a:schemeClr val="tx1"/>
                </a:solidFill>
                <a:latin typeface="Times New Roman" pitchFamily="18" charset="0"/>
                <a:cs typeface="Times New Roman" pitchFamily="18" charset="0"/>
                <a:sym typeface="Wingdings"/>
              </a:rPr>
              <a:t> 3 </a:t>
            </a:r>
            <a:r>
              <a:rPr lang="en-US" sz="4400" dirty="0" err="1">
                <a:solidFill>
                  <a:schemeClr val="tx1"/>
                </a:solidFill>
                <a:latin typeface="Times New Roman" pitchFamily="18" charset="0"/>
                <a:cs typeface="Times New Roman" pitchFamily="18" charset="0"/>
                <a:sym typeface="Wingdings"/>
              </a:rPr>
              <a:t>nói</a:t>
            </a:r>
            <a:r>
              <a:rPr lang="en-US" sz="4400" dirty="0">
                <a:solidFill>
                  <a:schemeClr val="tx1"/>
                </a:solidFill>
                <a:latin typeface="Times New Roman" pitchFamily="18" charset="0"/>
                <a:cs typeface="Times New Roman" pitchFamily="18" charset="0"/>
                <a:sym typeface="Wingdings"/>
              </a:rPr>
              <a:t> </a:t>
            </a:r>
            <a:r>
              <a:rPr lang="en-US" sz="4400" dirty="0" err="1">
                <a:solidFill>
                  <a:schemeClr val="tx1"/>
                </a:solidFill>
                <a:latin typeface="Times New Roman" pitchFamily="18" charset="0"/>
                <a:cs typeface="Times New Roman" pitchFamily="18" charset="0"/>
                <a:sym typeface="Wingdings"/>
              </a:rPr>
              <a:t>lên</a:t>
            </a:r>
            <a:r>
              <a:rPr lang="en-US" sz="4400" dirty="0">
                <a:solidFill>
                  <a:schemeClr val="tx1"/>
                </a:solidFill>
                <a:latin typeface="Times New Roman" pitchFamily="18" charset="0"/>
                <a:cs typeface="Times New Roman" pitchFamily="18" charset="0"/>
                <a:sym typeface="Wingdings"/>
              </a:rPr>
              <a:t> </a:t>
            </a:r>
            <a:r>
              <a:rPr lang="en-US" sz="4400" dirty="0" err="1">
                <a:solidFill>
                  <a:schemeClr val="tx1"/>
                </a:solidFill>
                <a:latin typeface="Times New Roman" pitchFamily="18" charset="0"/>
                <a:cs typeface="Times New Roman" pitchFamily="18" charset="0"/>
                <a:sym typeface="Wingdings"/>
              </a:rPr>
              <a:t>điều</a:t>
            </a:r>
            <a:r>
              <a:rPr lang="en-US" sz="4400" dirty="0">
                <a:solidFill>
                  <a:schemeClr val="tx1"/>
                </a:solidFill>
                <a:latin typeface="Times New Roman" pitchFamily="18" charset="0"/>
                <a:cs typeface="Times New Roman" pitchFamily="18" charset="0"/>
                <a:sym typeface="Wingdings"/>
              </a:rPr>
              <a:t> </a:t>
            </a:r>
            <a:r>
              <a:rPr lang="en-US" sz="4400" dirty="0" err="1">
                <a:solidFill>
                  <a:schemeClr val="tx1"/>
                </a:solidFill>
                <a:latin typeface="Times New Roman" pitchFamily="18" charset="0"/>
                <a:cs typeface="Times New Roman" pitchFamily="18" charset="0"/>
                <a:sym typeface="Wingdings"/>
              </a:rPr>
              <a:t>gì</a:t>
            </a:r>
            <a:r>
              <a:rPr lang="en-US" sz="4400" dirty="0">
                <a:solidFill>
                  <a:schemeClr val="tx1"/>
                </a:solidFill>
                <a:latin typeface="Times New Roman" pitchFamily="18" charset="0"/>
                <a:cs typeface="Times New Roman" pitchFamily="18" charset="0"/>
                <a:sym typeface="Wingdings"/>
              </a:rPr>
              <a:t> ?</a:t>
            </a:r>
          </a:p>
          <a:p>
            <a:pPr algn="l"/>
            <a:r>
              <a:rPr lang="en-US" sz="4400" b="1" dirty="0">
                <a:solidFill>
                  <a:schemeClr val="tx1"/>
                </a:solidFill>
                <a:latin typeface="Times New Roman" pitchFamily="18" charset="0"/>
                <a:cs typeface="Times New Roman" pitchFamily="18" charset="0"/>
                <a:sym typeface="Wingdings"/>
              </a:rPr>
              <a:t> </a:t>
            </a:r>
            <a:r>
              <a:rPr lang="en-US" sz="4400" dirty="0" err="1">
                <a:solidFill>
                  <a:schemeClr val="tx1"/>
                </a:solidFill>
                <a:latin typeface="Times New Roman" pitchFamily="18" charset="0"/>
                <a:cs typeface="Times New Roman" pitchFamily="18" charset="0"/>
                <a:sym typeface="Wingdings"/>
              </a:rPr>
              <a:t>Đoạn</a:t>
            </a:r>
            <a:r>
              <a:rPr lang="en-US" sz="4400" dirty="0">
                <a:solidFill>
                  <a:schemeClr val="tx1"/>
                </a:solidFill>
                <a:latin typeface="Times New Roman" pitchFamily="18" charset="0"/>
                <a:cs typeface="Times New Roman" pitchFamily="18" charset="0"/>
                <a:sym typeface="Wingdings"/>
              </a:rPr>
              <a:t> </a:t>
            </a:r>
            <a:r>
              <a:rPr lang="en-US" sz="4400" dirty="0" err="1">
                <a:solidFill>
                  <a:schemeClr val="tx1"/>
                </a:solidFill>
                <a:latin typeface="Times New Roman" pitchFamily="18" charset="0"/>
                <a:cs typeface="Times New Roman" pitchFamily="18" charset="0"/>
                <a:sym typeface="Wingdings"/>
              </a:rPr>
              <a:t>văn</a:t>
            </a:r>
            <a:r>
              <a:rPr lang="en-US" sz="4400" dirty="0">
                <a:solidFill>
                  <a:schemeClr val="tx1"/>
                </a:solidFill>
                <a:latin typeface="Times New Roman" pitchFamily="18" charset="0"/>
                <a:cs typeface="Times New Roman" pitchFamily="18" charset="0"/>
                <a:sym typeface="Wingdings"/>
              </a:rPr>
              <a:t> 2 </a:t>
            </a:r>
            <a:r>
              <a:rPr lang="en-US" sz="4400" dirty="0" err="1">
                <a:solidFill>
                  <a:schemeClr val="tx1"/>
                </a:solidFill>
                <a:latin typeface="Times New Roman" pitchFamily="18" charset="0"/>
                <a:cs typeface="Times New Roman" pitchFamily="18" charset="0"/>
                <a:sym typeface="Wingdings"/>
              </a:rPr>
              <a:t>và</a:t>
            </a:r>
            <a:r>
              <a:rPr lang="en-US" sz="4400" dirty="0">
                <a:solidFill>
                  <a:schemeClr val="tx1"/>
                </a:solidFill>
                <a:latin typeface="Times New Roman" pitchFamily="18" charset="0"/>
                <a:cs typeface="Times New Roman" pitchFamily="18" charset="0"/>
                <a:sym typeface="Wingdings"/>
              </a:rPr>
              <a:t> </a:t>
            </a:r>
            <a:r>
              <a:rPr lang="en-US" sz="4400" dirty="0" err="1">
                <a:solidFill>
                  <a:schemeClr val="tx1"/>
                </a:solidFill>
                <a:latin typeface="Times New Roman" pitchFamily="18" charset="0"/>
                <a:cs typeface="Times New Roman" pitchFamily="18" charset="0"/>
                <a:sym typeface="Wingdings"/>
              </a:rPr>
              <a:t>đoạn</a:t>
            </a:r>
            <a:r>
              <a:rPr lang="en-US" sz="4400" dirty="0">
                <a:solidFill>
                  <a:schemeClr val="tx1"/>
                </a:solidFill>
                <a:latin typeface="Times New Roman" pitchFamily="18" charset="0"/>
                <a:cs typeface="Times New Roman" pitchFamily="18" charset="0"/>
                <a:sym typeface="Wingdings"/>
              </a:rPr>
              <a:t> </a:t>
            </a:r>
            <a:r>
              <a:rPr lang="en-US" sz="4400" dirty="0" err="1">
                <a:solidFill>
                  <a:schemeClr val="tx1"/>
                </a:solidFill>
                <a:latin typeface="Times New Roman" pitchFamily="18" charset="0"/>
                <a:cs typeface="Times New Roman" pitchFamily="18" charset="0"/>
                <a:sym typeface="Wingdings"/>
              </a:rPr>
              <a:t>văn</a:t>
            </a:r>
            <a:r>
              <a:rPr lang="en-US" sz="4400" dirty="0">
                <a:solidFill>
                  <a:schemeClr val="tx1"/>
                </a:solidFill>
                <a:latin typeface="Times New Roman" pitchFamily="18" charset="0"/>
                <a:cs typeface="Times New Roman" pitchFamily="18" charset="0"/>
                <a:sym typeface="Wingdings"/>
              </a:rPr>
              <a:t> 3 </a:t>
            </a:r>
            <a:r>
              <a:rPr lang="en-US" sz="4400" dirty="0" err="1">
                <a:solidFill>
                  <a:schemeClr val="tx1"/>
                </a:solidFill>
                <a:latin typeface="Times New Roman" pitchFamily="18" charset="0"/>
                <a:cs typeface="Times New Roman" pitchFamily="18" charset="0"/>
                <a:sym typeface="Wingdings"/>
              </a:rPr>
              <a:t>nói</a:t>
            </a:r>
            <a:r>
              <a:rPr lang="en-US" sz="4400" dirty="0">
                <a:solidFill>
                  <a:schemeClr val="tx1"/>
                </a:solidFill>
                <a:latin typeface="Times New Roman" pitchFamily="18" charset="0"/>
                <a:cs typeface="Times New Roman" pitchFamily="18" charset="0"/>
                <a:sym typeface="Wingdings"/>
              </a:rPr>
              <a:t> </a:t>
            </a:r>
            <a:r>
              <a:rPr lang="en-US" sz="4400" dirty="0" err="1">
                <a:solidFill>
                  <a:schemeClr val="tx1"/>
                </a:solidFill>
                <a:latin typeface="Times New Roman" pitchFamily="18" charset="0"/>
                <a:cs typeface="Times New Roman" pitchFamily="18" charset="0"/>
                <a:sym typeface="Wingdings"/>
              </a:rPr>
              <a:t>lên</a:t>
            </a:r>
            <a:r>
              <a:rPr lang="en-US" sz="4400" dirty="0">
                <a:solidFill>
                  <a:schemeClr val="tx1"/>
                </a:solidFill>
                <a:latin typeface="Times New Roman" pitchFamily="18" charset="0"/>
                <a:cs typeface="Times New Roman" pitchFamily="18" charset="0"/>
                <a:sym typeface="Wingdings"/>
              </a:rPr>
              <a:t> </a:t>
            </a:r>
            <a:r>
              <a:rPr lang="en-US" sz="4400" dirty="0" err="1">
                <a:solidFill>
                  <a:schemeClr val="tx1"/>
                </a:solidFill>
                <a:latin typeface="Times New Roman" pitchFamily="18" charset="0"/>
                <a:cs typeface="Times New Roman" pitchFamily="18" charset="0"/>
                <a:sym typeface="Wingdings"/>
              </a:rPr>
              <a:t>tình</a:t>
            </a:r>
            <a:r>
              <a:rPr lang="en-US" sz="4400" dirty="0">
                <a:solidFill>
                  <a:schemeClr val="tx1"/>
                </a:solidFill>
                <a:latin typeface="Times New Roman" pitchFamily="18" charset="0"/>
                <a:cs typeface="Times New Roman" pitchFamily="18" charset="0"/>
                <a:sym typeface="Wingdings"/>
              </a:rPr>
              <a:t> </a:t>
            </a:r>
            <a:r>
              <a:rPr lang="en-US" sz="4400" dirty="0" err="1">
                <a:solidFill>
                  <a:schemeClr val="tx1"/>
                </a:solidFill>
                <a:latin typeface="Times New Roman" pitchFamily="18" charset="0"/>
                <a:cs typeface="Times New Roman" pitchFamily="18" charset="0"/>
                <a:sym typeface="Wingdings"/>
              </a:rPr>
              <a:t>yêu</a:t>
            </a:r>
            <a:r>
              <a:rPr lang="en-US" sz="4400" dirty="0">
                <a:solidFill>
                  <a:schemeClr val="tx1"/>
                </a:solidFill>
                <a:latin typeface="Times New Roman" pitchFamily="18" charset="0"/>
                <a:cs typeface="Times New Roman" pitchFamily="18" charset="0"/>
                <a:sym typeface="Wingdings"/>
              </a:rPr>
              <a:t> </a:t>
            </a:r>
            <a:r>
              <a:rPr lang="en-US" sz="4400" dirty="0" err="1">
                <a:solidFill>
                  <a:schemeClr val="tx1"/>
                </a:solidFill>
                <a:latin typeface="Times New Roman" pitchFamily="18" charset="0"/>
                <a:cs typeface="Times New Roman" pitchFamily="18" charset="0"/>
                <a:sym typeface="Wingdings"/>
              </a:rPr>
              <a:t>quê</a:t>
            </a:r>
            <a:r>
              <a:rPr lang="en-US" sz="4400" dirty="0">
                <a:solidFill>
                  <a:schemeClr val="tx1"/>
                </a:solidFill>
                <a:latin typeface="Times New Roman" pitchFamily="18" charset="0"/>
                <a:cs typeface="Times New Roman" pitchFamily="18" charset="0"/>
                <a:sym typeface="Wingdings"/>
              </a:rPr>
              <a:t> </a:t>
            </a:r>
            <a:r>
              <a:rPr lang="en-US" sz="4400" dirty="0" err="1">
                <a:solidFill>
                  <a:schemeClr val="tx1"/>
                </a:solidFill>
                <a:latin typeface="Times New Roman" pitchFamily="18" charset="0"/>
                <a:cs typeface="Times New Roman" pitchFamily="18" charset="0"/>
                <a:sym typeface="Wingdings"/>
              </a:rPr>
              <a:t>hương</a:t>
            </a:r>
            <a:r>
              <a:rPr lang="en-US" sz="4400" dirty="0">
                <a:solidFill>
                  <a:schemeClr val="tx1"/>
                </a:solidFill>
                <a:latin typeface="Times New Roman" pitchFamily="18" charset="0"/>
                <a:cs typeface="Times New Roman" pitchFamily="18" charset="0"/>
                <a:sym typeface="Wingdings"/>
              </a:rPr>
              <a:t> </a:t>
            </a:r>
            <a:r>
              <a:rPr lang="en-US" sz="4400" dirty="0" err="1">
                <a:solidFill>
                  <a:schemeClr val="tx1"/>
                </a:solidFill>
                <a:latin typeface="Times New Roman" pitchFamily="18" charset="0"/>
                <a:cs typeface="Times New Roman" pitchFamily="18" charset="0"/>
                <a:sym typeface="Wingdings"/>
              </a:rPr>
              <a:t>và</a:t>
            </a:r>
            <a:r>
              <a:rPr lang="en-US" sz="4400" dirty="0">
                <a:solidFill>
                  <a:schemeClr val="tx1"/>
                </a:solidFill>
                <a:latin typeface="Times New Roman" pitchFamily="18" charset="0"/>
                <a:cs typeface="Times New Roman" pitchFamily="18" charset="0"/>
                <a:sym typeface="Wingdings"/>
              </a:rPr>
              <a:t> </a:t>
            </a:r>
            <a:r>
              <a:rPr lang="en-US" sz="4400" dirty="0" err="1">
                <a:solidFill>
                  <a:schemeClr val="tx1"/>
                </a:solidFill>
                <a:latin typeface="Times New Roman" pitchFamily="18" charset="0"/>
                <a:cs typeface="Times New Roman" pitchFamily="18" charset="0"/>
                <a:sym typeface="Wingdings"/>
              </a:rPr>
              <a:t>kỹ</a:t>
            </a:r>
            <a:r>
              <a:rPr lang="en-US" sz="4400" dirty="0">
                <a:solidFill>
                  <a:schemeClr val="tx1"/>
                </a:solidFill>
                <a:latin typeface="Times New Roman" pitchFamily="18" charset="0"/>
                <a:cs typeface="Times New Roman" pitchFamily="18" charset="0"/>
                <a:sym typeface="Wingdings"/>
              </a:rPr>
              <a:t> </a:t>
            </a:r>
            <a:r>
              <a:rPr lang="en-US" sz="4400" dirty="0" err="1">
                <a:solidFill>
                  <a:schemeClr val="tx1"/>
                </a:solidFill>
                <a:latin typeface="Times New Roman" pitchFamily="18" charset="0"/>
                <a:cs typeface="Times New Roman" pitchFamily="18" charset="0"/>
                <a:sym typeface="Wingdings"/>
              </a:rPr>
              <a:t>thuật</a:t>
            </a:r>
            <a:r>
              <a:rPr lang="en-US" sz="4400" dirty="0">
                <a:solidFill>
                  <a:schemeClr val="tx1"/>
                </a:solidFill>
                <a:latin typeface="Times New Roman" pitchFamily="18" charset="0"/>
                <a:cs typeface="Times New Roman" pitchFamily="18" charset="0"/>
                <a:sym typeface="Wingdings"/>
              </a:rPr>
              <a:t> </a:t>
            </a:r>
            <a:r>
              <a:rPr lang="en-US" sz="4400" dirty="0" err="1">
                <a:solidFill>
                  <a:schemeClr val="tx1"/>
                </a:solidFill>
                <a:latin typeface="Times New Roman" pitchFamily="18" charset="0"/>
                <a:cs typeface="Times New Roman" pitchFamily="18" charset="0"/>
                <a:sym typeface="Wingdings"/>
              </a:rPr>
              <a:t>tinh</a:t>
            </a:r>
            <a:r>
              <a:rPr lang="en-US" sz="4400" dirty="0">
                <a:solidFill>
                  <a:schemeClr val="tx1"/>
                </a:solidFill>
                <a:latin typeface="Times New Roman" pitchFamily="18" charset="0"/>
                <a:cs typeface="Times New Roman" pitchFamily="18" charset="0"/>
                <a:sym typeface="Wingdings"/>
              </a:rPr>
              <a:t> </a:t>
            </a:r>
            <a:r>
              <a:rPr lang="en-US" sz="4400" dirty="0" err="1">
                <a:solidFill>
                  <a:schemeClr val="tx1"/>
                </a:solidFill>
                <a:latin typeface="Times New Roman" pitchFamily="18" charset="0"/>
                <a:cs typeface="Times New Roman" pitchFamily="18" charset="0"/>
                <a:sym typeface="Wingdings"/>
              </a:rPr>
              <a:t>tế</a:t>
            </a:r>
            <a:r>
              <a:rPr lang="en-US" sz="4400" dirty="0">
                <a:solidFill>
                  <a:schemeClr val="tx1"/>
                </a:solidFill>
                <a:latin typeface="Times New Roman" pitchFamily="18" charset="0"/>
                <a:cs typeface="Times New Roman" pitchFamily="18" charset="0"/>
                <a:sym typeface="Wingdings"/>
              </a:rPr>
              <a:t> </a:t>
            </a:r>
            <a:r>
              <a:rPr lang="en-US" sz="4400" dirty="0" err="1">
                <a:solidFill>
                  <a:schemeClr val="tx1"/>
                </a:solidFill>
                <a:latin typeface="Times New Roman" pitchFamily="18" charset="0"/>
                <a:cs typeface="Times New Roman" pitchFamily="18" charset="0"/>
                <a:sym typeface="Wingdings"/>
              </a:rPr>
              <a:t>của</a:t>
            </a:r>
            <a:r>
              <a:rPr lang="en-US" sz="4400" dirty="0">
                <a:solidFill>
                  <a:schemeClr val="tx1"/>
                </a:solidFill>
                <a:latin typeface="Times New Roman" pitchFamily="18" charset="0"/>
                <a:cs typeface="Times New Roman" pitchFamily="18" charset="0"/>
                <a:sym typeface="Wingdings"/>
              </a:rPr>
              <a:t> </a:t>
            </a:r>
            <a:r>
              <a:rPr lang="en-US" sz="4400" dirty="0" err="1">
                <a:solidFill>
                  <a:schemeClr val="tx1"/>
                </a:solidFill>
                <a:latin typeface="Times New Roman" pitchFamily="18" charset="0"/>
                <a:cs typeface="Times New Roman" pitchFamily="18" charset="0"/>
                <a:sym typeface="Wingdings"/>
              </a:rPr>
              <a:t>những</a:t>
            </a:r>
            <a:r>
              <a:rPr lang="en-US" sz="4400" dirty="0">
                <a:solidFill>
                  <a:schemeClr val="tx1"/>
                </a:solidFill>
                <a:latin typeface="Times New Roman" pitchFamily="18" charset="0"/>
                <a:cs typeface="Times New Roman" pitchFamily="18" charset="0"/>
                <a:sym typeface="Wingdings"/>
              </a:rPr>
              <a:t> </a:t>
            </a:r>
            <a:r>
              <a:rPr lang="en-US" sz="4400" dirty="0" err="1">
                <a:solidFill>
                  <a:schemeClr val="tx1"/>
                </a:solidFill>
                <a:latin typeface="Times New Roman" pitchFamily="18" charset="0"/>
                <a:cs typeface="Times New Roman" pitchFamily="18" charset="0"/>
                <a:sym typeface="Wingdings"/>
              </a:rPr>
              <a:t>người</a:t>
            </a:r>
            <a:r>
              <a:rPr lang="en-US" sz="4400" dirty="0">
                <a:solidFill>
                  <a:schemeClr val="tx1"/>
                </a:solidFill>
                <a:latin typeface="Times New Roman" pitchFamily="18" charset="0"/>
                <a:cs typeface="Times New Roman" pitchFamily="18" charset="0"/>
                <a:sym typeface="Wingdings"/>
              </a:rPr>
              <a:t> </a:t>
            </a:r>
            <a:r>
              <a:rPr lang="en-US" sz="4400" dirty="0" err="1">
                <a:solidFill>
                  <a:schemeClr val="tx1"/>
                </a:solidFill>
                <a:latin typeface="Times New Roman" pitchFamily="18" charset="0"/>
                <a:cs typeface="Times New Roman" pitchFamily="18" charset="0"/>
                <a:sym typeface="Wingdings"/>
              </a:rPr>
              <a:t>nghệ</a:t>
            </a:r>
            <a:r>
              <a:rPr lang="en-US" sz="4400" dirty="0">
                <a:solidFill>
                  <a:schemeClr val="tx1"/>
                </a:solidFill>
                <a:latin typeface="Times New Roman" pitchFamily="18" charset="0"/>
                <a:cs typeface="Times New Roman" pitchFamily="18" charset="0"/>
                <a:sym typeface="Wingdings"/>
              </a:rPr>
              <a:t> </a:t>
            </a:r>
            <a:r>
              <a:rPr lang="en-US" sz="4400" dirty="0" err="1">
                <a:solidFill>
                  <a:schemeClr val="tx1"/>
                </a:solidFill>
                <a:latin typeface="Times New Roman" pitchFamily="18" charset="0"/>
                <a:cs typeface="Times New Roman" pitchFamily="18" charset="0"/>
                <a:sym typeface="Wingdings"/>
              </a:rPr>
              <a:t>sĩ</a:t>
            </a:r>
            <a:r>
              <a:rPr lang="en-US" sz="4400" dirty="0">
                <a:solidFill>
                  <a:schemeClr val="tx1"/>
                </a:solidFill>
                <a:latin typeface="Times New Roman" pitchFamily="18" charset="0"/>
                <a:cs typeface="Times New Roman" pitchFamily="18" charset="0"/>
                <a:sym typeface="Wingdings"/>
              </a:rPr>
              <a:t> </a:t>
            </a:r>
            <a:r>
              <a:rPr lang="en-US" sz="4400" dirty="0" err="1">
                <a:solidFill>
                  <a:schemeClr val="tx1"/>
                </a:solidFill>
                <a:latin typeface="Times New Roman" pitchFamily="18" charset="0"/>
                <a:cs typeface="Times New Roman" pitchFamily="18" charset="0"/>
                <a:sym typeface="Wingdings"/>
              </a:rPr>
              <a:t>tạo</a:t>
            </a:r>
            <a:r>
              <a:rPr lang="en-US" sz="4400" dirty="0">
                <a:solidFill>
                  <a:schemeClr val="tx1"/>
                </a:solidFill>
                <a:latin typeface="Times New Roman" pitchFamily="18" charset="0"/>
                <a:cs typeface="Times New Roman" pitchFamily="18" charset="0"/>
                <a:sym typeface="Wingdings"/>
              </a:rPr>
              <a:t> </a:t>
            </a:r>
            <a:r>
              <a:rPr lang="en-US" sz="4400" dirty="0" err="1">
                <a:solidFill>
                  <a:schemeClr val="tx1"/>
                </a:solidFill>
                <a:latin typeface="Times New Roman" pitchFamily="18" charset="0"/>
                <a:cs typeface="Times New Roman" pitchFamily="18" charset="0"/>
                <a:sym typeface="Wingdings"/>
              </a:rPr>
              <a:t>hình</a:t>
            </a:r>
            <a:r>
              <a:rPr lang="en-US" sz="4400" dirty="0">
                <a:solidFill>
                  <a:schemeClr val="tx1"/>
                </a:solidFill>
                <a:latin typeface="Times New Roman" pitchFamily="18" charset="0"/>
                <a:cs typeface="Times New Roman" pitchFamily="18" charset="0"/>
                <a:sym typeface="Wingdings"/>
              </a:rPr>
              <a:t>.</a:t>
            </a:r>
            <a:endParaRPr lang="en-US" sz="4400" b="1" dirty="0">
              <a:solidFill>
                <a:schemeClr val="tx1"/>
              </a:solidFill>
              <a:latin typeface="Times New Roman" pitchFamily="18" charset="0"/>
              <a:cs typeface="Times New Roman" pitchFamily="18" charset="0"/>
            </a:endParaRPr>
          </a:p>
        </p:txBody>
      </p:sp>
      <p:grpSp>
        <p:nvGrpSpPr>
          <p:cNvPr id="4" name="Group 3">
            <a:extLst>
              <a:ext uri="{FF2B5EF4-FFF2-40B4-BE49-F238E27FC236}">
                <a16:creationId xmlns:a16="http://schemas.microsoft.com/office/drawing/2014/main" id="{59B0140C-47E3-41C2-BDDD-16119C19EB28}"/>
              </a:ext>
            </a:extLst>
          </p:cNvPr>
          <p:cNvGrpSpPr/>
          <p:nvPr/>
        </p:nvGrpSpPr>
        <p:grpSpPr>
          <a:xfrm>
            <a:off x="0" y="-22225"/>
            <a:ext cx="9250140" cy="6880225"/>
            <a:chOff x="1487540" y="0"/>
            <a:chExt cx="9250140" cy="6871909"/>
          </a:xfrm>
        </p:grpSpPr>
        <p:pic>
          <p:nvPicPr>
            <p:cNvPr id="5" name="Picture 7" descr="lollipop[1]">
              <a:extLst>
                <a:ext uri="{FF2B5EF4-FFF2-40B4-BE49-F238E27FC236}">
                  <a16:creationId xmlns:a16="http://schemas.microsoft.com/office/drawing/2014/main" id="{90858BFA-4A2F-45CE-A15A-B7A6248AB90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V="1">
              <a:off x="-190336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466081A1-84A2-43D5-93A4-BF3B17E22AB8}"/>
                </a:ext>
              </a:extLst>
            </p:cNvPr>
            <p:cNvGrpSpPr/>
            <p:nvPr/>
          </p:nvGrpSpPr>
          <p:grpSpPr>
            <a:xfrm>
              <a:off x="1502530" y="13909"/>
              <a:ext cx="9235150" cy="6858000"/>
              <a:chOff x="-54690" y="0"/>
              <a:chExt cx="9235150" cy="6858000"/>
            </a:xfrm>
          </p:grpSpPr>
          <p:pic>
            <p:nvPicPr>
              <p:cNvPr id="7" name="Picture 6" descr="lollipop[1]">
                <a:extLst>
                  <a:ext uri="{FF2B5EF4-FFF2-40B4-BE49-F238E27FC236}">
                    <a16:creationId xmlns:a16="http://schemas.microsoft.com/office/drawing/2014/main" id="{9C50FB88-F01C-4C90-B613-BACB2D67B7F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V="1">
                <a:off x="5658670" y="3372670"/>
                <a:ext cx="6858000" cy="11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lollipop[1]">
                <a:extLst>
                  <a:ext uri="{FF2B5EF4-FFF2-40B4-BE49-F238E27FC236}">
                    <a16:creationId xmlns:a16="http://schemas.microsoft.com/office/drawing/2014/main" id="{E8012CE7-43ED-4899-9E27-D2DE88EF0CD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V="1">
                <a:off x="-54690" y="0"/>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lollipop[1]">
                <a:extLst>
                  <a:ext uri="{FF2B5EF4-FFF2-40B4-BE49-F238E27FC236}">
                    <a16:creationId xmlns:a16="http://schemas.microsoft.com/office/drawing/2014/main" id="{4E9BB36A-CAA0-4E44-9DC7-70132E5F74B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V="1">
                <a:off x="38100" y="6756418"/>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19119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3" descr="Hình nền Powerpoint đẹp tạo nên một Slide chuyên nghiệp">
            <a:extLst>
              <a:ext uri="{FF2B5EF4-FFF2-40B4-BE49-F238E27FC236}">
                <a16:creationId xmlns:a16="http://schemas.microsoft.com/office/drawing/2014/main" id="{6C40AA38-042E-4BCF-97EB-65B16E061B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14288"/>
            <a:ext cx="91567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0"/>
            <a:ext cx="9144000" cy="1619250"/>
          </a:xfrm>
        </p:spPr>
        <p:txBody>
          <a:bodyPr>
            <a:normAutofit/>
          </a:bodyPr>
          <a:lstStyle/>
          <a:p>
            <a:r>
              <a:rPr lang="en-US" sz="3200" dirty="0" err="1">
                <a:latin typeface="Times New Roman" pitchFamily="18" charset="0"/>
                <a:cs typeface="Times New Roman" pitchFamily="18" charset="0"/>
              </a:rPr>
              <a:t>Tập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đọc</a:t>
            </a:r>
            <a:br>
              <a:rPr lang="en-US" sz="3200" dirty="0">
                <a:latin typeface="Times New Roman" pitchFamily="18" charset="0"/>
                <a:cs typeface="Times New Roman" pitchFamily="18" charset="0"/>
              </a:rPr>
            </a:br>
            <a:r>
              <a:rPr lang="en-US" sz="3200" b="1" dirty="0" err="1">
                <a:solidFill>
                  <a:schemeClr val="accent6">
                    <a:lumMod val="75000"/>
                  </a:schemeClr>
                </a:solidFill>
                <a:latin typeface="Times New Roman" pitchFamily="18" charset="0"/>
                <a:cs typeface="Times New Roman" pitchFamily="18" charset="0"/>
              </a:rPr>
              <a:t>Tranh</a:t>
            </a:r>
            <a:r>
              <a:rPr lang="en-US" sz="3200" b="1" dirty="0">
                <a:solidFill>
                  <a:schemeClr val="accent6">
                    <a:lumMod val="75000"/>
                  </a:schemeClr>
                </a:solidFill>
                <a:latin typeface="Times New Roman" pitchFamily="18" charset="0"/>
                <a:cs typeface="Times New Roman" pitchFamily="18" charset="0"/>
              </a:rPr>
              <a:t> </a:t>
            </a:r>
            <a:r>
              <a:rPr lang="en-US" sz="3200" b="1" dirty="0" err="1">
                <a:solidFill>
                  <a:schemeClr val="accent6">
                    <a:lumMod val="75000"/>
                  </a:schemeClr>
                </a:solidFill>
                <a:latin typeface="Times New Roman" pitchFamily="18" charset="0"/>
                <a:cs typeface="Times New Roman" pitchFamily="18" charset="0"/>
              </a:rPr>
              <a:t>làng</a:t>
            </a:r>
            <a:r>
              <a:rPr lang="en-US" sz="3200" b="1" dirty="0">
                <a:solidFill>
                  <a:schemeClr val="accent6">
                    <a:lumMod val="75000"/>
                  </a:schemeClr>
                </a:solidFill>
                <a:latin typeface="Times New Roman" pitchFamily="18" charset="0"/>
                <a:cs typeface="Times New Roman" pitchFamily="18" charset="0"/>
              </a:rPr>
              <a:t> </a:t>
            </a:r>
            <a:r>
              <a:rPr lang="en-US" sz="3200" b="1" dirty="0" err="1">
                <a:solidFill>
                  <a:schemeClr val="accent6">
                    <a:lumMod val="75000"/>
                  </a:schemeClr>
                </a:solidFill>
                <a:latin typeface="Times New Roman" pitchFamily="18" charset="0"/>
                <a:cs typeface="Times New Roman" pitchFamily="18" charset="0"/>
              </a:rPr>
              <a:t>Hồ</a:t>
            </a:r>
            <a:endParaRPr lang="en-US" sz="3200"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0" y="1600200"/>
            <a:ext cx="9144000" cy="5257800"/>
          </a:xfrm>
        </p:spPr>
        <p:txBody>
          <a:bodyPr/>
          <a:lstStyle/>
          <a:p>
            <a:pPr algn="l"/>
            <a:endParaRPr lang="en-US" b="1" dirty="0">
              <a:solidFill>
                <a:schemeClr val="tx1"/>
              </a:solidFill>
              <a:latin typeface="Times New Roman" pitchFamily="18" charset="0"/>
              <a:cs typeface="Times New Roman" pitchFamily="18" charset="0"/>
              <a:sym typeface="Wingdings"/>
            </a:endParaRPr>
          </a:p>
          <a:p>
            <a:pPr algn="l"/>
            <a:r>
              <a:rPr lang="en-US" sz="4000" dirty="0">
                <a:solidFill>
                  <a:schemeClr val="tx1"/>
                </a:solidFill>
                <a:latin typeface="Times New Roman" pitchFamily="18" charset="0"/>
                <a:cs typeface="Times New Roman" pitchFamily="18" charset="0"/>
                <a:sym typeface="Wingdings"/>
              </a:rPr>
              <a:t>    </a:t>
            </a:r>
            <a:r>
              <a:rPr lang="en-US" sz="4600" dirty="0">
                <a:solidFill>
                  <a:schemeClr val="tx1"/>
                </a:solidFill>
                <a:latin typeface="Times New Roman" pitchFamily="18" charset="0"/>
                <a:cs typeface="Times New Roman" pitchFamily="18" charset="0"/>
                <a:sym typeface="Wingdings"/>
              </a:rPr>
              <a:t>Qua </a:t>
            </a:r>
            <a:r>
              <a:rPr lang="en-US" sz="4600" dirty="0" err="1">
                <a:solidFill>
                  <a:schemeClr val="tx1"/>
                </a:solidFill>
                <a:latin typeface="Times New Roman" pitchFamily="18" charset="0"/>
                <a:cs typeface="Times New Roman" pitchFamily="18" charset="0"/>
                <a:sym typeface="Wingdings"/>
              </a:rPr>
              <a:t>bài</a:t>
            </a:r>
            <a:r>
              <a:rPr lang="en-US" sz="4600" dirty="0">
                <a:solidFill>
                  <a:schemeClr val="tx1"/>
                </a:solidFill>
                <a:latin typeface="Times New Roman" pitchFamily="18" charset="0"/>
                <a:cs typeface="Times New Roman" pitchFamily="18" charset="0"/>
                <a:sym typeface="Wingdings"/>
              </a:rPr>
              <a:t> </a:t>
            </a:r>
            <a:r>
              <a:rPr lang="en-US" sz="4600" dirty="0" err="1">
                <a:solidFill>
                  <a:schemeClr val="tx1"/>
                </a:solidFill>
                <a:latin typeface="Times New Roman" pitchFamily="18" charset="0"/>
                <a:cs typeface="Times New Roman" pitchFamily="18" charset="0"/>
                <a:sym typeface="Wingdings"/>
              </a:rPr>
              <a:t>văn</a:t>
            </a:r>
            <a:r>
              <a:rPr lang="en-US" sz="4600" dirty="0">
                <a:solidFill>
                  <a:schemeClr val="tx1"/>
                </a:solidFill>
                <a:latin typeface="Times New Roman" pitchFamily="18" charset="0"/>
                <a:cs typeface="Times New Roman" pitchFamily="18" charset="0"/>
                <a:sym typeface="Wingdings"/>
              </a:rPr>
              <a:t> </a:t>
            </a:r>
            <a:r>
              <a:rPr lang="en-US" sz="4600" dirty="0" err="1">
                <a:solidFill>
                  <a:schemeClr val="tx1"/>
                </a:solidFill>
                <a:latin typeface="Times New Roman" pitchFamily="18" charset="0"/>
                <a:cs typeface="Times New Roman" pitchFamily="18" charset="0"/>
                <a:sym typeface="Wingdings"/>
              </a:rPr>
              <a:t>tác</a:t>
            </a:r>
            <a:r>
              <a:rPr lang="en-US" sz="4600" dirty="0">
                <a:solidFill>
                  <a:schemeClr val="tx1"/>
                </a:solidFill>
                <a:latin typeface="Times New Roman" pitchFamily="18" charset="0"/>
                <a:cs typeface="Times New Roman" pitchFamily="18" charset="0"/>
                <a:sym typeface="Wingdings"/>
              </a:rPr>
              <a:t> </a:t>
            </a:r>
            <a:r>
              <a:rPr lang="en-US" sz="4600" dirty="0" err="1">
                <a:solidFill>
                  <a:schemeClr val="tx1"/>
                </a:solidFill>
                <a:latin typeface="Times New Roman" pitchFamily="18" charset="0"/>
                <a:cs typeface="Times New Roman" pitchFamily="18" charset="0"/>
                <a:sym typeface="Wingdings"/>
              </a:rPr>
              <a:t>giả</a:t>
            </a:r>
            <a:r>
              <a:rPr lang="en-US" sz="4600" dirty="0">
                <a:solidFill>
                  <a:schemeClr val="tx1"/>
                </a:solidFill>
                <a:latin typeface="Times New Roman" pitchFamily="18" charset="0"/>
                <a:cs typeface="Times New Roman" pitchFamily="18" charset="0"/>
                <a:sym typeface="Wingdings"/>
              </a:rPr>
              <a:t> </a:t>
            </a:r>
            <a:r>
              <a:rPr lang="en-US" sz="4600" dirty="0" err="1">
                <a:solidFill>
                  <a:schemeClr val="tx1"/>
                </a:solidFill>
                <a:latin typeface="Times New Roman" pitchFamily="18" charset="0"/>
                <a:cs typeface="Times New Roman" pitchFamily="18" charset="0"/>
                <a:sym typeface="Wingdings"/>
              </a:rPr>
              <a:t>muốn</a:t>
            </a:r>
            <a:r>
              <a:rPr lang="en-US" sz="4600" dirty="0">
                <a:solidFill>
                  <a:schemeClr val="tx1"/>
                </a:solidFill>
                <a:latin typeface="Times New Roman" pitchFamily="18" charset="0"/>
                <a:cs typeface="Times New Roman" pitchFamily="18" charset="0"/>
                <a:sym typeface="Wingdings"/>
              </a:rPr>
              <a:t> </a:t>
            </a:r>
            <a:r>
              <a:rPr lang="en-US" sz="4600" dirty="0" err="1">
                <a:solidFill>
                  <a:schemeClr val="tx1"/>
                </a:solidFill>
                <a:latin typeface="Times New Roman" pitchFamily="18" charset="0"/>
                <a:cs typeface="Times New Roman" pitchFamily="18" charset="0"/>
                <a:sym typeface="Wingdings"/>
              </a:rPr>
              <a:t>nói</a:t>
            </a:r>
            <a:r>
              <a:rPr lang="en-US" sz="4600" dirty="0">
                <a:solidFill>
                  <a:schemeClr val="tx1"/>
                </a:solidFill>
                <a:latin typeface="Times New Roman" pitchFamily="18" charset="0"/>
                <a:cs typeface="Times New Roman" pitchFamily="18" charset="0"/>
                <a:sym typeface="Wingdings"/>
              </a:rPr>
              <a:t> </a:t>
            </a:r>
            <a:r>
              <a:rPr lang="en-US" sz="4600" dirty="0" err="1">
                <a:solidFill>
                  <a:schemeClr val="tx1"/>
                </a:solidFill>
                <a:latin typeface="Times New Roman" pitchFamily="18" charset="0"/>
                <a:cs typeface="Times New Roman" pitchFamily="18" charset="0"/>
                <a:sym typeface="Wingdings"/>
              </a:rPr>
              <a:t>lên</a:t>
            </a:r>
            <a:r>
              <a:rPr lang="en-US" sz="4600" dirty="0">
                <a:solidFill>
                  <a:schemeClr val="tx1"/>
                </a:solidFill>
                <a:latin typeface="Times New Roman" pitchFamily="18" charset="0"/>
                <a:cs typeface="Times New Roman" pitchFamily="18" charset="0"/>
                <a:sym typeface="Wingdings"/>
              </a:rPr>
              <a:t> </a:t>
            </a:r>
            <a:r>
              <a:rPr lang="en-US" sz="4600" dirty="0" err="1">
                <a:solidFill>
                  <a:schemeClr val="tx1"/>
                </a:solidFill>
                <a:latin typeface="Times New Roman" pitchFamily="18" charset="0"/>
                <a:cs typeface="Times New Roman" pitchFamily="18" charset="0"/>
                <a:sym typeface="Wingdings"/>
              </a:rPr>
              <a:t>điều</a:t>
            </a:r>
            <a:r>
              <a:rPr lang="en-US" sz="4600" dirty="0">
                <a:solidFill>
                  <a:schemeClr val="tx1"/>
                </a:solidFill>
                <a:latin typeface="Times New Roman" pitchFamily="18" charset="0"/>
                <a:cs typeface="Times New Roman" pitchFamily="18" charset="0"/>
                <a:sym typeface="Wingdings"/>
              </a:rPr>
              <a:t> </a:t>
            </a:r>
            <a:r>
              <a:rPr lang="en-US" sz="4600" dirty="0" err="1">
                <a:solidFill>
                  <a:schemeClr val="tx1"/>
                </a:solidFill>
                <a:latin typeface="Times New Roman" pitchFamily="18" charset="0"/>
                <a:cs typeface="Times New Roman" pitchFamily="18" charset="0"/>
                <a:sym typeface="Wingdings"/>
              </a:rPr>
              <a:t>gì</a:t>
            </a:r>
            <a:r>
              <a:rPr lang="en-US" sz="4600" dirty="0">
                <a:solidFill>
                  <a:schemeClr val="tx1"/>
                </a:solidFill>
                <a:latin typeface="Times New Roman" pitchFamily="18" charset="0"/>
                <a:cs typeface="Times New Roman" pitchFamily="18" charset="0"/>
                <a:sym typeface="Wingdings"/>
              </a:rPr>
              <a:t> ?</a:t>
            </a:r>
          </a:p>
        </p:txBody>
      </p:sp>
      <p:grpSp>
        <p:nvGrpSpPr>
          <p:cNvPr id="4" name="Group 3">
            <a:extLst>
              <a:ext uri="{FF2B5EF4-FFF2-40B4-BE49-F238E27FC236}">
                <a16:creationId xmlns:a16="http://schemas.microsoft.com/office/drawing/2014/main" id="{FADC3BF6-4A8C-410A-84BD-30515F341F6B}"/>
              </a:ext>
            </a:extLst>
          </p:cNvPr>
          <p:cNvGrpSpPr/>
          <p:nvPr/>
        </p:nvGrpSpPr>
        <p:grpSpPr>
          <a:xfrm>
            <a:off x="0" y="-22225"/>
            <a:ext cx="9250140" cy="6880225"/>
            <a:chOff x="1487540" y="0"/>
            <a:chExt cx="9250140" cy="6871909"/>
          </a:xfrm>
        </p:grpSpPr>
        <p:pic>
          <p:nvPicPr>
            <p:cNvPr id="5" name="Picture 7" descr="lollipop[1]">
              <a:extLst>
                <a:ext uri="{FF2B5EF4-FFF2-40B4-BE49-F238E27FC236}">
                  <a16:creationId xmlns:a16="http://schemas.microsoft.com/office/drawing/2014/main" id="{55353331-8BD3-43CC-B023-8FCBD85D00C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V="1">
              <a:off x="-190336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1537F939-E01D-4D96-9CDA-31F237944445}"/>
                </a:ext>
              </a:extLst>
            </p:cNvPr>
            <p:cNvGrpSpPr/>
            <p:nvPr/>
          </p:nvGrpSpPr>
          <p:grpSpPr>
            <a:xfrm>
              <a:off x="1502530" y="13909"/>
              <a:ext cx="9235150" cy="6858000"/>
              <a:chOff x="-54690" y="0"/>
              <a:chExt cx="9235150" cy="6858000"/>
            </a:xfrm>
          </p:grpSpPr>
          <p:pic>
            <p:nvPicPr>
              <p:cNvPr id="7" name="Picture 6" descr="lollipop[1]">
                <a:extLst>
                  <a:ext uri="{FF2B5EF4-FFF2-40B4-BE49-F238E27FC236}">
                    <a16:creationId xmlns:a16="http://schemas.microsoft.com/office/drawing/2014/main" id="{36A1E1B5-F5C2-4CA1-BAD0-B03588030FB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V="1">
                <a:off x="5658670" y="3372670"/>
                <a:ext cx="6858000" cy="11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lollipop[1]">
                <a:extLst>
                  <a:ext uri="{FF2B5EF4-FFF2-40B4-BE49-F238E27FC236}">
                    <a16:creationId xmlns:a16="http://schemas.microsoft.com/office/drawing/2014/main" id="{47492636-9EF6-4051-A480-5545C926F94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V="1">
                <a:off x="-54690" y="0"/>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lollipop[1]">
                <a:extLst>
                  <a:ext uri="{FF2B5EF4-FFF2-40B4-BE49-F238E27FC236}">
                    <a16:creationId xmlns:a16="http://schemas.microsoft.com/office/drawing/2014/main" id="{27D153F8-F605-42A4-BC94-1A296064EB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V="1">
                <a:off x="38100" y="6756418"/>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514040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3" descr="Hình nền Powerpoint đẹp tạo nên một Slide chuyên nghiệp">
            <a:extLst>
              <a:ext uri="{FF2B5EF4-FFF2-40B4-BE49-F238E27FC236}">
                <a16:creationId xmlns:a16="http://schemas.microsoft.com/office/drawing/2014/main" id="{94D93C81-9A0F-4BAA-A8AE-C81057C339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14288"/>
            <a:ext cx="91567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381000"/>
            <a:ext cx="8229600" cy="1143000"/>
          </a:xfrm>
        </p:spPr>
        <p:txBody>
          <a:bodyPr>
            <a:normAutofit/>
          </a:bodyPr>
          <a:lstStyle/>
          <a:p>
            <a:r>
              <a:rPr lang="en-US" sz="4000" b="1" dirty="0" err="1">
                <a:solidFill>
                  <a:srgbClr val="C00000"/>
                </a:solidFill>
                <a:latin typeface="Times New Roman" pitchFamily="18" charset="0"/>
                <a:cs typeface="Times New Roman" pitchFamily="18" charset="0"/>
              </a:rPr>
              <a:t>Nội</a:t>
            </a:r>
            <a:r>
              <a:rPr lang="en-US" sz="4000" b="1" dirty="0">
                <a:solidFill>
                  <a:srgbClr val="C00000"/>
                </a:solidFill>
                <a:latin typeface="Times New Roman" pitchFamily="18" charset="0"/>
                <a:cs typeface="Times New Roman" pitchFamily="18" charset="0"/>
              </a:rPr>
              <a:t> dung :</a:t>
            </a:r>
          </a:p>
        </p:txBody>
      </p:sp>
      <p:sp>
        <p:nvSpPr>
          <p:cNvPr id="3" name="Content Placeholder 2"/>
          <p:cNvSpPr>
            <a:spLocks noGrp="1"/>
          </p:cNvSpPr>
          <p:nvPr>
            <p:ph idx="1"/>
          </p:nvPr>
        </p:nvSpPr>
        <p:spPr>
          <a:xfrm>
            <a:off x="609600" y="1752600"/>
            <a:ext cx="8077200" cy="4221163"/>
          </a:xfrm>
        </p:spPr>
        <p:txBody>
          <a:bodyPr>
            <a:normAutofit fontScale="92500"/>
          </a:bodyPr>
          <a:lstStyle/>
          <a:p>
            <a:pPr marL="0" indent="0">
              <a:buNone/>
            </a:pPr>
            <a:r>
              <a:rPr lang="en-US">
                <a:latin typeface="Times New Roman" pitchFamily="18" charset="0"/>
                <a:cs typeface="Times New Roman" pitchFamily="18" charset="0"/>
              </a:rPr>
              <a:t>    </a:t>
            </a:r>
            <a:r>
              <a:rPr lang="en-US" sz="4600">
                <a:latin typeface="Times New Roman" pitchFamily="18" charset="0"/>
                <a:cs typeface="Times New Roman" pitchFamily="18" charset="0"/>
              </a:rPr>
              <a:t>Bài văn ca ngợi những người nghệ sĩ dân gian đã tạo ra những tác phẩm văn hóa truyền thống đặc sắc của dân tộc và nhắn nhủ mọi người hãy quý trọng, giữ gìn những nét đẹp cổ truyền của văn hóa dân tộc.</a:t>
            </a:r>
          </a:p>
        </p:txBody>
      </p:sp>
      <p:grpSp>
        <p:nvGrpSpPr>
          <p:cNvPr id="4" name="Group 3">
            <a:extLst>
              <a:ext uri="{FF2B5EF4-FFF2-40B4-BE49-F238E27FC236}">
                <a16:creationId xmlns:a16="http://schemas.microsoft.com/office/drawing/2014/main" id="{9A1E8003-77C7-47DD-B18B-035C1256A22B}"/>
              </a:ext>
            </a:extLst>
          </p:cNvPr>
          <p:cNvGrpSpPr/>
          <p:nvPr/>
        </p:nvGrpSpPr>
        <p:grpSpPr>
          <a:xfrm>
            <a:off x="0" y="-22225"/>
            <a:ext cx="9250140" cy="6880225"/>
            <a:chOff x="1487540" y="0"/>
            <a:chExt cx="9250140" cy="6871909"/>
          </a:xfrm>
        </p:grpSpPr>
        <p:pic>
          <p:nvPicPr>
            <p:cNvPr id="5" name="Picture 7" descr="lollipop[1]">
              <a:extLst>
                <a:ext uri="{FF2B5EF4-FFF2-40B4-BE49-F238E27FC236}">
                  <a16:creationId xmlns:a16="http://schemas.microsoft.com/office/drawing/2014/main" id="{97C863BD-A00B-4E0C-A43C-293D42E57AD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V="1">
              <a:off x="-190336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A6A21A58-9FC5-4575-81D0-2FCE4288CDEE}"/>
                </a:ext>
              </a:extLst>
            </p:cNvPr>
            <p:cNvGrpSpPr/>
            <p:nvPr/>
          </p:nvGrpSpPr>
          <p:grpSpPr>
            <a:xfrm>
              <a:off x="1502530" y="13909"/>
              <a:ext cx="9235150" cy="6858000"/>
              <a:chOff x="-54690" y="0"/>
              <a:chExt cx="9235150" cy="6858000"/>
            </a:xfrm>
          </p:grpSpPr>
          <p:pic>
            <p:nvPicPr>
              <p:cNvPr id="7" name="Picture 6" descr="lollipop[1]">
                <a:extLst>
                  <a:ext uri="{FF2B5EF4-FFF2-40B4-BE49-F238E27FC236}">
                    <a16:creationId xmlns:a16="http://schemas.microsoft.com/office/drawing/2014/main" id="{F21F5E11-77BE-4483-A709-3F20E7F12E5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V="1">
                <a:off x="5658670" y="3372670"/>
                <a:ext cx="6858000" cy="11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lollipop[1]">
                <a:extLst>
                  <a:ext uri="{FF2B5EF4-FFF2-40B4-BE49-F238E27FC236}">
                    <a16:creationId xmlns:a16="http://schemas.microsoft.com/office/drawing/2014/main" id="{598F3258-6001-4319-BA26-E9DB4B40789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V="1">
                <a:off x="-54690" y="0"/>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lollipop[1]">
                <a:extLst>
                  <a:ext uri="{FF2B5EF4-FFF2-40B4-BE49-F238E27FC236}">
                    <a16:creationId xmlns:a16="http://schemas.microsoft.com/office/drawing/2014/main" id="{B648CACF-527D-4DF4-96B1-388741B3D50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V="1">
                <a:off x="38100" y="6756418"/>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608246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3" descr="Hình nền Powerpoint đẹp tạo nên một Slide chuyên nghiệp">
            <a:extLst>
              <a:ext uri="{FF2B5EF4-FFF2-40B4-BE49-F238E27FC236}">
                <a16:creationId xmlns:a16="http://schemas.microsoft.com/office/drawing/2014/main" id="{63C51FBE-B684-4E83-8C2B-F2D1C5FE02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14288"/>
            <a:ext cx="91567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92AA3A87-DF05-4201-8752-567A4BB005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900" y="4019550"/>
            <a:ext cx="3917950" cy="278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88AE6044-30D1-432C-A01B-AC30FB08E4B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78338" y="3997325"/>
            <a:ext cx="3800475"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3B6444C5-9364-48F0-9665-3A5F36E37E46}"/>
              </a:ext>
            </a:extLst>
          </p:cNvPr>
          <p:cNvSpPr txBox="1">
            <a:spLocks noChangeArrowheads="1"/>
          </p:cNvSpPr>
          <p:nvPr/>
        </p:nvSpPr>
        <p:spPr bwMode="auto">
          <a:xfrm>
            <a:off x="290513" y="387350"/>
            <a:ext cx="85725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9pPr>
          </a:lstStyle>
          <a:p>
            <a:pPr eaLnBrk="1" hangingPunct="1">
              <a:spcBef>
                <a:spcPct val="0"/>
              </a:spcBef>
              <a:buFontTx/>
              <a:buNone/>
            </a:pPr>
            <a:r>
              <a:rPr lang="en-US" altLang="en-US" sz="2800" b="1" dirty="0" err="1">
                <a:solidFill>
                  <a:srgbClr val="0070C0"/>
                </a:solidFill>
              </a:rPr>
              <a:t>Kể</a:t>
            </a:r>
            <a:r>
              <a:rPr lang="en-US" altLang="en-US" sz="2800" b="1" dirty="0">
                <a:solidFill>
                  <a:srgbClr val="0070C0"/>
                </a:solidFill>
              </a:rPr>
              <a:t> </a:t>
            </a:r>
            <a:r>
              <a:rPr lang="en-US" altLang="en-US" sz="2800" b="1" dirty="0" err="1">
                <a:solidFill>
                  <a:srgbClr val="0070C0"/>
                </a:solidFill>
              </a:rPr>
              <a:t>lại</a:t>
            </a:r>
            <a:r>
              <a:rPr lang="en-US" altLang="en-US" sz="2800" b="1" dirty="0">
                <a:solidFill>
                  <a:srgbClr val="0070C0"/>
                </a:solidFill>
              </a:rPr>
              <a:t> </a:t>
            </a:r>
            <a:r>
              <a:rPr lang="en-US" altLang="en-US" sz="2800" b="1" dirty="0" err="1">
                <a:solidFill>
                  <a:srgbClr val="0070C0"/>
                </a:solidFill>
              </a:rPr>
              <a:t>một</a:t>
            </a:r>
            <a:r>
              <a:rPr lang="en-US" altLang="en-US" sz="2800" b="1" dirty="0">
                <a:solidFill>
                  <a:srgbClr val="0070C0"/>
                </a:solidFill>
              </a:rPr>
              <a:t> </a:t>
            </a:r>
            <a:r>
              <a:rPr lang="en-US" altLang="en-US" sz="2800" b="1" dirty="0" err="1">
                <a:solidFill>
                  <a:srgbClr val="0070C0"/>
                </a:solidFill>
              </a:rPr>
              <a:t>số</a:t>
            </a:r>
            <a:r>
              <a:rPr lang="en-US" altLang="en-US" sz="2800" b="1" dirty="0">
                <a:solidFill>
                  <a:srgbClr val="0070C0"/>
                </a:solidFill>
              </a:rPr>
              <a:t> </a:t>
            </a:r>
            <a:r>
              <a:rPr lang="en-US" altLang="en-US" sz="2800" b="1" dirty="0" err="1">
                <a:solidFill>
                  <a:srgbClr val="0070C0"/>
                </a:solidFill>
              </a:rPr>
              <a:t>hoạt</a:t>
            </a:r>
            <a:r>
              <a:rPr lang="en-US" altLang="en-US" sz="2800" b="1" dirty="0">
                <a:solidFill>
                  <a:srgbClr val="0070C0"/>
                </a:solidFill>
              </a:rPr>
              <a:t> </a:t>
            </a:r>
            <a:r>
              <a:rPr lang="en-US" altLang="en-US" sz="2800" b="1" dirty="0" err="1">
                <a:solidFill>
                  <a:srgbClr val="0070C0"/>
                </a:solidFill>
              </a:rPr>
              <a:t>động</a:t>
            </a:r>
            <a:r>
              <a:rPr lang="en-US" altLang="en-US" sz="2800" b="1" dirty="0">
                <a:solidFill>
                  <a:srgbClr val="0070C0"/>
                </a:solidFill>
              </a:rPr>
              <a:t> </a:t>
            </a:r>
            <a:r>
              <a:rPr lang="en-US" altLang="en-US" sz="2800" b="1" dirty="0" err="1">
                <a:solidFill>
                  <a:srgbClr val="0070C0"/>
                </a:solidFill>
              </a:rPr>
              <a:t>diễn</a:t>
            </a:r>
            <a:r>
              <a:rPr lang="en-US" altLang="en-US" sz="2800" b="1" dirty="0">
                <a:solidFill>
                  <a:srgbClr val="0070C0"/>
                </a:solidFill>
              </a:rPr>
              <a:t> </a:t>
            </a:r>
            <a:r>
              <a:rPr lang="en-US" altLang="en-US" sz="2800" b="1" dirty="0" err="1">
                <a:solidFill>
                  <a:srgbClr val="0070C0"/>
                </a:solidFill>
              </a:rPr>
              <a:t>ra</a:t>
            </a:r>
            <a:r>
              <a:rPr lang="en-US" altLang="en-US" sz="2800" b="1" dirty="0">
                <a:solidFill>
                  <a:srgbClr val="0070C0"/>
                </a:solidFill>
              </a:rPr>
              <a:t> </a:t>
            </a:r>
            <a:r>
              <a:rPr lang="en-US" altLang="en-US" sz="2800" b="1" dirty="0" err="1">
                <a:solidFill>
                  <a:srgbClr val="0070C0"/>
                </a:solidFill>
              </a:rPr>
              <a:t>trong</a:t>
            </a:r>
            <a:r>
              <a:rPr lang="vi-VN" altLang="en-US" sz="2800" b="1" dirty="0">
                <a:solidFill>
                  <a:srgbClr val="0070C0"/>
                </a:solidFill>
              </a:rPr>
              <a:t> </a:t>
            </a:r>
            <a:r>
              <a:rPr lang="en-US" altLang="en-US" sz="2800" b="1" dirty="0" err="1">
                <a:solidFill>
                  <a:srgbClr val="0070C0"/>
                </a:solidFill>
              </a:rPr>
              <a:t>hội</a:t>
            </a:r>
            <a:r>
              <a:rPr lang="en-US" altLang="en-US" sz="2800" b="1" dirty="0">
                <a:solidFill>
                  <a:srgbClr val="0070C0"/>
                </a:solidFill>
              </a:rPr>
              <a:t> </a:t>
            </a:r>
            <a:r>
              <a:rPr lang="en-US" altLang="en-US" sz="2800" b="1" dirty="0" err="1">
                <a:solidFill>
                  <a:srgbClr val="0070C0"/>
                </a:solidFill>
              </a:rPr>
              <a:t>thổi</a:t>
            </a:r>
            <a:r>
              <a:rPr lang="en-US" altLang="en-US" sz="2800" b="1" dirty="0">
                <a:solidFill>
                  <a:srgbClr val="0070C0"/>
                </a:solidFill>
              </a:rPr>
              <a:t> </a:t>
            </a:r>
            <a:r>
              <a:rPr lang="en-US" altLang="en-US" sz="2800" b="1" dirty="0" err="1">
                <a:solidFill>
                  <a:srgbClr val="0070C0"/>
                </a:solidFill>
              </a:rPr>
              <a:t>cơm</a:t>
            </a:r>
            <a:r>
              <a:rPr lang="en-US" altLang="en-US" sz="2800" b="1" dirty="0">
                <a:solidFill>
                  <a:srgbClr val="0070C0"/>
                </a:solidFill>
              </a:rPr>
              <a:t> </a:t>
            </a:r>
            <a:r>
              <a:rPr lang="en-US" altLang="en-US" sz="2800" b="1" dirty="0" err="1">
                <a:solidFill>
                  <a:srgbClr val="0070C0"/>
                </a:solidFill>
              </a:rPr>
              <a:t>thi</a:t>
            </a:r>
            <a:r>
              <a:rPr lang="en-US" altLang="en-US" sz="2800" b="1" dirty="0">
                <a:solidFill>
                  <a:srgbClr val="0070C0"/>
                </a:solidFill>
              </a:rPr>
              <a:t> ở </a:t>
            </a:r>
            <a:r>
              <a:rPr lang="en-US" altLang="en-US" sz="2800" b="1" dirty="0" err="1">
                <a:solidFill>
                  <a:srgbClr val="0070C0"/>
                </a:solidFill>
              </a:rPr>
              <a:t>Đồng</a:t>
            </a:r>
            <a:r>
              <a:rPr lang="en-US" altLang="en-US" sz="2800" b="1" dirty="0">
                <a:solidFill>
                  <a:srgbClr val="0070C0"/>
                </a:solidFill>
              </a:rPr>
              <a:t> </a:t>
            </a:r>
            <a:r>
              <a:rPr lang="vi-VN" altLang="en-US" sz="2800" b="1" dirty="0">
                <a:solidFill>
                  <a:srgbClr val="0070C0"/>
                </a:solidFill>
              </a:rPr>
              <a:t>Vâ</a:t>
            </a:r>
            <a:r>
              <a:rPr lang="en-US" altLang="en-US" sz="2800" b="1" dirty="0">
                <a:solidFill>
                  <a:srgbClr val="0070C0"/>
                </a:solidFill>
              </a:rPr>
              <a:t>n.</a:t>
            </a:r>
          </a:p>
        </p:txBody>
      </p:sp>
      <p:pic>
        <p:nvPicPr>
          <p:cNvPr id="6" name="Picture 5">
            <a:extLst>
              <a:ext uri="{FF2B5EF4-FFF2-40B4-BE49-F238E27FC236}">
                <a16:creationId xmlns:a16="http://schemas.microsoft.com/office/drawing/2014/main" id="{E4F6A831-18AD-4DB6-9E4E-98BB2BF3968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7025" y="1290638"/>
            <a:ext cx="3917950"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857F4AD5-D284-4A1F-A2D0-949B34E62C3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78338" y="1363663"/>
            <a:ext cx="3800475"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CF980040-F6E6-4C6E-8335-1FE6CF8AA97C}"/>
              </a:ext>
            </a:extLst>
          </p:cNvPr>
          <p:cNvSpPr>
            <a:spLocks noChangeArrowheads="1"/>
          </p:cNvSpPr>
          <p:nvPr/>
        </p:nvSpPr>
        <p:spPr bwMode="auto">
          <a:xfrm>
            <a:off x="168275" y="495300"/>
            <a:ext cx="89757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9pPr>
          </a:lstStyle>
          <a:p>
            <a:pPr algn="ctr" eaLnBrk="1" hangingPunct="1">
              <a:spcBef>
                <a:spcPct val="0"/>
              </a:spcBef>
              <a:buFontTx/>
              <a:buNone/>
            </a:pPr>
            <a:r>
              <a:rPr lang="en-US" altLang="en-US" sz="2800" b="1">
                <a:solidFill>
                  <a:srgbClr val="FF0000"/>
                </a:solidFill>
              </a:rPr>
              <a:t>Hoạt động nào kể trên gây ấn tượng với em nhất? Vì sao?</a:t>
            </a:r>
          </a:p>
        </p:txBody>
      </p:sp>
      <p:sp>
        <p:nvSpPr>
          <p:cNvPr id="3080" name="WordArt 7">
            <a:extLst>
              <a:ext uri="{FF2B5EF4-FFF2-40B4-BE49-F238E27FC236}">
                <a16:creationId xmlns:a16="http://schemas.microsoft.com/office/drawing/2014/main" id="{C83963D1-8D60-4E79-936B-7E1B7857FFC0}"/>
              </a:ext>
            </a:extLst>
          </p:cNvPr>
          <p:cNvSpPr>
            <a:spLocks noChangeArrowheads="1" noChangeShapeType="1" noTextEdit="1"/>
          </p:cNvSpPr>
          <p:nvPr/>
        </p:nvSpPr>
        <p:spPr bwMode="auto">
          <a:xfrm>
            <a:off x="914400" y="49213"/>
            <a:ext cx="2133600" cy="388937"/>
          </a:xfrm>
          <a:prstGeom prst="rect">
            <a:avLst/>
          </a:prstGeom>
        </p:spPr>
        <p:txBody>
          <a:bodyPr wrap="none" fromWordArt="1">
            <a:prstTxWarp prst="textPlain">
              <a:avLst>
                <a:gd name="adj" fmla="val 50000"/>
              </a:avLst>
            </a:prstTxWarp>
          </a:bodyPr>
          <a:lstStyle/>
          <a:p>
            <a:pPr algn="ctr"/>
            <a:r>
              <a:rPr lang="en-US" sz="3200" b="1" kern="10">
                <a:ln w="19050">
                  <a:solidFill>
                    <a:srgbClr val="000000"/>
                  </a:solidFill>
                  <a:round/>
                  <a:headEnd/>
                  <a:tailEnd/>
                </a:ln>
                <a:solidFill>
                  <a:srgbClr val="00B05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KHỞI ĐỘNG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par>
                                <p:cTn id="15" presetID="16" presetClass="entr" presetSubtype="21"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6" presetClass="entr" presetSubtype="21"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xit" presetSubtype="0" fill="hold" grpId="1" nodeType="clickEffect">
                                  <p:stCondLst>
                                    <p:cond delay="0"/>
                                  </p:stCondLst>
                                  <p:childTnLst>
                                    <p:animEffect transition="out" filter="fade">
                                      <p:cBhvr>
                                        <p:cTn id="27" dur="1000"/>
                                        <p:tgtEl>
                                          <p:spTgt spid="8"/>
                                        </p:tgtEl>
                                      </p:cBhvr>
                                    </p:animEffect>
                                    <p:anim calcmode="lin" valueType="num">
                                      <p:cBhvr>
                                        <p:cTn id="28" dur="1000"/>
                                        <p:tgtEl>
                                          <p:spTgt spid="8"/>
                                        </p:tgtEl>
                                        <p:attrNameLst>
                                          <p:attrName>ppt_x</p:attrName>
                                        </p:attrNameLst>
                                      </p:cBhvr>
                                      <p:tavLst>
                                        <p:tav tm="0">
                                          <p:val>
                                            <p:strVal val="ppt_x"/>
                                          </p:val>
                                        </p:tav>
                                        <p:tav tm="100000">
                                          <p:val>
                                            <p:strVal val="ppt_x"/>
                                          </p:val>
                                        </p:tav>
                                      </p:tavLst>
                                    </p:anim>
                                    <p:anim calcmode="lin" valueType="num">
                                      <p:cBhvr>
                                        <p:cTn id="29" dur="1000"/>
                                        <p:tgtEl>
                                          <p:spTgt spid="8"/>
                                        </p:tgtEl>
                                        <p:attrNameLst>
                                          <p:attrName>ppt_y</p:attrName>
                                        </p:attrNameLst>
                                      </p:cBhvr>
                                      <p:tavLst>
                                        <p:tav tm="0">
                                          <p:val>
                                            <p:strVal val="ppt_y"/>
                                          </p:val>
                                        </p:tav>
                                        <p:tav tm="100000">
                                          <p:val>
                                            <p:strVal val="ppt_y+.1"/>
                                          </p:val>
                                        </p:tav>
                                      </p:tavLst>
                                    </p:anim>
                                    <p:set>
                                      <p:cBhvr>
                                        <p:cTn id="30" dur="1" fill="hold">
                                          <p:stCondLst>
                                            <p:cond delay="999"/>
                                          </p:stCondLst>
                                        </p:cTn>
                                        <p:tgtEl>
                                          <p:spTgt spid="8"/>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0-#ppt_w/2"/>
                                          </p:val>
                                        </p:tav>
                                        <p:tav tm="100000">
                                          <p:val>
                                            <p:strVal val="#ppt_x"/>
                                          </p:val>
                                        </p:tav>
                                      </p:tavLst>
                                    </p:anim>
                                    <p:anim calcmode="lin" valueType="num">
                                      <p:cBhvr additive="base">
                                        <p:cTn id="3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3" descr="Hình nền Powerpoint đẹp tạo nên một Slide chuyên nghiệp">
            <a:extLst>
              <a:ext uri="{FF2B5EF4-FFF2-40B4-BE49-F238E27FC236}">
                <a16:creationId xmlns:a16="http://schemas.microsoft.com/office/drawing/2014/main" id="{F94B70F0-97E8-49C6-B24C-A8E491D6BD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14288"/>
            <a:ext cx="91567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AutoShape 4">
            <a:extLst>
              <a:ext uri="{FF2B5EF4-FFF2-40B4-BE49-F238E27FC236}">
                <a16:creationId xmlns:a16="http://schemas.microsoft.com/office/drawing/2014/main" id="{D0AF993C-8368-4DD5-84AA-D0E314A40EE4}"/>
              </a:ext>
            </a:extLst>
          </p:cNvPr>
          <p:cNvSpPr>
            <a:spLocks noChangeArrowheads="1"/>
          </p:cNvSpPr>
          <p:nvPr/>
        </p:nvSpPr>
        <p:spPr bwMode="auto">
          <a:xfrm>
            <a:off x="3622675" y="2216150"/>
            <a:ext cx="5543550" cy="633413"/>
          </a:xfrm>
          <a:prstGeom prst="cloudCallout">
            <a:avLst>
              <a:gd name="adj1" fmla="val -11125"/>
              <a:gd name="adj2" fmla="val 50421"/>
            </a:avLst>
          </a:prstGeom>
          <a:solidFill>
            <a:srgbClr val="99FF99"/>
          </a:solidFill>
          <a:ln w="9525">
            <a:solidFill>
              <a:srgbClr val="FF0066"/>
            </a:solidFill>
            <a:round/>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vi-VN" sz="2100" b="1">
                <a:latin typeface="Times New Roman" panose="02020603050405020304" pitchFamily="18" charset="0"/>
                <a:cs typeface="Times New Roman" panose="02020603050405020304" pitchFamily="18" charset="0"/>
              </a:rPr>
              <a:t>Hướng dẫn giọng đọc: </a:t>
            </a:r>
          </a:p>
        </p:txBody>
      </p:sp>
      <p:sp>
        <p:nvSpPr>
          <p:cNvPr id="31751" name="AutoShape 7">
            <a:extLst>
              <a:ext uri="{FF2B5EF4-FFF2-40B4-BE49-F238E27FC236}">
                <a16:creationId xmlns:a16="http://schemas.microsoft.com/office/drawing/2014/main" id="{4BF39231-95F1-47EE-8858-6E94011A328D}"/>
              </a:ext>
            </a:extLst>
          </p:cNvPr>
          <p:cNvSpPr>
            <a:spLocks noChangeArrowheads="1"/>
          </p:cNvSpPr>
          <p:nvPr/>
        </p:nvSpPr>
        <p:spPr bwMode="auto">
          <a:xfrm>
            <a:off x="3841750" y="2568575"/>
            <a:ext cx="4937125" cy="4114800"/>
          </a:xfrm>
          <a:prstGeom prst="horizontalScroll">
            <a:avLst>
              <a:gd name="adj" fmla="val 12500"/>
            </a:avLst>
          </a:prstGeom>
          <a:solidFill>
            <a:srgbClr val="FFFF99"/>
          </a:solidFill>
          <a:ln w="9525">
            <a:solidFill>
              <a:srgbClr val="FF0066"/>
            </a:solidFill>
            <a:round/>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vi-VN" sz="2100" b="1">
              <a:solidFill>
                <a:srgbClr val="0000CC"/>
              </a:solidFill>
              <a:latin typeface="Times New Roman" panose="02020603050405020304" pitchFamily="18" charset="0"/>
              <a:cs typeface="Times New Roman" panose="02020603050405020304" pitchFamily="18" charset="0"/>
            </a:endParaRPr>
          </a:p>
        </p:txBody>
      </p:sp>
      <p:pic>
        <p:nvPicPr>
          <p:cNvPr id="39941" name="Picture 29" descr="POINSET2">
            <a:extLst>
              <a:ext uri="{FF2B5EF4-FFF2-40B4-BE49-F238E27FC236}">
                <a16:creationId xmlns:a16="http://schemas.microsoft.com/office/drawing/2014/main" id="{80782AE3-8AE2-471B-9F74-BB7A023C5F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857250"/>
            <a:ext cx="8572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2" descr="POINSET2">
            <a:extLst>
              <a:ext uri="{FF2B5EF4-FFF2-40B4-BE49-F238E27FC236}">
                <a16:creationId xmlns:a16="http://schemas.microsoft.com/office/drawing/2014/main" id="{244CA5CF-07A0-44A3-A0E4-5FEAB908C3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074693" y="716757"/>
            <a:ext cx="7858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a:extLst>
              <a:ext uri="{FF2B5EF4-FFF2-40B4-BE49-F238E27FC236}">
                <a16:creationId xmlns:a16="http://schemas.microsoft.com/office/drawing/2014/main" id="{85D2DEC4-4901-45A1-85EE-371DFADBBCC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300" y="3602038"/>
            <a:ext cx="3943350"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10">
            <a:extLst>
              <a:ext uri="{FF2B5EF4-FFF2-40B4-BE49-F238E27FC236}">
                <a16:creationId xmlns:a16="http://schemas.microsoft.com/office/drawing/2014/main" id="{53508233-3F29-4D8A-AD81-FD662DA0913A}"/>
              </a:ext>
            </a:extLst>
          </p:cNvPr>
          <p:cNvSpPr>
            <a:spLocks noChangeArrowheads="1"/>
          </p:cNvSpPr>
          <p:nvPr/>
        </p:nvSpPr>
        <p:spPr bwMode="auto">
          <a:xfrm>
            <a:off x="-252413" y="1323975"/>
            <a:ext cx="5086351" cy="1538288"/>
          </a:xfrm>
          <a:prstGeom prst="cloudCallout">
            <a:avLst>
              <a:gd name="adj1" fmla="val -39594"/>
              <a:gd name="adj2" fmla="val 31801"/>
            </a:avLst>
          </a:prstGeom>
          <a:solidFill>
            <a:srgbClr val="CCFFFF"/>
          </a:solidFill>
          <a:ln>
            <a:headEnd/>
            <a:tailEnd/>
          </a:ln>
        </p:spPr>
        <p:style>
          <a:lnRef idx="1">
            <a:schemeClr val="accent1"/>
          </a:lnRef>
          <a:fillRef idx="2">
            <a:schemeClr val="accent1"/>
          </a:fillRef>
          <a:effectRef idx="1">
            <a:schemeClr val="accent1"/>
          </a:effectRef>
          <a:fontRef idx="minor">
            <a:schemeClr val="dk1"/>
          </a:fontRef>
        </p:style>
        <p:txBody>
          <a:bodyPr/>
          <a:lstStyle/>
          <a:p>
            <a:pPr algn="ctr" eaLnBrk="1" hangingPunct="1">
              <a:lnSpc>
                <a:spcPct val="150000"/>
              </a:lnSpc>
              <a:defRPr/>
            </a:pPr>
            <a:r>
              <a:rPr lang="en-US" sz="2700" b="1" dirty="0">
                <a:solidFill>
                  <a:srgbClr val="FF0000"/>
                </a:solidFill>
                <a:latin typeface="Times New Roman" panose="02020603050405020304" pitchFamily="18" charset="0"/>
                <a:cs typeface="Times New Roman" panose="02020603050405020304" pitchFamily="18" charset="0"/>
              </a:rPr>
              <a:t>LUYỆN ĐỌC DIỄN CẢM </a:t>
            </a:r>
          </a:p>
        </p:txBody>
      </p:sp>
      <p:sp>
        <p:nvSpPr>
          <p:cNvPr id="20" name="Rectangle 19">
            <a:extLst>
              <a:ext uri="{FF2B5EF4-FFF2-40B4-BE49-F238E27FC236}">
                <a16:creationId xmlns:a16="http://schemas.microsoft.com/office/drawing/2014/main" id="{1080EF14-6227-48F0-B37C-C9DB050508A7}"/>
              </a:ext>
            </a:extLst>
          </p:cNvPr>
          <p:cNvSpPr/>
          <p:nvPr/>
        </p:nvSpPr>
        <p:spPr>
          <a:xfrm>
            <a:off x="4452938" y="3162300"/>
            <a:ext cx="4297362" cy="3016250"/>
          </a:xfrm>
          <a:prstGeom prst="rect">
            <a:avLst/>
          </a:prstGeom>
        </p:spPr>
        <p:style>
          <a:lnRef idx="3">
            <a:schemeClr val="lt1"/>
          </a:lnRef>
          <a:fillRef idx="1">
            <a:schemeClr val="accent4"/>
          </a:fillRef>
          <a:effectRef idx="1">
            <a:schemeClr val="accent4"/>
          </a:effectRef>
          <a:fontRef idx="minor">
            <a:schemeClr val="lt1"/>
          </a:fontRef>
        </p:style>
        <p:txBody>
          <a:bodyPr anchor="ctr"/>
          <a:lstStyle/>
          <a:p>
            <a:pPr>
              <a:defRPr/>
            </a:pPr>
            <a:r>
              <a:rPr lang="en-GB" altLang="en-US" sz="2800" b="1" i="1" dirty="0">
                <a:solidFill>
                  <a:srgbClr val="0000CC"/>
                </a:solidFill>
                <a:latin typeface="Arial" panose="020B0604020202020204" pitchFamily="34" charset="0"/>
              </a:rPr>
              <a:t>* </a:t>
            </a:r>
            <a:r>
              <a:rPr lang="en-US" altLang="en-US" sz="2800" dirty="0" err="1">
                <a:latin typeface="Times New Roman" panose="02020603050405020304" pitchFamily="18" charset="0"/>
                <a:cs typeface="Times New Roman" panose="02020603050405020304" pitchFamily="18" charset="0"/>
              </a:rPr>
              <a:t>Đọc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lưu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loát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diễn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cảm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toàn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bài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văn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với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giọng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vui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tươi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rành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mạch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thể</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hiện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cảm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xúc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trọng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trước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bức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tranh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Hồ</a:t>
            </a:r>
            <a:r>
              <a:rPr lang="en-US" altLang="en-US" sz="2800" dirty="0">
                <a:latin typeface="Times New Roman" panose="02020603050405020304" pitchFamily="18" charset="0"/>
                <a:cs typeface="Times New Roman" panose="02020603050405020304" pitchFamily="18" charset="0"/>
              </a:rPr>
              <a:t>.</a:t>
            </a:r>
          </a:p>
          <a:p>
            <a:pPr>
              <a:defRPr/>
            </a:pPr>
            <a:endParaRPr lang="en-US" sz="2800" dirty="0">
              <a:solidFill>
                <a:srgbClr val="FFFF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749DFE56-5BD2-4C43-86F4-D206D5BC46BA}"/>
              </a:ext>
            </a:extLst>
          </p:cNvPr>
          <p:cNvSpPr txBox="1"/>
          <p:nvPr/>
        </p:nvSpPr>
        <p:spPr>
          <a:xfrm>
            <a:off x="1475656" y="-95319"/>
            <a:ext cx="6668416" cy="584775"/>
          </a:xfrm>
          <a:prstGeom prst="rect">
            <a:avLst/>
          </a:prstGeom>
          <a:noFill/>
        </p:spPr>
        <p:txBody>
          <a:bodyPr>
            <a:spAutoFit/>
          </a:bodyPr>
          <a:lstStyle/>
          <a:p>
            <a:pPr>
              <a:defRPr/>
            </a:pPr>
            <a:r>
              <a:rPr lang="en-US" sz="3200" b="1" kern="10" dirty="0" err="1">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Thứ</a:t>
            </a:r>
            <a:r>
              <a:rPr lang="en-US" sz="3200"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200" b="1" kern="10" dirty="0" err="1">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hai</a:t>
            </a:r>
            <a:r>
              <a:rPr lang="en-US" sz="3200"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200" b="1" kern="10" dirty="0" err="1">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ngày</a:t>
            </a:r>
            <a:r>
              <a:rPr lang="en-US" sz="3200"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21 </a:t>
            </a:r>
            <a:r>
              <a:rPr lang="en-US" sz="3200" b="1" kern="10" dirty="0" err="1">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tháng</a:t>
            </a:r>
            <a:r>
              <a:rPr lang="en-US" sz="3200"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3 </a:t>
            </a:r>
            <a:r>
              <a:rPr lang="en-US" sz="3200" b="1" kern="10" dirty="0" err="1">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năm</a:t>
            </a:r>
            <a:r>
              <a:rPr lang="en-US" sz="3200"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2022</a:t>
            </a:r>
          </a:p>
        </p:txBody>
      </p:sp>
      <p:sp>
        <p:nvSpPr>
          <p:cNvPr id="39947" name="TextBox 3">
            <a:extLst>
              <a:ext uri="{FF2B5EF4-FFF2-40B4-BE49-F238E27FC236}">
                <a16:creationId xmlns:a16="http://schemas.microsoft.com/office/drawing/2014/main" id="{01DF2F3F-68DF-469E-BADB-21E645A066E8}"/>
              </a:ext>
            </a:extLst>
          </p:cNvPr>
          <p:cNvSpPr txBox="1">
            <a:spLocks noChangeArrowheads="1"/>
          </p:cNvSpPr>
          <p:nvPr/>
        </p:nvSpPr>
        <p:spPr bwMode="auto">
          <a:xfrm>
            <a:off x="785813" y="342900"/>
            <a:ext cx="757237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b="1" u="sng" dirty="0" err="1">
                <a:solidFill>
                  <a:srgbClr val="003300"/>
                </a:solidFill>
                <a:latin typeface="Arial" panose="020B0604020202020204" pitchFamily="34" charset="0"/>
              </a:rPr>
              <a:t>Tập</a:t>
            </a:r>
            <a:r>
              <a:rPr lang="en-GB" altLang="en-US" b="1" u="sng" dirty="0">
                <a:solidFill>
                  <a:srgbClr val="003300"/>
                </a:solidFill>
                <a:latin typeface="Arial" panose="020B0604020202020204" pitchFamily="34" charset="0"/>
              </a:rPr>
              <a:t> </a:t>
            </a:r>
            <a:r>
              <a:rPr lang="en-GB" altLang="en-US" b="1" u="sng" dirty="0" err="1">
                <a:solidFill>
                  <a:srgbClr val="003300"/>
                </a:solidFill>
                <a:latin typeface="Arial" panose="020B0604020202020204" pitchFamily="34" charset="0"/>
              </a:rPr>
              <a:t>đọc</a:t>
            </a:r>
            <a:endParaRPr lang="en-GB" altLang="en-US" b="1" u="sng" dirty="0">
              <a:solidFill>
                <a:srgbClr val="003300"/>
              </a:solidFill>
              <a:latin typeface="Arial" panose="020B0604020202020204" pitchFamily="34" charset="0"/>
            </a:endParaRPr>
          </a:p>
          <a:p>
            <a:pPr algn="ctr">
              <a:buNone/>
            </a:pPr>
            <a:r>
              <a:rPr lang="en-US" sz="4000" kern="10" dirty="0" err="1">
                <a:ln w="9525">
                  <a:solidFill>
                    <a:srgbClr val="D60093"/>
                  </a:solidFill>
                  <a:round/>
                  <a:headEnd/>
                  <a:tailEnd/>
                </a:ln>
                <a:solidFill>
                  <a:srgbClr val="FF0000"/>
                </a:solidFill>
                <a:latin typeface="Times New Roman"/>
                <a:cs typeface="Times New Roman"/>
              </a:rPr>
              <a:t>Tranh</a:t>
            </a:r>
            <a:r>
              <a:rPr lang="en-US" sz="4000" kern="10" dirty="0">
                <a:ln w="9525">
                  <a:solidFill>
                    <a:srgbClr val="D60093"/>
                  </a:solidFill>
                  <a:round/>
                  <a:headEnd/>
                  <a:tailEnd/>
                </a:ln>
                <a:solidFill>
                  <a:srgbClr val="FF0000"/>
                </a:solidFill>
                <a:latin typeface="Times New Roman"/>
                <a:cs typeface="Times New Roman"/>
              </a:rPr>
              <a:t> </a:t>
            </a:r>
            <a:r>
              <a:rPr lang="en-US" sz="4000" kern="10" dirty="0" err="1">
                <a:ln w="9525">
                  <a:solidFill>
                    <a:srgbClr val="D60093"/>
                  </a:solidFill>
                  <a:round/>
                  <a:headEnd/>
                  <a:tailEnd/>
                </a:ln>
                <a:solidFill>
                  <a:srgbClr val="FF0000"/>
                </a:solidFill>
                <a:latin typeface="Times New Roman"/>
                <a:cs typeface="Times New Roman"/>
              </a:rPr>
              <a:t>làng</a:t>
            </a:r>
            <a:r>
              <a:rPr lang="en-US" sz="4000" kern="10" dirty="0">
                <a:ln w="9525">
                  <a:solidFill>
                    <a:srgbClr val="D60093"/>
                  </a:solidFill>
                  <a:round/>
                  <a:headEnd/>
                  <a:tailEnd/>
                </a:ln>
                <a:solidFill>
                  <a:srgbClr val="FF0000"/>
                </a:solidFill>
                <a:latin typeface="Times New Roman"/>
                <a:cs typeface="Times New Roman"/>
              </a:rPr>
              <a:t> </a:t>
            </a:r>
            <a:r>
              <a:rPr lang="en-US" sz="4000" kern="10" dirty="0" err="1">
                <a:ln w="9525">
                  <a:solidFill>
                    <a:srgbClr val="D60093"/>
                  </a:solidFill>
                  <a:round/>
                  <a:headEnd/>
                  <a:tailEnd/>
                </a:ln>
                <a:solidFill>
                  <a:srgbClr val="FF0000"/>
                </a:solidFill>
                <a:latin typeface="Times New Roman"/>
                <a:cs typeface="Times New Roman"/>
              </a:rPr>
              <a:t>Hồ</a:t>
            </a:r>
            <a:endParaRPr lang="en-US" sz="4000" kern="10" dirty="0">
              <a:ln w="9525">
                <a:solidFill>
                  <a:srgbClr val="D60093"/>
                </a:solidFill>
                <a:round/>
                <a:headEnd/>
                <a:tailEnd/>
              </a:ln>
              <a:solidFill>
                <a:srgbClr val="FF0000"/>
              </a:solidFill>
              <a:latin typeface="Times New Roman"/>
              <a:cs typeface="Times New Roman"/>
            </a:endParaRPr>
          </a:p>
          <a:p>
            <a:pPr>
              <a:spcBef>
                <a:spcPct val="0"/>
              </a:spcBef>
              <a:buFontTx/>
              <a:buNone/>
            </a:pPr>
            <a:endParaRPr lang="en-GB" altLang="en-US" sz="2400" b="1" u="sng" dirty="0">
              <a:solidFill>
                <a:srgbClr val="003300"/>
              </a:solidFill>
              <a:latin typeface="Arial" panose="020B0604020202020204" pitchFamily="34" charset="0"/>
            </a:endParaRPr>
          </a:p>
          <a:p>
            <a:pPr>
              <a:spcBef>
                <a:spcPct val="0"/>
              </a:spcBef>
              <a:buFontTx/>
              <a:buNone/>
            </a:pPr>
            <a:endParaRPr lang="en-US" altLang="en-US" sz="2400" b="1"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ppt_w</p:attrName>
                                        </p:attrNameLst>
                                      </p:cBhvr>
                                      <p:tavLst>
                                        <p:tav tm="0" fmla="#ppt_w*sin(2.5*pi*$)">
                                          <p:val>
                                            <p:fltVal val="0"/>
                                          </p:val>
                                        </p:tav>
                                        <p:tav tm="100000">
                                          <p:val>
                                            <p:fltVal val="1"/>
                                          </p:val>
                                        </p:tav>
                                      </p:tavLst>
                                    </p:anim>
                                    <p:anim calcmode="lin" valueType="num">
                                      <p:cBhvr>
                                        <p:cTn id="9"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1748"/>
                                        </p:tgtEl>
                                        <p:attrNameLst>
                                          <p:attrName>style.visibility</p:attrName>
                                        </p:attrNameLst>
                                      </p:cBhvr>
                                      <p:to>
                                        <p:strVal val="visible"/>
                                      </p:to>
                                    </p:set>
                                    <p:anim calcmode="lin" valueType="num">
                                      <p:cBhvr additive="base">
                                        <p:cTn id="14" dur="500" fill="hold"/>
                                        <p:tgtEl>
                                          <p:spTgt spid="31748"/>
                                        </p:tgtEl>
                                        <p:attrNameLst>
                                          <p:attrName>ppt_x</p:attrName>
                                        </p:attrNameLst>
                                      </p:cBhvr>
                                      <p:tavLst>
                                        <p:tav tm="0">
                                          <p:val>
                                            <p:strVal val="#ppt_x"/>
                                          </p:val>
                                        </p:tav>
                                        <p:tav tm="100000">
                                          <p:val>
                                            <p:strVal val="#ppt_x"/>
                                          </p:val>
                                        </p:tav>
                                      </p:tavLst>
                                    </p:anim>
                                    <p:anim calcmode="lin" valueType="num">
                                      <p:cBhvr additive="base">
                                        <p:cTn id="15" dur="500" fill="hold"/>
                                        <p:tgtEl>
                                          <p:spTgt spid="31748"/>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1751"/>
                                        </p:tgtEl>
                                        <p:attrNameLst>
                                          <p:attrName>style.visibility</p:attrName>
                                        </p:attrNameLst>
                                      </p:cBhvr>
                                      <p:to>
                                        <p:strVal val="visible"/>
                                      </p:to>
                                    </p:set>
                                    <p:anim calcmode="lin" valueType="num">
                                      <p:cBhvr additive="base">
                                        <p:cTn id="20" dur="500" fill="hold"/>
                                        <p:tgtEl>
                                          <p:spTgt spid="31751"/>
                                        </p:tgtEl>
                                        <p:attrNameLst>
                                          <p:attrName>ppt_x</p:attrName>
                                        </p:attrNameLst>
                                      </p:cBhvr>
                                      <p:tavLst>
                                        <p:tav tm="0">
                                          <p:val>
                                            <p:strVal val="#ppt_x"/>
                                          </p:val>
                                        </p:tav>
                                        <p:tav tm="100000">
                                          <p:val>
                                            <p:strVal val="#ppt_x"/>
                                          </p:val>
                                        </p:tav>
                                      </p:tavLst>
                                    </p:anim>
                                    <p:anim calcmode="lin" valueType="num">
                                      <p:cBhvr additive="base">
                                        <p:cTn id="21" dur="500" fill="hold"/>
                                        <p:tgtEl>
                                          <p:spTgt spid="31751"/>
                                        </p:tgtEl>
                                        <p:attrNameLst>
                                          <p:attrName>ppt_y</p:attrName>
                                        </p:attrNameLst>
                                      </p:cBhvr>
                                      <p:tavLst>
                                        <p:tav tm="0">
                                          <p:val>
                                            <p:strVal val="1+#ppt_h/2"/>
                                          </p:val>
                                        </p:tav>
                                        <p:tav tm="100000">
                                          <p:val>
                                            <p:strVal val="#ppt_y"/>
                                          </p:val>
                                        </p:tav>
                                      </p:tavLst>
                                    </p:anim>
                                  </p:childTnLst>
                                </p:cTn>
                              </p:par>
                              <p:par>
                                <p:cTn id="22" presetID="45"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2000"/>
                                        <p:tgtEl>
                                          <p:spTgt spid="12"/>
                                        </p:tgtEl>
                                      </p:cBhvr>
                                    </p:animEffect>
                                    <p:anim calcmode="lin" valueType="num">
                                      <p:cBhvr>
                                        <p:cTn id="25" dur="2000" fill="hold"/>
                                        <p:tgtEl>
                                          <p:spTgt spid="12"/>
                                        </p:tgtEl>
                                        <p:attrNameLst>
                                          <p:attrName>ppt_w</p:attrName>
                                        </p:attrNameLst>
                                      </p:cBhvr>
                                      <p:tavLst>
                                        <p:tav tm="0" fmla="#ppt_w*sin(2.5*pi*$)">
                                          <p:val>
                                            <p:fltVal val="0"/>
                                          </p:val>
                                        </p:tav>
                                        <p:tav tm="100000">
                                          <p:val>
                                            <p:fltVal val="1"/>
                                          </p:val>
                                        </p:tav>
                                      </p:tavLst>
                                    </p:anim>
                                    <p:anim calcmode="lin" valueType="num">
                                      <p:cBhvr>
                                        <p:cTn id="26"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down)">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nimBg="1"/>
      <p:bldP spid="31751" grpId="0" animBg="1"/>
      <p:bldP spid="13" grpId="0" animBg="1"/>
      <p:bldP spid="20"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descr="Hình nền Powerpoint đẹp tạo nên một Slide chuyên nghiệp">
            <a:extLst>
              <a:ext uri="{FF2B5EF4-FFF2-40B4-BE49-F238E27FC236}">
                <a16:creationId xmlns:a16="http://schemas.microsoft.com/office/drawing/2014/main" id="{DDB8D4C7-F888-4A55-8BE4-2F25582615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14288"/>
            <a:ext cx="91567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3" descr="Picture1">
            <a:extLst>
              <a:ext uri="{FF2B5EF4-FFF2-40B4-BE49-F238E27FC236}">
                <a16:creationId xmlns:a16="http://schemas.microsoft.com/office/drawing/2014/main" id="{60410EB7-09A6-4EFB-BF04-1BADA59B6A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30" y="53796"/>
            <a:ext cx="9144000" cy="6790279"/>
          </a:xfrm>
          <a:prstGeom prst="rect">
            <a:avLst/>
          </a:prstGeom>
          <a:solidFill>
            <a:srgbClr val="00FF00"/>
          </a:solidFill>
          <a:ln w="9525">
            <a:solidFill>
              <a:srgbClr val="0000CC"/>
            </a:solidFill>
            <a:miter lim="800000"/>
            <a:headEnd/>
            <a:tailEnd/>
          </a:ln>
        </p:spPr>
      </p:pic>
      <p:sp>
        <p:nvSpPr>
          <p:cNvPr id="4" name="WordArt 356">
            <a:extLst>
              <a:ext uri="{FF2B5EF4-FFF2-40B4-BE49-F238E27FC236}">
                <a16:creationId xmlns:a16="http://schemas.microsoft.com/office/drawing/2014/main" id="{C49A78B1-EE6A-45CA-A171-324EFDE4E961}"/>
              </a:ext>
            </a:extLst>
          </p:cNvPr>
          <p:cNvSpPr>
            <a:spLocks noChangeArrowheads="1" noChangeShapeType="1" noTextEdit="1"/>
          </p:cNvSpPr>
          <p:nvPr/>
        </p:nvSpPr>
        <p:spPr bwMode="auto">
          <a:xfrm>
            <a:off x="3059832" y="831052"/>
            <a:ext cx="4322687" cy="707886"/>
          </a:xfrm>
          <a:prstGeom prst="rect">
            <a:avLst/>
          </a:prstGeom>
        </p:spPr>
        <p:txBody>
          <a:bodyPr wrap="none" fromWordArt="1">
            <a:prstTxWarp prst="textPlain">
              <a:avLst>
                <a:gd name="adj" fmla="val 50000"/>
              </a:avLst>
            </a:prstTxWarp>
          </a:bodyPr>
          <a:lstStyle/>
          <a:p>
            <a:pPr algn="ctr"/>
            <a:r>
              <a:rPr lang="en-US" sz="2800" kern="10" dirty="0" err="1">
                <a:ln w="9525">
                  <a:solidFill>
                    <a:srgbClr val="D60093"/>
                  </a:solidFill>
                  <a:round/>
                  <a:headEnd/>
                  <a:tailEnd/>
                </a:ln>
                <a:solidFill>
                  <a:srgbClr val="FF0000"/>
                </a:solidFill>
                <a:latin typeface="Times New Roman"/>
                <a:cs typeface="Times New Roman"/>
              </a:rPr>
              <a:t>Tranh</a:t>
            </a:r>
            <a:r>
              <a:rPr lang="en-US" sz="2800" kern="10" dirty="0">
                <a:ln w="9525">
                  <a:solidFill>
                    <a:srgbClr val="D60093"/>
                  </a:solidFill>
                  <a:round/>
                  <a:headEnd/>
                  <a:tailEnd/>
                </a:ln>
                <a:solidFill>
                  <a:srgbClr val="FF0000"/>
                </a:solidFill>
                <a:latin typeface="Times New Roman"/>
                <a:cs typeface="Times New Roman"/>
              </a:rPr>
              <a:t> </a:t>
            </a:r>
            <a:r>
              <a:rPr lang="en-US" sz="2800" kern="10" dirty="0" err="1">
                <a:ln w="9525">
                  <a:solidFill>
                    <a:srgbClr val="D60093"/>
                  </a:solidFill>
                  <a:round/>
                  <a:headEnd/>
                  <a:tailEnd/>
                </a:ln>
                <a:solidFill>
                  <a:srgbClr val="FF0000"/>
                </a:solidFill>
                <a:latin typeface="Times New Roman"/>
                <a:cs typeface="Times New Roman"/>
              </a:rPr>
              <a:t>làng</a:t>
            </a:r>
            <a:r>
              <a:rPr lang="en-US" sz="2800" kern="10" dirty="0">
                <a:ln w="9525">
                  <a:solidFill>
                    <a:srgbClr val="D60093"/>
                  </a:solidFill>
                  <a:round/>
                  <a:headEnd/>
                  <a:tailEnd/>
                </a:ln>
                <a:solidFill>
                  <a:srgbClr val="FF0000"/>
                </a:solidFill>
                <a:latin typeface="Times New Roman"/>
                <a:cs typeface="Times New Roman"/>
              </a:rPr>
              <a:t> </a:t>
            </a:r>
            <a:r>
              <a:rPr lang="en-US" sz="2800" kern="10" dirty="0" err="1">
                <a:ln w="9525">
                  <a:solidFill>
                    <a:srgbClr val="D60093"/>
                  </a:solidFill>
                  <a:round/>
                  <a:headEnd/>
                  <a:tailEnd/>
                </a:ln>
                <a:solidFill>
                  <a:srgbClr val="FF0000"/>
                </a:solidFill>
                <a:latin typeface="Times New Roman"/>
                <a:cs typeface="Times New Roman"/>
              </a:rPr>
              <a:t>Hồ</a:t>
            </a:r>
            <a:endParaRPr lang="en-US" sz="2800" kern="10" dirty="0">
              <a:ln w="9525">
                <a:solidFill>
                  <a:srgbClr val="D60093"/>
                </a:solidFill>
                <a:round/>
                <a:headEnd/>
                <a:tailEnd/>
              </a:ln>
              <a:solidFill>
                <a:srgbClr val="FF0000"/>
              </a:solidFill>
              <a:latin typeface="Times New Roman"/>
              <a:cs typeface="Times New Roman"/>
            </a:endParaRPr>
          </a:p>
        </p:txBody>
      </p:sp>
      <p:sp>
        <p:nvSpPr>
          <p:cNvPr id="5" name="Text Box 6">
            <a:extLst>
              <a:ext uri="{FF2B5EF4-FFF2-40B4-BE49-F238E27FC236}">
                <a16:creationId xmlns:a16="http://schemas.microsoft.com/office/drawing/2014/main" id="{8FEFC9FE-A1E1-47D3-8AAD-F29A36119890}"/>
              </a:ext>
            </a:extLst>
          </p:cNvPr>
          <p:cNvSpPr txBox="1">
            <a:spLocks noChangeArrowheads="1"/>
          </p:cNvSpPr>
          <p:nvPr/>
        </p:nvSpPr>
        <p:spPr bwMode="auto">
          <a:xfrm>
            <a:off x="3890718" y="203826"/>
            <a:ext cx="234450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1" hangingPunct="1">
              <a:spcBef>
                <a:spcPct val="50000"/>
              </a:spcBef>
            </a:pPr>
            <a:r>
              <a:rPr lang="en-US" sz="4000" b="1" dirty="0" err="1">
                <a:latin typeface="Times New Roman" pitchFamily="18" charset="0"/>
              </a:rPr>
              <a:t>Tập</a:t>
            </a:r>
            <a:r>
              <a:rPr lang="en-US" sz="4000" b="1" dirty="0">
                <a:latin typeface="Times New Roman" pitchFamily="18" charset="0"/>
              </a:rPr>
              <a:t> </a:t>
            </a:r>
            <a:r>
              <a:rPr lang="en-US" sz="4000" b="1" dirty="0" err="1">
                <a:latin typeface="Times New Roman" pitchFamily="18" charset="0"/>
              </a:rPr>
              <a:t>đọc</a:t>
            </a:r>
            <a:endParaRPr lang="en-US" sz="4000" b="1" dirty="0">
              <a:latin typeface="Times New Roman" pitchFamily="18" charset="0"/>
            </a:endParaRPr>
          </a:p>
        </p:txBody>
      </p:sp>
      <p:grpSp>
        <p:nvGrpSpPr>
          <p:cNvPr id="6" name="Group 5">
            <a:extLst>
              <a:ext uri="{FF2B5EF4-FFF2-40B4-BE49-F238E27FC236}">
                <a16:creationId xmlns:a16="http://schemas.microsoft.com/office/drawing/2014/main" id="{0CD2E900-FA5F-4001-8177-ECC8E2191E2C}"/>
              </a:ext>
            </a:extLst>
          </p:cNvPr>
          <p:cNvGrpSpPr/>
          <p:nvPr/>
        </p:nvGrpSpPr>
        <p:grpSpPr>
          <a:xfrm>
            <a:off x="0" y="-22225"/>
            <a:ext cx="9250140" cy="6880225"/>
            <a:chOff x="1487540" y="0"/>
            <a:chExt cx="9250140" cy="6871909"/>
          </a:xfrm>
        </p:grpSpPr>
        <p:pic>
          <p:nvPicPr>
            <p:cNvPr id="7" name="Picture 7" descr="lollipop[1]">
              <a:extLst>
                <a:ext uri="{FF2B5EF4-FFF2-40B4-BE49-F238E27FC236}">
                  <a16:creationId xmlns:a16="http://schemas.microsoft.com/office/drawing/2014/main" id="{15812C5C-140E-4E1F-8FA1-2E9BD86C068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V="1">
              <a:off x="-190336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a:extLst>
                <a:ext uri="{FF2B5EF4-FFF2-40B4-BE49-F238E27FC236}">
                  <a16:creationId xmlns:a16="http://schemas.microsoft.com/office/drawing/2014/main" id="{C5B3D823-CA38-45C1-BAA5-1A0434986192}"/>
                </a:ext>
              </a:extLst>
            </p:cNvPr>
            <p:cNvGrpSpPr/>
            <p:nvPr/>
          </p:nvGrpSpPr>
          <p:grpSpPr>
            <a:xfrm>
              <a:off x="1502530" y="13909"/>
              <a:ext cx="9235150" cy="6858000"/>
              <a:chOff x="-54690" y="0"/>
              <a:chExt cx="9235150" cy="6858000"/>
            </a:xfrm>
          </p:grpSpPr>
          <p:pic>
            <p:nvPicPr>
              <p:cNvPr id="9" name="Picture 8" descr="lollipop[1]">
                <a:extLst>
                  <a:ext uri="{FF2B5EF4-FFF2-40B4-BE49-F238E27FC236}">
                    <a16:creationId xmlns:a16="http://schemas.microsoft.com/office/drawing/2014/main" id="{B18C8989-4B4D-40F0-8E46-7444F44C57C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V="1">
                <a:off x="5658670" y="3372670"/>
                <a:ext cx="6858000" cy="11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lollipop[1]">
                <a:extLst>
                  <a:ext uri="{FF2B5EF4-FFF2-40B4-BE49-F238E27FC236}">
                    <a16:creationId xmlns:a16="http://schemas.microsoft.com/office/drawing/2014/main" id="{1FDD5300-A362-45AE-A7E1-1D85D3F1426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V="1">
                <a:off x="-54690" y="0"/>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lollipop[1]">
                <a:extLst>
                  <a:ext uri="{FF2B5EF4-FFF2-40B4-BE49-F238E27FC236}">
                    <a16:creationId xmlns:a16="http://schemas.microsoft.com/office/drawing/2014/main" id="{C2E7C1F7-47C5-417E-9432-2D1EF2304D0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V="1">
                <a:off x="38100" y="6756418"/>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2" name="Subtitle 2">
            <a:extLst>
              <a:ext uri="{FF2B5EF4-FFF2-40B4-BE49-F238E27FC236}">
                <a16:creationId xmlns:a16="http://schemas.microsoft.com/office/drawing/2014/main" id="{0F342B5E-A4B4-4BEF-85C0-9A01D403EAD3}"/>
              </a:ext>
            </a:extLst>
          </p:cNvPr>
          <p:cNvSpPr txBox="1">
            <a:spLocks/>
          </p:cNvSpPr>
          <p:nvPr/>
        </p:nvSpPr>
        <p:spPr>
          <a:xfrm>
            <a:off x="0" y="1551014"/>
            <a:ext cx="8807617" cy="5257800"/>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Wingdings"/>
              <a:buChar char="v"/>
            </a:pPr>
            <a:r>
              <a:rPr lang="en-US" b="1">
                <a:latin typeface="Times New Roman" pitchFamily="18" charset="0"/>
                <a:cs typeface="Times New Roman" pitchFamily="18" charset="0"/>
                <a:sym typeface="Wingdings"/>
              </a:rPr>
              <a:t> Luyện đọc diễn cảm</a:t>
            </a:r>
          </a:p>
          <a:p>
            <a:r>
              <a:rPr lang="en-US" b="1">
                <a:latin typeface="Times New Roman" pitchFamily="18" charset="0"/>
                <a:cs typeface="Times New Roman" pitchFamily="18" charset="0"/>
                <a:sym typeface="Wingdings"/>
              </a:rPr>
              <a:t>   </a:t>
            </a:r>
            <a:r>
              <a:rPr lang="en-US" sz="3500">
                <a:latin typeface="Times New Roman" pitchFamily="18" charset="0"/>
                <a:cs typeface="Times New Roman" pitchFamily="18" charset="0"/>
                <a:sym typeface="Wingdings"/>
              </a:rPr>
              <a:t>Từ ngày còn ít tuổi, tôi </a:t>
            </a:r>
            <a:r>
              <a:rPr lang="en-US" sz="3500">
                <a:solidFill>
                  <a:srgbClr val="FF0000"/>
                </a:solidFill>
                <a:latin typeface="Times New Roman" pitchFamily="18" charset="0"/>
                <a:cs typeface="Times New Roman" pitchFamily="18" charset="0"/>
                <a:sym typeface="Wingdings"/>
              </a:rPr>
              <a:t>đã thích </a:t>
            </a:r>
            <a:r>
              <a:rPr lang="en-US" sz="3500">
                <a:latin typeface="Times New Roman" pitchFamily="18" charset="0"/>
                <a:cs typeface="Times New Roman" pitchFamily="18" charset="0"/>
                <a:sym typeface="Wingdings"/>
              </a:rPr>
              <a:t>những tranh lợn, gà, chuột, ếch, tranh cây dừa, tranh tố nữ của làng Hồ. Mỗi lần Tết đến, đứng trước những cái chiếu bày tranh làng Hồ</a:t>
            </a:r>
            <a:r>
              <a:rPr lang="en-US" sz="3500" b="1">
                <a:solidFill>
                  <a:srgbClr val="FF0000"/>
                </a:solidFill>
                <a:latin typeface="Times New Roman" pitchFamily="18" charset="0"/>
                <a:cs typeface="Times New Roman" pitchFamily="18" charset="0"/>
                <a:sym typeface="Wingdings"/>
              </a:rPr>
              <a:t>/</a:t>
            </a:r>
            <a:r>
              <a:rPr lang="en-US" sz="3500">
                <a:latin typeface="Times New Roman" pitchFamily="18" charset="0"/>
                <a:cs typeface="Times New Roman" pitchFamily="18" charset="0"/>
                <a:sym typeface="Wingdings"/>
              </a:rPr>
              <a:t> giải trên các lề phố Hà Nội, lòng tôi </a:t>
            </a:r>
            <a:r>
              <a:rPr lang="en-US" sz="3500">
                <a:solidFill>
                  <a:srgbClr val="FF0000"/>
                </a:solidFill>
                <a:latin typeface="Times New Roman" pitchFamily="18" charset="0"/>
                <a:cs typeface="Times New Roman" pitchFamily="18" charset="0"/>
                <a:sym typeface="Wingdings"/>
              </a:rPr>
              <a:t>thấm thía</a:t>
            </a:r>
            <a:r>
              <a:rPr lang="en-US" sz="3500">
                <a:latin typeface="Times New Roman" pitchFamily="18" charset="0"/>
                <a:cs typeface="Times New Roman" pitchFamily="18" charset="0"/>
                <a:sym typeface="Wingdings"/>
              </a:rPr>
              <a:t> một nỗi biết ơn đối với những người </a:t>
            </a:r>
            <a:r>
              <a:rPr lang="en-US" sz="3500">
                <a:solidFill>
                  <a:srgbClr val="FF0000"/>
                </a:solidFill>
                <a:latin typeface="Times New Roman" pitchFamily="18" charset="0"/>
                <a:cs typeface="Times New Roman" pitchFamily="18" charset="0"/>
                <a:sym typeface="Wingdings"/>
              </a:rPr>
              <a:t>nghệ sĩ tạo hình </a:t>
            </a:r>
            <a:r>
              <a:rPr lang="en-US" sz="3500">
                <a:latin typeface="Times New Roman" pitchFamily="18" charset="0"/>
                <a:cs typeface="Times New Roman" pitchFamily="18" charset="0"/>
                <a:sym typeface="Wingdings"/>
              </a:rPr>
              <a:t>của nhân dân. Họ đã đem vào cuộc sống một cách nhìn </a:t>
            </a:r>
            <a:r>
              <a:rPr lang="en-US" sz="3500">
                <a:solidFill>
                  <a:srgbClr val="FF0000"/>
                </a:solidFill>
                <a:latin typeface="Times New Roman" pitchFamily="18" charset="0"/>
                <a:cs typeface="Times New Roman" pitchFamily="18" charset="0"/>
                <a:sym typeface="Wingdings"/>
              </a:rPr>
              <a:t>thuần phác</a:t>
            </a:r>
            <a:r>
              <a:rPr lang="en-US" sz="3500">
                <a:latin typeface="Times New Roman" pitchFamily="18" charset="0"/>
                <a:cs typeface="Times New Roman" pitchFamily="18" charset="0"/>
                <a:sym typeface="Wingdings"/>
              </a:rPr>
              <a:t>, càng ngắm càng thấy </a:t>
            </a:r>
            <a:r>
              <a:rPr lang="en-US" sz="3500">
                <a:solidFill>
                  <a:srgbClr val="FF0000"/>
                </a:solidFill>
                <a:latin typeface="Times New Roman" pitchFamily="18" charset="0"/>
                <a:cs typeface="Times New Roman" pitchFamily="18" charset="0"/>
                <a:sym typeface="Wingdings"/>
              </a:rPr>
              <a:t>đậm đà, lành mạnh, hóm hỉnh</a:t>
            </a:r>
            <a:r>
              <a:rPr lang="en-US" sz="3500">
                <a:latin typeface="Times New Roman" pitchFamily="18" charset="0"/>
                <a:cs typeface="Times New Roman" pitchFamily="18" charset="0"/>
                <a:sym typeface="Wingdings"/>
              </a:rPr>
              <a:t> và </a:t>
            </a:r>
            <a:r>
              <a:rPr lang="en-US" sz="3500">
                <a:solidFill>
                  <a:srgbClr val="FF0000"/>
                </a:solidFill>
                <a:latin typeface="Times New Roman" pitchFamily="18" charset="0"/>
                <a:cs typeface="Times New Roman" pitchFamily="18" charset="0"/>
                <a:sym typeface="Wingdings"/>
              </a:rPr>
              <a:t>tươi vui</a:t>
            </a:r>
            <a:r>
              <a:rPr lang="en-US" sz="3500">
                <a:latin typeface="Times New Roman" pitchFamily="18" charset="0"/>
                <a:cs typeface="Times New Roman" pitchFamily="18" charset="0"/>
                <a:sym typeface="Wingdings"/>
              </a:rPr>
              <a:t>.</a:t>
            </a:r>
            <a:endParaRPr lang="en-US" sz="3500" b="1" dirty="0">
              <a:latin typeface="Times New Roman" pitchFamily="18" charset="0"/>
              <a:cs typeface="Times New Roman" pitchFamily="18" charset="0"/>
            </a:endParaRPr>
          </a:p>
        </p:txBody>
      </p:sp>
    </p:spTree>
    <p:extLst>
      <p:ext uri="{BB962C8B-B14F-4D97-AF65-F5344CB8AC3E}">
        <p14:creationId xmlns:p14="http://schemas.microsoft.com/office/powerpoint/2010/main" val="344209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D271FB-722C-4D20-8D9A-B64E72AA2EF9}"/>
              </a:ext>
            </a:extLst>
          </p:cNvPr>
          <p:cNvSpPr txBox="1">
            <a:spLocks noChangeArrowheads="1"/>
          </p:cNvSpPr>
          <p:nvPr/>
        </p:nvSpPr>
        <p:spPr bwMode="auto">
          <a:xfrm>
            <a:off x="1143000" y="1643063"/>
            <a:ext cx="5753100" cy="101600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defRPr/>
            </a:pPr>
            <a:r>
              <a:rPr lang="vi-VN" altLang="en-US" sz="6000" b="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Vận dụng</a:t>
            </a:r>
            <a:endParaRPr lang="en-US" altLang="en-US" sz="6000" b="1">
              <a:solidFill>
                <a:srgbClr val="FF0000"/>
              </a:solidFill>
              <a:effectLst>
                <a:outerShdw blurRad="38100" dist="38100" dir="2700000" algn="tl">
                  <a:srgbClr val="C0C0C0"/>
                </a:outerShdw>
              </a:effectLst>
              <a:latin typeface="Calibri" panose="020F0502020204030204" pitchFamily="34" charset="0"/>
            </a:endParaRPr>
          </a:p>
        </p:txBody>
      </p:sp>
      <p:pic>
        <p:nvPicPr>
          <p:cNvPr id="41987" name="Picture 2" descr="Chia Sẻ】 41000+ Hình Ảnh Bầu Trời Đẹp Lung Linh Nhất">
            <a:extLst>
              <a:ext uri="{FF2B5EF4-FFF2-40B4-BE49-F238E27FC236}">
                <a16:creationId xmlns:a16="http://schemas.microsoft.com/office/drawing/2014/main" id="{07AEF811-5317-4CFD-B415-EF6349AA5F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5700105-1C07-44CC-8541-D4B02680CA6E}"/>
              </a:ext>
            </a:extLst>
          </p:cNvPr>
          <p:cNvSpPr/>
          <p:nvPr/>
        </p:nvSpPr>
        <p:spPr>
          <a:xfrm>
            <a:off x="3000364" y="1214422"/>
            <a:ext cx="3089307"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54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Vận</a:t>
            </a:r>
            <a:r>
              <a:rPr lang="en-US" sz="54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54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dụng</a:t>
            </a:r>
            <a:endParaRPr lang="en-US" sz="5400" b="1" dirty="0">
              <a:ln w="11430"/>
              <a:solidFill>
                <a:srgbClr val="FF0000"/>
              </a:solidFill>
              <a:effectLst>
                <a:outerShdw blurRad="50800" dist="39000" dir="5460000" algn="tl">
                  <a:srgbClr val="000000">
                    <a:alpha val="38000"/>
                  </a:srgbClr>
                </a:outerShdw>
              </a:effectLst>
              <a:latin typeface="Arial" charset="0"/>
              <a:cs typeface="Arial" charset="0"/>
            </a:endParaRP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10" name="Picture 13" descr="Hình nền Powerpoint đẹp tạo nên một Slide chuyên nghiệp">
            <a:extLst>
              <a:ext uri="{FF2B5EF4-FFF2-40B4-BE49-F238E27FC236}">
                <a16:creationId xmlns:a16="http://schemas.microsoft.com/office/drawing/2014/main" id="{4ABE9C7F-3945-43AB-A4F0-735554F39A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14288"/>
            <a:ext cx="91567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1676400"/>
          </a:xfrm>
        </p:spPr>
        <p:txBody>
          <a:bodyPr>
            <a:normAutofit/>
          </a:bodyPr>
          <a:lstStyle/>
          <a:p>
            <a:r>
              <a:rPr lang="en-US" sz="3200" dirty="0" err="1">
                <a:latin typeface="Times New Roman" pitchFamily="18" charset="0"/>
                <a:cs typeface="Times New Roman" pitchFamily="18" charset="0"/>
              </a:rPr>
              <a:t>Tập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đọc</a:t>
            </a:r>
            <a:br>
              <a:rPr lang="en-US" sz="3200" dirty="0">
                <a:latin typeface="Times New Roman" pitchFamily="18" charset="0"/>
                <a:cs typeface="Times New Roman" pitchFamily="18" charset="0"/>
              </a:rPr>
            </a:br>
            <a:r>
              <a:rPr lang="en-US" sz="3200" b="1" dirty="0" err="1">
                <a:solidFill>
                  <a:schemeClr val="accent6">
                    <a:lumMod val="75000"/>
                  </a:schemeClr>
                </a:solidFill>
                <a:latin typeface="Times New Roman" pitchFamily="18" charset="0"/>
                <a:cs typeface="Times New Roman" pitchFamily="18" charset="0"/>
              </a:rPr>
              <a:t>Tranh</a:t>
            </a:r>
            <a:r>
              <a:rPr lang="en-US" sz="3200" b="1" dirty="0">
                <a:solidFill>
                  <a:schemeClr val="accent6">
                    <a:lumMod val="75000"/>
                  </a:schemeClr>
                </a:solidFill>
                <a:latin typeface="Times New Roman" pitchFamily="18" charset="0"/>
                <a:cs typeface="Times New Roman" pitchFamily="18" charset="0"/>
              </a:rPr>
              <a:t> </a:t>
            </a:r>
            <a:r>
              <a:rPr lang="en-US" sz="3200" b="1" dirty="0" err="1">
                <a:solidFill>
                  <a:schemeClr val="accent6">
                    <a:lumMod val="75000"/>
                  </a:schemeClr>
                </a:solidFill>
                <a:latin typeface="Times New Roman" pitchFamily="18" charset="0"/>
                <a:cs typeface="Times New Roman" pitchFamily="18" charset="0"/>
              </a:rPr>
              <a:t>làng</a:t>
            </a:r>
            <a:r>
              <a:rPr lang="en-US" sz="3200" b="1" dirty="0">
                <a:solidFill>
                  <a:schemeClr val="accent6">
                    <a:lumMod val="75000"/>
                  </a:schemeClr>
                </a:solidFill>
                <a:latin typeface="Times New Roman" pitchFamily="18" charset="0"/>
                <a:cs typeface="Times New Roman" pitchFamily="18" charset="0"/>
              </a:rPr>
              <a:t> </a:t>
            </a:r>
            <a:r>
              <a:rPr lang="en-US" sz="3200" b="1" dirty="0" err="1">
                <a:solidFill>
                  <a:schemeClr val="accent6">
                    <a:lumMod val="75000"/>
                  </a:schemeClr>
                </a:solidFill>
                <a:latin typeface="Times New Roman" pitchFamily="18" charset="0"/>
                <a:cs typeface="Times New Roman" pitchFamily="18" charset="0"/>
              </a:rPr>
              <a:t>Hồ</a:t>
            </a:r>
            <a:endParaRPr lang="en-US" sz="32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2267744" y="1988840"/>
            <a:ext cx="5943600" cy="5257800"/>
          </a:xfrm>
        </p:spPr>
        <p:txBody>
          <a:bodyPr/>
          <a:lstStyle/>
          <a:p>
            <a:pPr marL="0" indent="0" algn="just">
              <a:buNone/>
            </a:pPr>
            <a:r>
              <a:rPr lang="en-US" dirty="0"/>
              <a:t>    </a:t>
            </a:r>
            <a:r>
              <a:rPr lang="en-US" sz="4400" dirty="0" err="1">
                <a:latin typeface="Times New Roman" pitchFamily="18" charset="0"/>
                <a:cs typeface="Times New Roman" pitchFamily="18" charset="0"/>
              </a:rPr>
              <a:t>Kể</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tên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một</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số</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làng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nghề</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truyền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thống</a:t>
            </a:r>
            <a:r>
              <a:rPr lang="en-US" sz="4400" dirty="0">
                <a:latin typeface="Times New Roman" pitchFamily="18" charset="0"/>
                <a:cs typeface="Times New Roman" pitchFamily="18" charset="0"/>
              </a:rPr>
              <a:t> ở </a:t>
            </a:r>
            <a:r>
              <a:rPr lang="en-US" sz="4400" dirty="0" err="1">
                <a:latin typeface="Times New Roman" pitchFamily="18" charset="0"/>
                <a:cs typeface="Times New Roman" pitchFamily="18" charset="0"/>
              </a:rPr>
              <a:t>Việt</a:t>
            </a:r>
            <a:r>
              <a:rPr lang="en-US" sz="4400" dirty="0">
                <a:latin typeface="Times New Roman" pitchFamily="18" charset="0"/>
                <a:cs typeface="Times New Roman" pitchFamily="18" charset="0"/>
              </a:rPr>
              <a:t> Nam </a:t>
            </a:r>
            <a:r>
              <a:rPr lang="en-US" sz="4400" dirty="0" err="1">
                <a:latin typeface="Times New Roman" pitchFamily="18" charset="0"/>
                <a:cs typeface="Times New Roman" pitchFamily="18" charset="0"/>
              </a:rPr>
              <a:t>mà</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em</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biết</a:t>
            </a:r>
            <a:r>
              <a:rPr lang="en-US" sz="4400" dirty="0">
                <a:latin typeface="Times New Roman" pitchFamily="18" charset="0"/>
                <a:cs typeface="Times New Roman" pitchFamily="18" charset="0"/>
              </a:rPr>
              <a:t> ?</a:t>
            </a:r>
          </a:p>
        </p:txBody>
      </p:sp>
      <p:grpSp>
        <p:nvGrpSpPr>
          <p:cNvPr id="4" name="Group 3">
            <a:extLst>
              <a:ext uri="{FF2B5EF4-FFF2-40B4-BE49-F238E27FC236}">
                <a16:creationId xmlns:a16="http://schemas.microsoft.com/office/drawing/2014/main" id="{6C504C32-2348-4EFD-B6F5-55DCDEB10148}"/>
              </a:ext>
            </a:extLst>
          </p:cNvPr>
          <p:cNvGrpSpPr/>
          <p:nvPr/>
        </p:nvGrpSpPr>
        <p:grpSpPr>
          <a:xfrm>
            <a:off x="0" y="-22225"/>
            <a:ext cx="9250140" cy="6880225"/>
            <a:chOff x="1487540" y="0"/>
            <a:chExt cx="9250140" cy="6871909"/>
          </a:xfrm>
        </p:grpSpPr>
        <p:pic>
          <p:nvPicPr>
            <p:cNvPr id="5" name="Picture 7" descr="lollipop[1]">
              <a:extLst>
                <a:ext uri="{FF2B5EF4-FFF2-40B4-BE49-F238E27FC236}">
                  <a16:creationId xmlns:a16="http://schemas.microsoft.com/office/drawing/2014/main" id="{9EE8E7D8-A72E-4770-8DC0-7FAC529A52B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V="1">
              <a:off x="-190336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7D678E01-0253-4119-9400-14F7E30F1F69}"/>
                </a:ext>
              </a:extLst>
            </p:cNvPr>
            <p:cNvGrpSpPr/>
            <p:nvPr/>
          </p:nvGrpSpPr>
          <p:grpSpPr>
            <a:xfrm>
              <a:off x="1502530" y="13909"/>
              <a:ext cx="9235150" cy="6858000"/>
              <a:chOff x="-54690" y="0"/>
              <a:chExt cx="9235150" cy="6858000"/>
            </a:xfrm>
          </p:grpSpPr>
          <p:pic>
            <p:nvPicPr>
              <p:cNvPr id="7" name="Picture 6" descr="lollipop[1]">
                <a:extLst>
                  <a:ext uri="{FF2B5EF4-FFF2-40B4-BE49-F238E27FC236}">
                    <a16:creationId xmlns:a16="http://schemas.microsoft.com/office/drawing/2014/main" id="{90D8EDF8-823B-4A17-A6E2-2D0F7C5B26A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V="1">
                <a:off x="5658670" y="3372670"/>
                <a:ext cx="6858000" cy="11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lollipop[1]">
                <a:extLst>
                  <a:ext uri="{FF2B5EF4-FFF2-40B4-BE49-F238E27FC236}">
                    <a16:creationId xmlns:a16="http://schemas.microsoft.com/office/drawing/2014/main" id="{09EC1F35-AB4E-4AA3-9688-DD51FCA62CE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V="1">
                <a:off x="-54690" y="0"/>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lollipop[1]">
                <a:extLst>
                  <a:ext uri="{FF2B5EF4-FFF2-40B4-BE49-F238E27FC236}">
                    <a16:creationId xmlns:a16="http://schemas.microsoft.com/office/drawing/2014/main" id="{596FDCC9-6DEC-4F62-8894-6C46DC68050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V="1">
                <a:off x="38100" y="6756418"/>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21740627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descr="Hình nền Powerpoint đẹp tạo nên một Slide chuyên nghiệp">
            <a:extLst>
              <a:ext uri="{FF2B5EF4-FFF2-40B4-BE49-F238E27FC236}">
                <a16:creationId xmlns:a16="http://schemas.microsoft.com/office/drawing/2014/main" id="{DF9D83A9-6D9F-4ACD-8A2D-DAFCB1630C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14288"/>
            <a:ext cx="91567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0"/>
            <a:ext cx="8229600" cy="1143000"/>
          </a:xfrm>
        </p:spPr>
        <p:txBody>
          <a:bodyPr>
            <a:normAutofit/>
          </a:bodyPr>
          <a:lstStyle/>
          <a:p>
            <a:r>
              <a:rPr lang="en-US" sz="3600">
                <a:latin typeface="Times New Roman" pitchFamily="18" charset="0"/>
                <a:cs typeface="Times New Roman" pitchFamily="18" charset="0"/>
              </a:rPr>
              <a:t>Làng nghề bánh tráng ( Phú Hòa Đông)</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066800"/>
            <a:ext cx="4800600" cy="34290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0" y="4495800"/>
            <a:ext cx="5105400" cy="23622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0600" y="1066800"/>
            <a:ext cx="4343400" cy="3429000"/>
          </a:xfrm>
          <a:prstGeom prst="rect">
            <a:avLst/>
          </a:prstGeom>
        </p:spPr>
      </p:pic>
      <p:grpSp>
        <p:nvGrpSpPr>
          <p:cNvPr id="7" name="Group 6">
            <a:extLst>
              <a:ext uri="{FF2B5EF4-FFF2-40B4-BE49-F238E27FC236}">
                <a16:creationId xmlns:a16="http://schemas.microsoft.com/office/drawing/2014/main" id="{7DAF8155-0D4F-4366-BE88-CF6247E057A7}"/>
              </a:ext>
            </a:extLst>
          </p:cNvPr>
          <p:cNvGrpSpPr/>
          <p:nvPr/>
        </p:nvGrpSpPr>
        <p:grpSpPr>
          <a:xfrm>
            <a:off x="0" y="-22225"/>
            <a:ext cx="9250140" cy="6880225"/>
            <a:chOff x="1487540" y="0"/>
            <a:chExt cx="9250140" cy="6871909"/>
          </a:xfrm>
        </p:grpSpPr>
        <p:pic>
          <p:nvPicPr>
            <p:cNvPr id="8" name="Picture 7" descr="lollipop[1]">
              <a:extLst>
                <a:ext uri="{FF2B5EF4-FFF2-40B4-BE49-F238E27FC236}">
                  <a16:creationId xmlns:a16="http://schemas.microsoft.com/office/drawing/2014/main" id="{67462994-D759-434D-8C6B-AABE13C49A3B}"/>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flipV="1">
              <a:off x="-190336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FB38DDC2-8D45-4F98-9949-61E41CB4FC3A}"/>
                </a:ext>
              </a:extLst>
            </p:cNvPr>
            <p:cNvGrpSpPr/>
            <p:nvPr/>
          </p:nvGrpSpPr>
          <p:grpSpPr>
            <a:xfrm>
              <a:off x="1502530" y="13909"/>
              <a:ext cx="9235150" cy="6858000"/>
              <a:chOff x="-54690" y="0"/>
              <a:chExt cx="9235150" cy="6858000"/>
            </a:xfrm>
          </p:grpSpPr>
          <p:pic>
            <p:nvPicPr>
              <p:cNvPr id="10" name="Picture 9" descr="lollipop[1]">
                <a:extLst>
                  <a:ext uri="{FF2B5EF4-FFF2-40B4-BE49-F238E27FC236}">
                    <a16:creationId xmlns:a16="http://schemas.microsoft.com/office/drawing/2014/main" id="{83A4B8F4-A6B6-4776-A26E-742A08CCBB34}"/>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flipV="1">
                <a:off x="5658670" y="3372670"/>
                <a:ext cx="6858000" cy="11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lollipop[1]">
                <a:extLst>
                  <a:ext uri="{FF2B5EF4-FFF2-40B4-BE49-F238E27FC236}">
                    <a16:creationId xmlns:a16="http://schemas.microsoft.com/office/drawing/2014/main" id="{42D69952-0C54-4EB0-9E84-14D8483D444E}"/>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V="1">
                <a:off x="-54690" y="0"/>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lollipop[1]">
                <a:extLst>
                  <a:ext uri="{FF2B5EF4-FFF2-40B4-BE49-F238E27FC236}">
                    <a16:creationId xmlns:a16="http://schemas.microsoft.com/office/drawing/2014/main" id="{8D73FE43-62D8-434A-A506-CB7FA8C6047D}"/>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V="1">
                <a:off x="38100" y="6756418"/>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2294371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3" descr="Hình nền Powerpoint đẹp tạo nên một Slide chuyên nghiệp">
            <a:extLst>
              <a:ext uri="{FF2B5EF4-FFF2-40B4-BE49-F238E27FC236}">
                <a16:creationId xmlns:a16="http://schemas.microsoft.com/office/drawing/2014/main" id="{0FF0A67F-3E55-4B2B-96D5-82C2184EDA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14288"/>
            <a:ext cx="91567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US" sz="3200">
                <a:latin typeface="Times New Roman" pitchFamily="18" charset="0"/>
                <a:cs typeface="Times New Roman" pitchFamily="18" charset="0"/>
              </a:rPr>
              <a:t>Gốm sứ Lái Thiêu ( Bình Dương)</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1371600"/>
            <a:ext cx="8305800" cy="5257799"/>
          </a:xfrm>
        </p:spPr>
      </p:pic>
      <p:grpSp>
        <p:nvGrpSpPr>
          <p:cNvPr id="5" name="Group 4">
            <a:extLst>
              <a:ext uri="{FF2B5EF4-FFF2-40B4-BE49-F238E27FC236}">
                <a16:creationId xmlns:a16="http://schemas.microsoft.com/office/drawing/2014/main" id="{D2E56EB9-81B1-4782-A73E-357622940BE1}"/>
              </a:ext>
            </a:extLst>
          </p:cNvPr>
          <p:cNvGrpSpPr/>
          <p:nvPr/>
        </p:nvGrpSpPr>
        <p:grpSpPr>
          <a:xfrm>
            <a:off x="0" y="-22225"/>
            <a:ext cx="9250140" cy="6880225"/>
            <a:chOff x="1487540" y="0"/>
            <a:chExt cx="9250140" cy="6871909"/>
          </a:xfrm>
        </p:grpSpPr>
        <p:pic>
          <p:nvPicPr>
            <p:cNvPr id="6" name="Picture 7" descr="lollipop[1]">
              <a:extLst>
                <a:ext uri="{FF2B5EF4-FFF2-40B4-BE49-F238E27FC236}">
                  <a16:creationId xmlns:a16="http://schemas.microsoft.com/office/drawing/2014/main" id="{E64B9A38-6361-463A-A4B3-96DF18B3B09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V="1">
              <a:off x="-190336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a:extLst>
                <a:ext uri="{FF2B5EF4-FFF2-40B4-BE49-F238E27FC236}">
                  <a16:creationId xmlns:a16="http://schemas.microsoft.com/office/drawing/2014/main" id="{53B137EA-095E-498D-B23D-61C747BAB353}"/>
                </a:ext>
              </a:extLst>
            </p:cNvPr>
            <p:cNvGrpSpPr/>
            <p:nvPr/>
          </p:nvGrpSpPr>
          <p:grpSpPr>
            <a:xfrm>
              <a:off x="1502530" y="13909"/>
              <a:ext cx="9235150" cy="6858000"/>
              <a:chOff x="-54690" y="0"/>
              <a:chExt cx="9235150" cy="6858000"/>
            </a:xfrm>
          </p:grpSpPr>
          <p:pic>
            <p:nvPicPr>
              <p:cNvPr id="8" name="Picture 7" descr="lollipop[1]">
                <a:extLst>
                  <a:ext uri="{FF2B5EF4-FFF2-40B4-BE49-F238E27FC236}">
                    <a16:creationId xmlns:a16="http://schemas.microsoft.com/office/drawing/2014/main" id="{6A641B05-F218-4C5D-90A6-8506413283E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V="1">
                <a:off x="5658670" y="3372670"/>
                <a:ext cx="6858000" cy="11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lollipop[1]">
                <a:extLst>
                  <a:ext uri="{FF2B5EF4-FFF2-40B4-BE49-F238E27FC236}">
                    <a16:creationId xmlns:a16="http://schemas.microsoft.com/office/drawing/2014/main" id="{05917262-441F-4327-B7BC-6BC2992446A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V="1">
                <a:off x="-54690" y="0"/>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lollipop[1]">
                <a:extLst>
                  <a:ext uri="{FF2B5EF4-FFF2-40B4-BE49-F238E27FC236}">
                    <a16:creationId xmlns:a16="http://schemas.microsoft.com/office/drawing/2014/main" id="{35A4E314-0686-4AAB-9918-5F2F40EC60F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V="1">
                <a:off x="38100" y="6756418"/>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39434600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3" descr="Hình nền Powerpoint đẹp tạo nên một Slide chuyên nghiệp">
            <a:extLst>
              <a:ext uri="{FF2B5EF4-FFF2-40B4-BE49-F238E27FC236}">
                <a16:creationId xmlns:a16="http://schemas.microsoft.com/office/drawing/2014/main" id="{7CB9ECEE-5BA1-4C29-8D97-87211E6516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14288"/>
            <a:ext cx="91567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8600"/>
            <a:ext cx="7315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ChangeArrowheads="1"/>
          </p:cNvSpPr>
          <p:nvPr/>
        </p:nvSpPr>
        <p:spPr bwMode="auto">
          <a:xfrm>
            <a:off x="2476500" y="5562600"/>
            <a:ext cx="4122169" cy="616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39" tIns="30770" rIns="61539" bIns="30770">
            <a:spAutoFit/>
          </a:bodyPr>
          <a:lstStyle/>
          <a:p>
            <a:r>
              <a:rPr lang="pt-BR" sz="3600" b="1"/>
              <a:t>Nghề làm nón lá Huế</a:t>
            </a:r>
          </a:p>
        </p:txBody>
      </p:sp>
      <p:grpSp>
        <p:nvGrpSpPr>
          <p:cNvPr id="4" name="Group 3">
            <a:extLst>
              <a:ext uri="{FF2B5EF4-FFF2-40B4-BE49-F238E27FC236}">
                <a16:creationId xmlns:a16="http://schemas.microsoft.com/office/drawing/2014/main" id="{3A5A00EA-68C3-4F2B-89C4-0BDAF0C1490B}"/>
              </a:ext>
            </a:extLst>
          </p:cNvPr>
          <p:cNvGrpSpPr/>
          <p:nvPr/>
        </p:nvGrpSpPr>
        <p:grpSpPr>
          <a:xfrm>
            <a:off x="0" y="-22225"/>
            <a:ext cx="9250140" cy="6880225"/>
            <a:chOff x="1487540" y="0"/>
            <a:chExt cx="9250140" cy="6871909"/>
          </a:xfrm>
        </p:grpSpPr>
        <p:pic>
          <p:nvPicPr>
            <p:cNvPr id="5" name="Picture 7" descr="lollipop[1]">
              <a:extLst>
                <a:ext uri="{FF2B5EF4-FFF2-40B4-BE49-F238E27FC236}">
                  <a16:creationId xmlns:a16="http://schemas.microsoft.com/office/drawing/2014/main" id="{034AEDDC-4B1D-42FB-A636-C1D6EFF1B94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V="1">
              <a:off x="-190336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D7030C63-0198-4636-8001-6B84CD3E9852}"/>
                </a:ext>
              </a:extLst>
            </p:cNvPr>
            <p:cNvGrpSpPr/>
            <p:nvPr/>
          </p:nvGrpSpPr>
          <p:grpSpPr>
            <a:xfrm>
              <a:off x="1502530" y="13909"/>
              <a:ext cx="9235150" cy="6858000"/>
              <a:chOff x="-54690" y="0"/>
              <a:chExt cx="9235150" cy="6858000"/>
            </a:xfrm>
          </p:grpSpPr>
          <p:pic>
            <p:nvPicPr>
              <p:cNvPr id="7" name="Picture 6" descr="lollipop[1]">
                <a:extLst>
                  <a:ext uri="{FF2B5EF4-FFF2-40B4-BE49-F238E27FC236}">
                    <a16:creationId xmlns:a16="http://schemas.microsoft.com/office/drawing/2014/main" id="{09C0592D-D181-4881-A796-E75FD55840E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V="1">
                <a:off x="5658670" y="3372670"/>
                <a:ext cx="6858000" cy="11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lollipop[1]">
                <a:extLst>
                  <a:ext uri="{FF2B5EF4-FFF2-40B4-BE49-F238E27FC236}">
                    <a16:creationId xmlns:a16="http://schemas.microsoft.com/office/drawing/2014/main" id="{6DE9BB82-0B1D-41AD-8774-EF2CF6EFDA0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V="1">
                <a:off x="-54690" y="0"/>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lollipop[1]">
                <a:extLst>
                  <a:ext uri="{FF2B5EF4-FFF2-40B4-BE49-F238E27FC236}">
                    <a16:creationId xmlns:a16="http://schemas.microsoft.com/office/drawing/2014/main" id="{B2C13459-AFC9-48E7-853E-778584C82E3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V="1">
                <a:off x="38100" y="6756418"/>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2238459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3" descr="Hình nền Powerpoint đẹp tạo nên một Slide chuyên nghiệp">
            <a:extLst>
              <a:ext uri="{FF2B5EF4-FFF2-40B4-BE49-F238E27FC236}">
                <a16:creationId xmlns:a16="http://schemas.microsoft.com/office/drawing/2014/main" id="{35014BBF-58D5-4D01-AAE8-2867AE1647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14288"/>
            <a:ext cx="91567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Rectangle 1"/>
          <p:cNvSpPr>
            <a:spLocks noChangeArrowheads="1"/>
          </p:cNvSpPr>
          <p:nvPr/>
        </p:nvSpPr>
        <p:spPr bwMode="auto">
          <a:xfrm>
            <a:off x="0" y="5293519"/>
            <a:ext cx="9144000" cy="104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539" tIns="30770" rIns="61539" bIns="30770">
            <a:spAutoFit/>
          </a:bodyPr>
          <a:lstStyle/>
          <a:p>
            <a:pPr algn="ctr"/>
            <a:r>
              <a:rPr lang="en-US" sz="3200" b="1">
                <a:latin typeface="Times New Roman" pitchFamily="18" charset="0"/>
                <a:cs typeface="Times New Roman" pitchFamily="18" charset="0"/>
              </a:rPr>
              <a:t>Làng nghề hoa giấy Thanh Tiên  thuộc xã Phú Mậu, </a:t>
            </a:r>
          </a:p>
          <a:p>
            <a:pPr algn="ctr"/>
            <a:r>
              <a:rPr lang="en-US" sz="3200" b="1">
                <a:latin typeface="Times New Roman" pitchFamily="18" charset="0"/>
                <a:cs typeface="Times New Roman" pitchFamily="18" charset="0"/>
              </a:rPr>
              <a:t>Huyện Phú Vang, tỉnh Thừa Thiên Huế.</a:t>
            </a:r>
          </a:p>
        </p:txBody>
      </p:sp>
      <p:pic>
        <p:nvPicPr>
          <p:cNvPr id="2560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8534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a16="http://schemas.microsoft.com/office/drawing/2014/main" id="{5A6195B5-2C0A-487B-AE06-69462CD02B94}"/>
              </a:ext>
            </a:extLst>
          </p:cNvPr>
          <p:cNvGrpSpPr/>
          <p:nvPr/>
        </p:nvGrpSpPr>
        <p:grpSpPr>
          <a:xfrm>
            <a:off x="0" y="-22225"/>
            <a:ext cx="9250140" cy="6880225"/>
            <a:chOff x="1487540" y="0"/>
            <a:chExt cx="9250140" cy="6871909"/>
          </a:xfrm>
        </p:grpSpPr>
        <p:pic>
          <p:nvPicPr>
            <p:cNvPr id="5" name="Picture 7" descr="lollipop[1]">
              <a:extLst>
                <a:ext uri="{FF2B5EF4-FFF2-40B4-BE49-F238E27FC236}">
                  <a16:creationId xmlns:a16="http://schemas.microsoft.com/office/drawing/2014/main" id="{3ADC2827-716A-4818-B8A7-46F214FE28C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V="1">
              <a:off x="-190336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1FB9E032-0844-4522-93A2-CE7D98A7E8C5}"/>
                </a:ext>
              </a:extLst>
            </p:cNvPr>
            <p:cNvGrpSpPr/>
            <p:nvPr/>
          </p:nvGrpSpPr>
          <p:grpSpPr>
            <a:xfrm>
              <a:off x="1502530" y="13909"/>
              <a:ext cx="9235150" cy="6858000"/>
              <a:chOff x="-54690" y="0"/>
              <a:chExt cx="9235150" cy="6858000"/>
            </a:xfrm>
          </p:grpSpPr>
          <p:pic>
            <p:nvPicPr>
              <p:cNvPr id="7" name="Picture 6" descr="lollipop[1]">
                <a:extLst>
                  <a:ext uri="{FF2B5EF4-FFF2-40B4-BE49-F238E27FC236}">
                    <a16:creationId xmlns:a16="http://schemas.microsoft.com/office/drawing/2014/main" id="{07BEB215-7FB8-4245-B770-B3F9D51CCAC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V="1">
                <a:off x="5658670" y="3372670"/>
                <a:ext cx="6858000" cy="11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lollipop[1]">
                <a:extLst>
                  <a:ext uri="{FF2B5EF4-FFF2-40B4-BE49-F238E27FC236}">
                    <a16:creationId xmlns:a16="http://schemas.microsoft.com/office/drawing/2014/main" id="{FFAF8C42-AE11-4B90-8D7A-69A44DABFB4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V="1">
                <a:off x="-54690" y="0"/>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lollipop[1]">
                <a:extLst>
                  <a:ext uri="{FF2B5EF4-FFF2-40B4-BE49-F238E27FC236}">
                    <a16:creationId xmlns:a16="http://schemas.microsoft.com/office/drawing/2014/main" id="{1BF7C9E6-8DCD-4408-94B0-5330A4D4A1F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V="1">
                <a:off x="38100" y="6756418"/>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5570138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3" descr="Hình nền Powerpoint đẹp tạo nên một Slide chuyên nghiệp">
            <a:extLst>
              <a:ext uri="{FF2B5EF4-FFF2-40B4-BE49-F238E27FC236}">
                <a16:creationId xmlns:a16="http://schemas.microsoft.com/office/drawing/2014/main" id="{F77A1300-7455-418D-BB7E-65F38FDC93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14288"/>
            <a:ext cx="91567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6" name="Picture 2" descr="(1)Gom-Bat-Trang-nay[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5391" y="57150"/>
            <a:ext cx="4650383" cy="32194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627" name="Picture 3" descr="det%20lua[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27" y="57150"/>
            <a:ext cx="4182071" cy="32111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628" name="Picture 4" descr="11111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0352" y="3429000"/>
            <a:ext cx="4648398" cy="3276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629" name="Picture 5" descr="small_3118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310" y="3423048"/>
            <a:ext cx="4172149" cy="328255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6630" name="Text Box 6"/>
          <p:cNvSpPr txBox="1">
            <a:spLocks noChangeArrowheads="1"/>
          </p:cNvSpPr>
          <p:nvPr/>
        </p:nvSpPr>
        <p:spPr bwMode="auto">
          <a:xfrm>
            <a:off x="0" y="57150"/>
            <a:ext cx="2759273" cy="580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255" tIns="43629" rIns="87255" bIns="43629">
            <a:spAutoFit/>
          </a:bodyPr>
          <a:lstStyle>
            <a:lvl1pPr defTabSz="1296988">
              <a:defRPr sz="2700">
                <a:solidFill>
                  <a:schemeClr val="tx1"/>
                </a:solidFill>
                <a:latin typeface="Times New Roman" pitchFamily="18" charset="0"/>
                <a:cs typeface="Times New Roman" pitchFamily="18" charset="0"/>
              </a:defRPr>
            </a:lvl1pPr>
            <a:lvl2pPr marL="742950" indent="-285750" defTabSz="1296988">
              <a:defRPr sz="2700">
                <a:solidFill>
                  <a:schemeClr val="tx1"/>
                </a:solidFill>
                <a:latin typeface="Times New Roman" pitchFamily="18" charset="0"/>
                <a:cs typeface="Times New Roman" pitchFamily="18" charset="0"/>
              </a:defRPr>
            </a:lvl2pPr>
            <a:lvl3pPr marL="1143000" indent="-228600" defTabSz="1296988">
              <a:defRPr sz="2700">
                <a:solidFill>
                  <a:schemeClr val="tx1"/>
                </a:solidFill>
                <a:latin typeface="Times New Roman" pitchFamily="18" charset="0"/>
                <a:cs typeface="Times New Roman" pitchFamily="18" charset="0"/>
              </a:defRPr>
            </a:lvl3pPr>
            <a:lvl4pPr marL="1600200" indent="-228600" defTabSz="1296988">
              <a:defRPr sz="2700">
                <a:solidFill>
                  <a:schemeClr val="tx1"/>
                </a:solidFill>
                <a:latin typeface="Times New Roman" pitchFamily="18" charset="0"/>
                <a:cs typeface="Times New Roman" pitchFamily="18" charset="0"/>
              </a:defRPr>
            </a:lvl4pPr>
            <a:lvl5pPr marL="2057400" indent="-228600" defTabSz="1296988">
              <a:defRPr sz="2700">
                <a:solidFill>
                  <a:schemeClr val="tx1"/>
                </a:solidFill>
                <a:latin typeface="Times New Roman" pitchFamily="18" charset="0"/>
                <a:cs typeface="Times New Roman" pitchFamily="18" charset="0"/>
              </a:defRPr>
            </a:lvl5pPr>
            <a:lvl6pPr marL="2514600" indent="-228600" defTabSz="1296988" eaLnBrk="0" fontAlgn="base" hangingPunct="0">
              <a:spcBef>
                <a:spcPct val="0"/>
              </a:spcBef>
              <a:spcAft>
                <a:spcPct val="0"/>
              </a:spcAft>
              <a:defRPr sz="2700">
                <a:solidFill>
                  <a:schemeClr val="tx1"/>
                </a:solidFill>
                <a:latin typeface="Times New Roman" pitchFamily="18" charset="0"/>
                <a:cs typeface="Times New Roman" pitchFamily="18" charset="0"/>
              </a:defRPr>
            </a:lvl6pPr>
            <a:lvl7pPr marL="2971800" indent="-228600" defTabSz="1296988" eaLnBrk="0" fontAlgn="base" hangingPunct="0">
              <a:spcBef>
                <a:spcPct val="0"/>
              </a:spcBef>
              <a:spcAft>
                <a:spcPct val="0"/>
              </a:spcAft>
              <a:defRPr sz="2700">
                <a:solidFill>
                  <a:schemeClr val="tx1"/>
                </a:solidFill>
                <a:latin typeface="Times New Roman" pitchFamily="18" charset="0"/>
                <a:cs typeface="Times New Roman" pitchFamily="18" charset="0"/>
              </a:defRPr>
            </a:lvl7pPr>
            <a:lvl8pPr marL="3429000" indent="-228600" defTabSz="1296988" eaLnBrk="0" fontAlgn="base" hangingPunct="0">
              <a:spcBef>
                <a:spcPct val="0"/>
              </a:spcBef>
              <a:spcAft>
                <a:spcPct val="0"/>
              </a:spcAft>
              <a:defRPr sz="2700">
                <a:solidFill>
                  <a:schemeClr val="tx1"/>
                </a:solidFill>
                <a:latin typeface="Times New Roman" pitchFamily="18" charset="0"/>
                <a:cs typeface="Times New Roman" pitchFamily="18" charset="0"/>
              </a:defRPr>
            </a:lvl8pPr>
            <a:lvl9pPr marL="3886200" indent="-228600" defTabSz="1296988" eaLnBrk="0" fontAlgn="base" hangingPunct="0">
              <a:spcBef>
                <a:spcPct val="0"/>
              </a:spcBef>
              <a:spcAft>
                <a:spcPct val="0"/>
              </a:spcAft>
              <a:defRPr sz="2700">
                <a:solidFill>
                  <a:schemeClr val="tx1"/>
                </a:solidFill>
                <a:latin typeface="Times New Roman" pitchFamily="18" charset="0"/>
                <a:cs typeface="Times New Roman" pitchFamily="18" charset="0"/>
              </a:defRPr>
            </a:lvl9pPr>
          </a:lstStyle>
          <a:p>
            <a:pPr eaLnBrk="1" hangingPunct="1"/>
            <a:r>
              <a:rPr lang="en-US" altLang="en-US" sz="3200" b="1">
                <a:solidFill>
                  <a:schemeClr val="bg1"/>
                </a:solidFill>
              </a:rPr>
              <a:t>Lụa Vạn Phúc</a:t>
            </a:r>
          </a:p>
        </p:txBody>
      </p:sp>
      <p:sp>
        <p:nvSpPr>
          <p:cNvPr id="26631" name="Text Box 7"/>
          <p:cNvSpPr txBox="1">
            <a:spLocks noChangeArrowheads="1"/>
          </p:cNvSpPr>
          <p:nvPr/>
        </p:nvSpPr>
        <p:spPr bwMode="auto">
          <a:xfrm>
            <a:off x="4495602" y="0"/>
            <a:ext cx="3168138" cy="51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255" tIns="43629" rIns="87255" bIns="43629">
            <a:spAutoFit/>
          </a:bodyPr>
          <a:lstStyle>
            <a:lvl1pPr defTabSz="1296988">
              <a:defRPr sz="2700">
                <a:solidFill>
                  <a:schemeClr val="tx1"/>
                </a:solidFill>
                <a:latin typeface="Times New Roman" pitchFamily="18" charset="0"/>
                <a:cs typeface="Times New Roman" pitchFamily="18" charset="0"/>
              </a:defRPr>
            </a:lvl1pPr>
            <a:lvl2pPr marL="742950" indent="-285750" defTabSz="1296988">
              <a:defRPr sz="2700">
                <a:solidFill>
                  <a:schemeClr val="tx1"/>
                </a:solidFill>
                <a:latin typeface="Times New Roman" pitchFamily="18" charset="0"/>
                <a:cs typeface="Times New Roman" pitchFamily="18" charset="0"/>
              </a:defRPr>
            </a:lvl2pPr>
            <a:lvl3pPr marL="1143000" indent="-228600" defTabSz="1296988">
              <a:defRPr sz="2700">
                <a:solidFill>
                  <a:schemeClr val="tx1"/>
                </a:solidFill>
                <a:latin typeface="Times New Roman" pitchFamily="18" charset="0"/>
                <a:cs typeface="Times New Roman" pitchFamily="18" charset="0"/>
              </a:defRPr>
            </a:lvl3pPr>
            <a:lvl4pPr marL="1600200" indent="-228600" defTabSz="1296988">
              <a:defRPr sz="2700">
                <a:solidFill>
                  <a:schemeClr val="tx1"/>
                </a:solidFill>
                <a:latin typeface="Times New Roman" pitchFamily="18" charset="0"/>
                <a:cs typeface="Times New Roman" pitchFamily="18" charset="0"/>
              </a:defRPr>
            </a:lvl4pPr>
            <a:lvl5pPr marL="2057400" indent="-228600" defTabSz="1296988">
              <a:defRPr sz="2700">
                <a:solidFill>
                  <a:schemeClr val="tx1"/>
                </a:solidFill>
                <a:latin typeface="Times New Roman" pitchFamily="18" charset="0"/>
                <a:cs typeface="Times New Roman" pitchFamily="18" charset="0"/>
              </a:defRPr>
            </a:lvl5pPr>
            <a:lvl6pPr marL="2514600" indent="-228600" defTabSz="1296988" eaLnBrk="0" fontAlgn="base" hangingPunct="0">
              <a:spcBef>
                <a:spcPct val="0"/>
              </a:spcBef>
              <a:spcAft>
                <a:spcPct val="0"/>
              </a:spcAft>
              <a:defRPr sz="2700">
                <a:solidFill>
                  <a:schemeClr val="tx1"/>
                </a:solidFill>
                <a:latin typeface="Times New Roman" pitchFamily="18" charset="0"/>
                <a:cs typeface="Times New Roman" pitchFamily="18" charset="0"/>
              </a:defRPr>
            </a:lvl6pPr>
            <a:lvl7pPr marL="2971800" indent="-228600" defTabSz="1296988" eaLnBrk="0" fontAlgn="base" hangingPunct="0">
              <a:spcBef>
                <a:spcPct val="0"/>
              </a:spcBef>
              <a:spcAft>
                <a:spcPct val="0"/>
              </a:spcAft>
              <a:defRPr sz="2700">
                <a:solidFill>
                  <a:schemeClr val="tx1"/>
                </a:solidFill>
                <a:latin typeface="Times New Roman" pitchFamily="18" charset="0"/>
                <a:cs typeface="Times New Roman" pitchFamily="18" charset="0"/>
              </a:defRPr>
            </a:lvl7pPr>
            <a:lvl8pPr marL="3429000" indent="-228600" defTabSz="1296988" eaLnBrk="0" fontAlgn="base" hangingPunct="0">
              <a:spcBef>
                <a:spcPct val="0"/>
              </a:spcBef>
              <a:spcAft>
                <a:spcPct val="0"/>
              </a:spcAft>
              <a:defRPr sz="2700">
                <a:solidFill>
                  <a:schemeClr val="tx1"/>
                </a:solidFill>
                <a:latin typeface="Times New Roman" pitchFamily="18" charset="0"/>
                <a:cs typeface="Times New Roman" pitchFamily="18" charset="0"/>
              </a:defRPr>
            </a:lvl8pPr>
            <a:lvl9pPr marL="3886200" indent="-228600" defTabSz="1296988" eaLnBrk="0" fontAlgn="base" hangingPunct="0">
              <a:spcBef>
                <a:spcPct val="0"/>
              </a:spcBef>
              <a:spcAft>
                <a:spcPct val="0"/>
              </a:spcAft>
              <a:defRPr sz="2700">
                <a:solidFill>
                  <a:schemeClr val="tx1"/>
                </a:solidFill>
                <a:latin typeface="Times New Roman" pitchFamily="18" charset="0"/>
                <a:cs typeface="Times New Roman" pitchFamily="18" charset="0"/>
              </a:defRPr>
            </a:lvl9pPr>
          </a:lstStyle>
          <a:p>
            <a:pPr eaLnBrk="1" hangingPunct="1"/>
            <a:r>
              <a:rPr lang="en-US" altLang="en-US" sz="2800" b="1">
                <a:solidFill>
                  <a:schemeClr val="bg1"/>
                </a:solidFill>
              </a:rPr>
              <a:t>Gốm sứ Bát Tràng</a:t>
            </a:r>
          </a:p>
        </p:txBody>
      </p:sp>
      <p:sp>
        <p:nvSpPr>
          <p:cNvPr id="26632" name="Text Box 8"/>
          <p:cNvSpPr txBox="1">
            <a:spLocks noChangeArrowheads="1"/>
          </p:cNvSpPr>
          <p:nvPr/>
        </p:nvSpPr>
        <p:spPr bwMode="auto">
          <a:xfrm>
            <a:off x="5562600" y="3423048"/>
            <a:ext cx="3178373" cy="51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255" tIns="43629" rIns="87255" bIns="43629">
            <a:spAutoFit/>
          </a:bodyPr>
          <a:lstStyle>
            <a:lvl1pPr defTabSz="1296988">
              <a:defRPr sz="2700">
                <a:solidFill>
                  <a:schemeClr val="tx1"/>
                </a:solidFill>
                <a:latin typeface="Times New Roman" pitchFamily="18" charset="0"/>
                <a:cs typeface="Times New Roman" pitchFamily="18" charset="0"/>
              </a:defRPr>
            </a:lvl1pPr>
            <a:lvl2pPr marL="742950" indent="-285750" defTabSz="1296988">
              <a:defRPr sz="2700">
                <a:solidFill>
                  <a:schemeClr val="tx1"/>
                </a:solidFill>
                <a:latin typeface="Times New Roman" pitchFamily="18" charset="0"/>
                <a:cs typeface="Times New Roman" pitchFamily="18" charset="0"/>
              </a:defRPr>
            </a:lvl2pPr>
            <a:lvl3pPr marL="1143000" indent="-228600" defTabSz="1296988">
              <a:defRPr sz="2700">
                <a:solidFill>
                  <a:schemeClr val="tx1"/>
                </a:solidFill>
                <a:latin typeface="Times New Roman" pitchFamily="18" charset="0"/>
                <a:cs typeface="Times New Roman" pitchFamily="18" charset="0"/>
              </a:defRPr>
            </a:lvl3pPr>
            <a:lvl4pPr marL="1600200" indent="-228600" defTabSz="1296988">
              <a:defRPr sz="2700">
                <a:solidFill>
                  <a:schemeClr val="tx1"/>
                </a:solidFill>
                <a:latin typeface="Times New Roman" pitchFamily="18" charset="0"/>
                <a:cs typeface="Times New Roman" pitchFamily="18" charset="0"/>
              </a:defRPr>
            </a:lvl4pPr>
            <a:lvl5pPr marL="2057400" indent="-228600" defTabSz="1296988">
              <a:defRPr sz="2700">
                <a:solidFill>
                  <a:schemeClr val="tx1"/>
                </a:solidFill>
                <a:latin typeface="Times New Roman" pitchFamily="18" charset="0"/>
                <a:cs typeface="Times New Roman" pitchFamily="18" charset="0"/>
              </a:defRPr>
            </a:lvl5pPr>
            <a:lvl6pPr marL="2514600" indent="-228600" defTabSz="1296988" eaLnBrk="0" fontAlgn="base" hangingPunct="0">
              <a:spcBef>
                <a:spcPct val="0"/>
              </a:spcBef>
              <a:spcAft>
                <a:spcPct val="0"/>
              </a:spcAft>
              <a:defRPr sz="2700">
                <a:solidFill>
                  <a:schemeClr val="tx1"/>
                </a:solidFill>
                <a:latin typeface="Times New Roman" pitchFamily="18" charset="0"/>
                <a:cs typeface="Times New Roman" pitchFamily="18" charset="0"/>
              </a:defRPr>
            </a:lvl6pPr>
            <a:lvl7pPr marL="2971800" indent="-228600" defTabSz="1296988" eaLnBrk="0" fontAlgn="base" hangingPunct="0">
              <a:spcBef>
                <a:spcPct val="0"/>
              </a:spcBef>
              <a:spcAft>
                <a:spcPct val="0"/>
              </a:spcAft>
              <a:defRPr sz="2700">
                <a:solidFill>
                  <a:schemeClr val="tx1"/>
                </a:solidFill>
                <a:latin typeface="Times New Roman" pitchFamily="18" charset="0"/>
                <a:cs typeface="Times New Roman" pitchFamily="18" charset="0"/>
              </a:defRPr>
            </a:lvl7pPr>
            <a:lvl8pPr marL="3429000" indent="-228600" defTabSz="1296988" eaLnBrk="0" fontAlgn="base" hangingPunct="0">
              <a:spcBef>
                <a:spcPct val="0"/>
              </a:spcBef>
              <a:spcAft>
                <a:spcPct val="0"/>
              </a:spcAft>
              <a:defRPr sz="2700">
                <a:solidFill>
                  <a:schemeClr val="tx1"/>
                </a:solidFill>
                <a:latin typeface="Times New Roman" pitchFamily="18" charset="0"/>
                <a:cs typeface="Times New Roman" pitchFamily="18" charset="0"/>
              </a:defRPr>
            </a:lvl8pPr>
            <a:lvl9pPr marL="3886200" indent="-228600" defTabSz="1296988" eaLnBrk="0" fontAlgn="base" hangingPunct="0">
              <a:spcBef>
                <a:spcPct val="0"/>
              </a:spcBef>
              <a:spcAft>
                <a:spcPct val="0"/>
              </a:spcAft>
              <a:defRPr sz="2700">
                <a:solidFill>
                  <a:schemeClr val="tx1"/>
                </a:solidFill>
                <a:latin typeface="Times New Roman" pitchFamily="18" charset="0"/>
                <a:cs typeface="Times New Roman" pitchFamily="18" charset="0"/>
              </a:defRPr>
            </a:lvl9pPr>
          </a:lstStyle>
          <a:p>
            <a:pPr eaLnBrk="1" hangingPunct="1"/>
            <a:r>
              <a:rPr lang="en-US" altLang="en-US" sz="2800" b="1"/>
              <a:t>Túi cói Ninh Bình</a:t>
            </a:r>
          </a:p>
        </p:txBody>
      </p:sp>
      <p:sp>
        <p:nvSpPr>
          <p:cNvPr id="26633" name="Text Box 9"/>
          <p:cNvSpPr txBox="1">
            <a:spLocks noChangeArrowheads="1"/>
          </p:cNvSpPr>
          <p:nvPr/>
        </p:nvSpPr>
        <p:spPr bwMode="auto">
          <a:xfrm>
            <a:off x="108898" y="3429000"/>
            <a:ext cx="3924883" cy="51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255" tIns="43629" rIns="87255" bIns="43629">
            <a:spAutoFit/>
          </a:bodyPr>
          <a:lstStyle>
            <a:lvl1pPr defTabSz="1296988">
              <a:defRPr sz="2700">
                <a:solidFill>
                  <a:schemeClr val="tx1"/>
                </a:solidFill>
                <a:latin typeface="Times New Roman" pitchFamily="18" charset="0"/>
                <a:cs typeface="Times New Roman" pitchFamily="18" charset="0"/>
              </a:defRPr>
            </a:lvl1pPr>
            <a:lvl2pPr marL="742950" indent="-285750" defTabSz="1296988">
              <a:defRPr sz="2700">
                <a:solidFill>
                  <a:schemeClr val="tx1"/>
                </a:solidFill>
                <a:latin typeface="Times New Roman" pitchFamily="18" charset="0"/>
                <a:cs typeface="Times New Roman" pitchFamily="18" charset="0"/>
              </a:defRPr>
            </a:lvl2pPr>
            <a:lvl3pPr marL="1143000" indent="-228600" defTabSz="1296988">
              <a:defRPr sz="2700">
                <a:solidFill>
                  <a:schemeClr val="tx1"/>
                </a:solidFill>
                <a:latin typeface="Times New Roman" pitchFamily="18" charset="0"/>
                <a:cs typeface="Times New Roman" pitchFamily="18" charset="0"/>
              </a:defRPr>
            </a:lvl3pPr>
            <a:lvl4pPr marL="1600200" indent="-228600" defTabSz="1296988">
              <a:defRPr sz="2700">
                <a:solidFill>
                  <a:schemeClr val="tx1"/>
                </a:solidFill>
                <a:latin typeface="Times New Roman" pitchFamily="18" charset="0"/>
                <a:cs typeface="Times New Roman" pitchFamily="18" charset="0"/>
              </a:defRPr>
            </a:lvl4pPr>
            <a:lvl5pPr marL="2057400" indent="-228600" defTabSz="1296988">
              <a:defRPr sz="2700">
                <a:solidFill>
                  <a:schemeClr val="tx1"/>
                </a:solidFill>
                <a:latin typeface="Times New Roman" pitchFamily="18" charset="0"/>
                <a:cs typeface="Times New Roman" pitchFamily="18" charset="0"/>
              </a:defRPr>
            </a:lvl5pPr>
            <a:lvl6pPr marL="2514600" indent="-228600" defTabSz="1296988" eaLnBrk="0" fontAlgn="base" hangingPunct="0">
              <a:spcBef>
                <a:spcPct val="0"/>
              </a:spcBef>
              <a:spcAft>
                <a:spcPct val="0"/>
              </a:spcAft>
              <a:defRPr sz="2700">
                <a:solidFill>
                  <a:schemeClr val="tx1"/>
                </a:solidFill>
                <a:latin typeface="Times New Roman" pitchFamily="18" charset="0"/>
                <a:cs typeface="Times New Roman" pitchFamily="18" charset="0"/>
              </a:defRPr>
            </a:lvl6pPr>
            <a:lvl7pPr marL="2971800" indent="-228600" defTabSz="1296988" eaLnBrk="0" fontAlgn="base" hangingPunct="0">
              <a:spcBef>
                <a:spcPct val="0"/>
              </a:spcBef>
              <a:spcAft>
                <a:spcPct val="0"/>
              </a:spcAft>
              <a:defRPr sz="2700">
                <a:solidFill>
                  <a:schemeClr val="tx1"/>
                </a:solidFill>
                <a:latin typeface="Times New Roman" pitchFamily="18" charset="0"/>
                <a:cs typeface="Times New Roman" pitchFamily="18" charset="0"/>
              </a:defRPr>
            </a:lvl7pPr>
            <a:lvl8pPr marL="3429000" indent="-228600" defTabSz="1296988" eaLnBrk="0" fontAlgn="base" hangingPunct="0">
              <a:spcBef>
                <a:spcPct val="0"/>
              </a:spcBef>
              <a:spcAft>
                <a:spcPct val="0"/>
              </a:spcAft>
              <a:defRPr sz="2700">
                <a:solidFill>
                  <a:schemeClr val="tx1"/>
                </a:solidFill>
                <a:latin typeface="Times New Roman" pitchFamily="18" charset="0"/>
                <a:cs typeface="Times New Roman" pitchFamily="18" charset="0"/>
              </a:defRPr>
            </a:lvl8pPr>
            <a:lvl9pPr marL="3886200" indent="-228600" defTabSz="1296988" eaLnBrk="0" fontAlgn="base" hangingPunct="0">
              <a:spcBef>
                <a:spcPct val="0"/>
              </a:spcBef>
              <a:spcAft>
                <a:spcPct val="0"/>
              </a:spcAft>
              <a:defRPr sz="2700">
                <a:solidFill>
                  <a:schemeClr val="tx1"/>
                </a:solidFill>
                <a:latin typeface="Times New Roman" pitchFamily="18" charset="0"/>
                <a:cs typeface="Times New Roman" pitchFamily="18" charset="0"/>
              </a:defRPr>
            </a:lvl9pPr>
          </a:lstStyle>
          <a:p>
            <a:pPr eaLnBrk="1" hangingPunct="1"/>
            <a:r>
              <a:rPr lang="en-US" altLang="en-US" sz="2800" b="1">
                <a:solidFill>
                  <a:schemeClr val="bg1"/>
                </a:solidFill>
              </a:rPr>
              <a:t>Gốm sứ Đông Triều</a:t>
            </a:r>
          </a:p>
        </p:txBody>
      </p:sp>
      <p:grpSp>
        <p:nvGrpSpPr>
          <p:cNvPr id="10" name="Group 9">
            <a:extLst>
              <a:ext uri="{FF2B5EF4-FFF2-40B4-BE49-F238E27FC236}">
                <a16:creationId xmlns:a16="http://schemas.microsoft.com/office/drawing/2014/main" id="{F4FE379A-905D-4C1D-A1B5-7A090F8DFA4D}"/>
              </a:ext>
            </a:extLst>
          </p:cNvPr>
          <p:cNvGrpSpPr/>
          <p:nvPr/>
        </p:nvGrpSpPr>
        <p:grpSpPr>
          <a:xfrm>
            <a:off x="0" y="-22225"/>
            <a:ext cx="9250140" cy="6880225"/>
            <a:chOff x="1487540" y="0"/>
            <a:chExt cx="9250140" cy="6871909"/>
          </a:xfrm>
        </p:grpSpPr>
        <p:pic>
          <p:nvPicPr>
            <p:cNvPr id="11" name="Picture 7" descr="lollipop[1]">
              <a:extLst>
                <a:ext uri="{FF2B5EF4-FFF2-40B4-BE49-F238E27FC236}">
                  <a16:creationId xmlns:a16="http://schemas.microsoft.com/office/drawing/2014/main" id="{E8760CA7-A7CF-43BB-839F-F7EC9ABC67DC}"/>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flipV="1">
              <a:off x="-190336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a:extLst>
                <a:ext uri="{FF2B5EF4-FFF2-40B4-BE49-F238E27FC236}">
                  <a16:creationId xmlns:a16="http://schemas.microsoft.com/office/drawing/2014/main" id="{3D46F6F5-4BE3-469F-93B2-6773F5B5F931}"/>
                </a:ext>
              </a:extLst>
            </p:cNvPr>
            <p:cNvGrpSpPr/>
            <p:nvPr/>
          </p:nvGrpSpPr>
          <p:grpSpPr>
            <a:xfrm>
              <a:off x="1502530" y="13909"/>
              <a:ext cx="9235150" cy="6858000"/>
              <a:chOff x="-54690" y="0"/>
              <a:chExt cx="9235150" cy="6858000"/>
            </a:xfrm>
          </p:grpSpPr>
          <p:pic>
            <p:nvPicPr>
              <p:cNvPr id="13" name="Picture 12" descr="lollipop[1]">
                <a:extLst>
                  <a:ext uri="{FF2B5EF4-FFF2-40B4-BE49-F238E27FC236}">
                    <a16:creationId xmlns:a16="http://schemas.microsoft.com/office/drawing/2014/main" id="{4134268F-594C-4C80-9B89-F1BC96468F1B}"/>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flipV="1">
                <a:off x="5658670" y="3372670"/>
                <a:ext cx="6858000" cy="11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lollipop[1]">
                <a:extLst>
                  <a:ext uri="{FF2B5EF4-FFF2-40B4-BE49-F238E27FC236}">
                    <a16:creationId xmlns:a16="http://schemas.microsoft.com/office/drawing/2014/main" id="{D074343B-7E3B-4757-BCE0-E9BFB9B53BEC}"/>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V="1">
                <a:off x="-54690" y="0"/>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lollipop[1]">
                <a:extLst>
                  <a:ext uri="{FF2B5EF4-FFF2-40B4-BE49-F238E27FC236}">
                    <a16:creationId xmlns:a16="http://schemas.microsoft.com/office/drawing/2014/main" id="{7BA5528F-C51F-4D40-BCD8-44F9A12BAC39}"/>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V="1">
                <a:off x="38100" y="6756418"/>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2937500250"/>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3" descr="Hình nền Powerpoint đẹp tạo nên một Slide chuyên nghiệp">
            <a:extLst>
              <a:ext uri="{FF2B5EF4-FFF2-40B4-BE49-F238E27FC236}">
                <a16:creationId xmlns:a16="http://schemas.microsoft.com/office/drawing/2014/main" id="{5338BFB7-8E4D-41C3-B479-601F947E89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14288"/>
            <a:ext cx="91567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Content Placeholder 2">
            <a:extLst>
              <a:ext uri="{FF2B5EF4-FFF2-40B4-BE49-F238E27FC236}">
                <a16:creationId xmlns:a16="http://schemas.microsoft.com/office/drawing/2014/main" id="{2EF0544E-B38B-473D-8F7D-14B7D28D391C}"/>
              </a:ext>
            </a:extLst>
          </p:cNvPr>
          <p:cNvSpPr>
            <a:spLocks noGrp="1"/>
          </p:cNvSpPr>
          <p:nvPr>
            <p:ph idx="1"/>
          </p:nvPr>
        </p:nvSpPr>
        <p:spPr/>
        <p:txBody>
          <a:bodyPr/>
          <a:lstStyle/>
          <a:p>
            <a:r>
              <a:rPr lang="en-US" altLang="en-US" sz="5400" b="1" dirty="0">
                <a:solidFill>
                  <a:srgbClr val="0000CC"/>
                </a:solidFill>
              </a:rPr>
              <a:t>VẬN DỤNG</a:t>
            </a:r>
          </a:p>
        </p:txBody>
      </p:sp>
      <p:sp>
        <p:nvSpPr>
          <p:cNvPr id="4" name="AutoShape 11">
            <a:extLst>
              <a:ext uri="{FF2B5EF4-FFF2-40B4-BE49-F238E27FC236}">
                <a16:creationId xmlns:a16="http://schemas.microsoft.com/office/drawing/2014/main" id="{1CEA2A99-4A5A-4573-A2B3-4C11046D4472}"/>
              </a:ext>
            </a:extLst>
          </p:cNvPr>
          <p:cNvSpPr>
            <a:spLocks noGrp="1" noChangeArrowheads="1"/>
          </p:cNvSpPr>
          <p:nvPr>
            <p:ph type="title"/>
          </p:nvPr>
        </p:nvSpPr>
        <p:spPr>
          <a:xfrm>
            <a:off x="457200" y="2690812"/>
            <a:ext cx="8229600" cy="1674291"/>
          </a:xfrm>
          <a:prstGeom prst="horizontalScroll">
            <a:avLst>
              <a:gd name="adj" fmla="val 12500"/>
            </a:avLst>
          </a:prstGeom>
          <a:solidFill>
            <a:srgbClr val="FF99CC"/>
          </a:solidFill>
          <a:ln>
            <a:solidFill>
              <a:schemeClr val="tx1"/>
            </a:solidFill>
            <a:round/>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915" tIns="48957" rIns="97915" bIns="48957">
            <a:normAutofit fontScale="90000"/>
          </a:bodyPr>
          <a:lstStyle/>
          <a:p>
            <a:pPr algn="l" defTabSz="979488" eaLnBrk="1" hangingPunct="1"/>
            <a:r>
              <a:rPr lang="en-US" altLang="en-US" sz="3200" b="1" dirty="0">
                <a:solidFill>
                  <a:srgbClr val="008000"/>
                </a:solidFill>
                <a:latin typeface="Times New Roman" panose="02020603050405020304" pitchFamily="18" charset="0"/>
              </a:rPr>
              <a:t> * </a:t>
            </a:r>
            <a:r>
              <a:rPr lang="en-US" altLang="en-US" sz="3200" b="1" dirty="0" err="1">
                <a:solidFill>
                  <a:srgbClr val="008000"/>
                </a:solidFill>
                <a:latin typeface="Times New Roman" panose="02020603050405020304" pitchFamily="18" charset="0"/>
              </a:rPr>
              <a:t>Em</a:t>
            </a:r>
            <a:r>
              <a:rPr lang="en-US" altLang="en-US" sz="3200" b="1" dirty="0">
                <a:solidFill>
                  <a:srgbClr val="008000"/>
                </a:solidFill>
                <a:latin typeface="Times New Roman" panose="02020603050405020304" pitchFamily="18" charset="0"/>
              </a:rPr>
              <a:t> </a:t>
            </a:r>
            <a:r>
              <a:rPr lang="en-US" altLang="en-US" sz="3200" b="1" dirty="0" err="1">
                <a:solidFill>
                  <a:srgbClr val="008000"/>
                </a:solidFill>
                <a:latin typeface="Times New Roman" panose="02020603050405020304" pitchFamily="18" charset="0"/>
              </a:rPr>
              <a:t>có</a:t>
            </a:r>
            <a:r>
              <a:rPr lang="en-US" altLang="en-US" sz="3200" b="1" dirty="0">
                <a:solidFill>
                  <a:srgbClr val="008000"/>
                </a:solidFill>
                <a:latin typeface="Times New Roman" panose="02020603050405020304" pitchFamily="18" charset="0"/>
              </a:rPr>
              <a:t> </a:t>
            </a:r>
            <a:r>
              <a:rPr lang="en-US" altLang="en-US" sz="3200" b="1" dirty="0" err="1">
                <a:solidFill>
                  <a:srgbClr val="008000"/>
                </a:solidFill>
                <a:latin typeface="Times New Roman" panose="02020603050405020304" pitchFamily="18" charset="0"/>
              </a:rPr>
              <a:t>tình</a:t>
            </a:r>
            <a:r>
              <a:rPr lang="en-US" altLang="en-US" sz="3200" b="1" dirty="0">
                <a:solidFill>
                  <a:srgbClr val="008000"/>
                </a:solidFill>
                <a:latin typeface="Times New Roman" panose="02020603050405020304" pitchFamily="18" charset="0"/>
              </a:rPr>
              <a:t> </a:t>
            </a:r>
            <a:r>
              <a:rPr lang="en-US" altLang="en-US" sz="3200" b="1" dirty="0" err="1">
                <a:solidFill>
                  <a:srgbClr val="008000"/>
                </a:solidFill>
                <a:latin typeface="Times New Roman" panose="02020603050405020304" pitchFamily="18" charset="0"/>
              </a:rPr>
              <a:t>cảm</a:t>
            </a:r>
            <a:r>
              <a:rPr lang="en-US" altLang="en-US" sz="3200" b="1" dirty="0">
                <a:solidFill>
                  <a:srgbClr val="008000"/>
                </a:solidFill>
                <a:latin typeface="Times New Roman" panose="02020603050405020304" pitchFamily="18" charset="0"/>
              </a:rPr>
              <a:t> </a:t>
            </a:r>
            <a:r>
              <a:rPr lang="en-US" altLang="en-US" sz="3200" b="1" dirty="0" err="1">
                <a:solidFill>
                  <a:srgbClr val="008000"/>
                </a:solidFill>
                <a:latin typeface="Times New Roman" panose="02020603050405020304" pitchFamily="18" charset="0"/>
              </a:rPr>
              <a:t>như</a:t>
            </a:r>
            <a:r>
              <a:rPr lang="en-US" altLang="en-US" sz="3200" b="1" dirty="0">
                <a:solidFill>
                  <a:srgbClr val="008000"/>
                </a:solidFill>
                <a:latin typeface="Times New Roman" panose="02020603050405020304" pitchFamily="18" charset="0"/>
              </a:rPr>
              <a:t> </a:t>
            </a:r>
            <a:r>
              <a:rPr lang="en-US" altLang="en-US" sz="3200" b="1" dirty="0" err="1">
                <a:solidFill>
                  <a:srgbClr val="008000"/>
                </a:solidFill>
                <a:latin typeface="Times New Roman" panose="02020603050405020304" pitchFamily="18" charset="0"/>
              </a:rPr>
              <a:t>thế</a:t>
            </a:r>
            <a:r>
              <a:rPr lang="en-US" altLang="en-US" sz="3200" b="1" dirty="0">
                <a:solidFill>
                  <a:srgbClr val="008000"/>
                </a:solidFill>
                <a:latin typeface="Times New Roman" panose="02020603050405020304" pitchFamily="18" charset="0"/>
              </a:rPr>
              <a:t> </a:t>
            </a:r>
            <a:r>
              <a:rPr lang="en-US" altLang="en-US" sz="3200" b="1" dirty="0" err="1">
                <a:solidFill>
                  <a:srgbClr val="008000"/>
                </a:solidFill>
                <a:latin typeface="Times New Roman" panose="02020603050405020304" pitchFamily="18" charset="0"/>
              </a:rPr>
              <a:t>nào</a:t>
            </a:r>
            <a:r>
              <a:rPr lang="en-US" altLang="en-US" sz="3200" b="1" dirty="0">
                <a:solidFill>
                  <a:srgbClr val="008000"/>
                </a:solidFill>
                <a:latin typeface="Times New Roman" panose="02020603050405020304" pitchFamily="18" charset="0"/>
              </a:rPr>
              <a:t> </a:t>
            </a:r>
            <a:r>
              <a:rPr lang="en-US" altLang="en-US" sz="3200" b="1" dirty="0" err="1">
                <a:solidFill>
                  <a:srgbClr val="008000"/>
                </a:solidFill>
                <a:latin typeface="Times New Roman" panose="02020603050405020304" pitchFamily="18" charset="0"/>
              </a:rPr>
              <a:t>với</a:t>
            </a:r>
            <a:r>
              <a:rPr lang="en-US" altLang="en-US" sz="3200" b="1" dirty="0">
                <a:solidFill>
                  <a:srgbClr val="008000"/>
                </a:solidFill>
                <a:latin typeface="Times New Roman" panose="02020603050405020304" pitchFamily="18" charset="0"/>
              </a:rPr>
              <a:t> </a:t>
            </a:r>
            <a:r>
              <a:rPr lang="en-US" altLang="en-US" sz="3200" b="1" dirty="0" err="1">
                <a:solidFill>
                  <a:srgbClr val="008000"/>
                </a:solidFill>
                <a:latin typeface="Times New Roman" panose="02020603050405020304" pitchFamily="18" charset="0"/>
              </a:rPr>
              <a:t>những</a:t>
            </a:r>
            <a:r>
              <a:rPr lang="en-US" altLang="en-US" sz="3200" b="1" dirty="0">
                <a:solidFill>
                  <a:srgbClr val="008000"/>
                </a:solidFill>
                <a:latin typeface="Times New Roman" panose="02020603050405020304" pitchFamily="18" charset="0"/>
              </a:rPr>
              <a:t> </a:t>
            </a:r>
            <a:br>
              <a:rPr lang="en-US" altLang="en-US" sz="3200" b="1" dirty="0">
                <a:solidFill>
                  <a:srgbClr val="008000"/>
                </a:solidFill>
                <a:latin typeface="Times New Roman" panose="02020603050405020304" pitchFamily="18" charset="0"/>
              </a:rPr>
            </a:br>
            <a:r>
              <a:rPr lang="en-US" altLang="en-US" sz="3200" b="1" dirty="0" err="1">
                <a:solidFill>
                  <a:srgbClr val="008000"/>
                </a:solidFill>
                <a:latin typeface="Times New Roman" panose="02020603050405020304" pitchFamily="18" charset="0"/>
              </a:rPr>
              <a:t>bức</a:t>
            </a:r>
            <a:r>
              <a:rPr lang="en-US" altLang="en-US" sz="3200" b="1" dirty="0">
                <a:solidFill>
                  <a:srgbClr val="008000"/>
                </a:solidFill>
                <a:latin typeface="Times New Roman" panose="02020603050405020304" pitchFamily="18" charset="0"/>
              </a:rPr>
              <a:t> </a:t>
            </a:r>
            <a:r>
              <a:rPr lang="en-US" altLang="en-US" sz="3200" b="1" dirty="0" err="1">
                <a:solidFill>
                  <a:srgbClr val="008000"/>
                </a:solidFill>
                <a:latin typeface="Times New Roman" panose="02020603050405020304" pitchFamily="18" charset="0"/>
              </a:rPr>
              <a:t>tranh</a:t>
            </a:r>
            <a:r>
              <a:rPr lang="en-US" altLang="en-US" sz="3200" b="1" dirty="0">
                <a:solidFill>
                  <a:srgbClr val="008000"/>
                </a:solidFill>
                <a:latin typeface="Times New Roman" panose="02020603050405020304" pitchFamily="18" charset="0"/>
              </a:rPr>
              <a:t> </a:t>
            </a:r>
            <a:r>
              <a:rPr lang="en-US" altLang="en-US" sz="3200" b="1" dirty="0" err="1">
                <a:solidFill>
                  <a:srgbClr val="008000"/>
                </a:solidFill>
                <a:latin typeface="Times New Roman" panose="02020603050405020304" pitchFamily="18" charset="0"/>
              </a:rPr>
              <a:t>làng</a:t>
            </a:r>
            <a:r>
              <a:rPr lang="en-US" altLang="en-US" sz="3200" b="1" dirty="0">
                <a:solidFill>
                  <a:srgbClr val="008000"/>
                </a:solidFill>
                <a:latin typeface="Times New Roman" panose="02020603050405020304" pitchFamily="18" charset="0"/>
              </a:rPr>
              <a:t> </a:t>
            </a:r>
            <a:r>
              <a:rPr lang="en-US" altLang="en-US" sz="3200" b="1" dirty="0" err="1">
                <a:solidFill>
                  <a:srgbClr val="008000"/>
                </a:solidFill>
                <a:latin typeface="Times New Roman" panose="02020603050405020304" pitchFamily="18" charset="0"/>
              </a:rPr>
              <a:t>Hồ</a:t>
            </a:r>
            <a:r>
              <a:rPr lang="en-US" altLang="en-US" sz="3200" b="1" dirty="0">
                <a:solidFill>
                  <a:srgbClr val="008000"/>
                </a:solidFill>
                <a:latin typeface="Times New Roman" panose="02020603050405020304" pitchFamily="18" charset="0"/>
              </a:rPr>
              <a:t> </a:t>
            </a:r>
            <a:r>
              <a:rPr lang="en-US" altLang="en-US" sz="3200" b="1" dirty="0" err="1">
                <a:solidFill>
                  <a:srgbClr val="008000"/>
                </a:solidFill>
                <a:latin typeface="Times New Roman" panose="02020603050405020304" pitchFamily="18" charset="0"/>
              </a:rPr>
              <a:t>và</a:t>
            </a:r>
            <a:r>
              <a:rPr lang="en-US" altLang="en-US" sz="3200" b="1" dirty="0">
                <a:solidFill>
                  <a:srgbClr val="008000"/>
                </a:solidFill>
                <a:latin typeface="Times New Roman" panose="02020603050405020304" pitchFamily="18" charset="0"/>
              </a:rPr>
              <a:t> </a:t>
            </a:r>
            <a:r>
              <a:rPr lang="en-US" altLang="en-US" sz="3200" b="1" dirty="0" err="1">
                <a:solidFill>
                  <a:srgbClr val="008000"/>
                </a:solidFill>
                <a:latin typeface="Times New Roman" panose="02020603050405020304" pitchFamily="18" charset="0"/>
              </a:rPr>
              <a:t>các</a:t>
            </a:r>
            <a:r>
              <a:rPr lang="en-US" altLang="en-US" sz="3200" b="1" dirty="0">
                <a:solidFill>
                  <a:srgbClr val="008000"/>
                </a:solidFill>
                <a:latin typeface="Times New Roman" panose="02020603050405020304" pitchFamily="18" charset="0"/>
              </a:rPr>
              <a:t> </a:t>
            </a:r>
            <a:r>
              <a:rPr lang="en-US" altLang="en-US" sz="3200" b="1" dirty="0" err="1">
                <a:solidFill>
                  <a:srgbClr val="008000"/>
                </a:solidFill>
                <a:latin typeface="Times New Roman" panose="02020603050405020304" pitchFamily="18" charset="0"/>
              </a:rPr>
              <a:t>nghệ</a:t>
            </a:r>
            <a:r>
              <a:rPr lang="en-US" altLang="en-US" sz="3200" b="1" dirty="0">
                <a:solidFill>
                  <a:srgbClr val="008000"/>
                </a:solidFill>
                <a:latin typeface="Times New Roman" panose="02020603050405020304" pitchFamily="18" charset="0"/>
              </a:rPr>
              <a:t> </a:t>
            </a:r>
            <a:r>
              <a:rPr lang="en-US" altLang="en-US" sz="3200" b="1" dirty="0" err="1">
                <a:solidFill>
                  <a:srgbClr val="008000"/>
                </a:solidFill>
                <a:latin typeface="Times New Roman" panose="02020603050405020304" pitchFamily="18" charset="0"/>
              </a:rPr>
              <a:t>sĩ</a:t>
            </a:r>
            <a:r>
              <a:rPr lang="en-US" altLang="en-US" sz="3200" b="1" dirty="0">
                <a:solidFill>
                  <a:srgbClr val="008000"/>
                </a:solidFill>
                <a:latin typeface="Times New Roman" panose="02020603050405020304" pitchFamily="18" charset="0"/>
              </a:rPr>
              <a:t> </a:t>
            </a:r>
            <a:r>
              <a:rPr lang="en-US" altLang="en-US" sz="3200" b="1" dirty="0" err="1">
                <a:solidFill>
                  <a:srgbClr val="008000"/>
                </a:solidFill>
                <a:latin typeface="Times New Roman" panose="02020603050405020304" pitchFamily="18" charset="0"/>
              </a:rPr>
              <a:t>tạo</a:t>
            </a:r>
            <a:r>
              <a:rPr lang="en-US" altLang="en-US" sz="3200" b="1" dirty="0">
                <a:solidFill>
                  <a:srgbClr val="008000"/>
                </a:solidFill>
                <a:latin typeface="Times New Roman" panose="02020603050405020304" pitchFamily="18" charset="0"/>
              </a:rPr>
              <a:t> </a:t>
            </a:r>
            <a:r>
              <a:rPr lang="en-US" altLang="en-US" sz="3200" b="1" dirty="0" err="1">
                <a:solidFill>
                  <a:srgbClr val="008000"/>
                </a:solidFill>
                <a:latin typeface="Times New Roman" panose="02020603050405020304" pitchFamily="18" charset="0"/>
              </a:rPr>
              <a:t>hình</a:t>
            </a:r>
            <a:r>
              <a:rPr lang="en-US" altLang="en-US" sz="3200" b="1" dirty="0">
                <a:solidFill>
                  <a:srgbClr val="008000"/>
                </a:solidFill>
                <a:latin typeface="Times New Roman" panose="02020603050405020304" pitchFamily="18" charset="0"/>
              </a:rPr>
              <a:t> </a:t>
            </a:r>
            <a:br>
              <a:rPr lang="en-US" altLang="en-US" sz="3200" b="1" dirty="0">
                <a:solidFill>
                  <a:srgbClr val="008000"/>
                </a:solidFill>
                <a:latin typeface="Times New Roman" panose="02020603050405020304" pitchFamily="18" charset="0"/>
              </a:rPr>
            </a:br>
            <a:r>
              <a:rPr lang="en-US" altLang="en-US" sz="3200" b="1" dirty="0" err="1">
                <a:solidFill>
                  <a:srgbClr val="008000"/>
                </a:solidFill>
                <a:latin typeface="Times New Roman" panose="02020603050405020304" pitchFamily="18" charset="0"/>
              </a:rPr>
              <a:t>của</a:t>
            </a:r>
            <a:r>
              <a:rPr lang="en-US" altLang="en-US" sz="3200" b="1" dirty="0">
                <a:solidFill>
                  <a:srgbClr val="008000"/>
                </a:solidFill>
                <a:latin typeface="Times New Roman" panose="02020603050405020304" pitchFamily="18" charset="0"/>
              </a:rPr>
              <a:t> </a:t>
            </a:r>
            <a:r>
              <a:rPr lang="en-US" altLang="en-US" sz="3200" b="1" dirty="0" err="1">
                <a:solidFill>
                  <a:srgbClr val="008000"/>
                </a:solidFill>
                <a:latin typeface="Times New Roman" panose="02020603050405020304" pitchFamily="18" charset="0"/>
              </a:rPr>
              <a:t>nhân</a:t>
            </a:r>
            <a:r>
              <a:rPr lang="en-US" altLang="en-US" sz="3200" b="1" dirty="0">
                <a:solidFill>
                  <a:srgbClr val="008000"/>
                </a:solidFill>
                <a:latin typeface="Times New Roman" panose="02020603050405020304" pitchFamily="18" charset="0"/>
              </a:rPr>
              <a:t> </a:t>
            </a:r>
            <a:r>
              <a:rPr lang="en-US" altLang="en-US" sz="3200" b="1" dirty="0" err="1">
                <a:solidFill>
                  <a:srgbClr val="008000"/>
                </a:solidFill>
                <a:latin typeface="Times New Roman" panose="02020603050405020304" pitchFamily="18" charset="0"/>
              </a:rPr>
              <a:t>dân</a:t>
            </a:r>
            <a:r>
              <a:rPr lang="en-US" altLang="en-US" sz="3200" b="1" dirty="0">
                <a:solidFill>
                  <a:srgbClr val="008000"/>
                </a:solidFill>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Picture 016"/>
          <p:cNvPicPr>
            <a:picLocks noGrp="1" noChangeAspect="1" noChangeArrowheads="1"/>
          </p:cNvPicPr>
          <p:nvPr>
            <p:ph idx="1"/>
          </p:nvPr>
        </p:nvPicPr>
        <p:blipFill>
          <a:blip r:embed="rId2">
            <a:lum bright="12000"/>
            <a:extLst>
              <a:ext uri="{28A0092B-C50C-407E-A947-70E740481C1C}">
                <a14:useLocalDpi xmlns:a14="http://schemas.microsoft.com/office/drawing/2010/main" val="0"/>
              </a:ext>
            </a:extLst>
          </a:blip>
          <a:srcRect/>
          <a:stretch>
            <a:fillRect/>
          </a:stretch>
        </p:blipFill>
        <p:spPr bwMode="auto">
          <a:xfrm>
            <a:off x="3048002" y="-30215"/>
            <a:ext cx="3200398" cy="353541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descr="lon"/>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1" y="0"/>
            <a:ext cx="3038902" cy="3505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descr="DSC00029"/>
          <p:cNvPicPr>
            <a:picLocks noChangeAspect="1" noChangeArrowheads="1"/>
          </p:cNvPicPr>
          <p:nvPr/>
        </p:nvPicPr>
        <p:blipFill>
          <a:blip r:embed="rId4">
            <a:lum bright="12000"/>
            <a:extLst>
              <a:ext uri="{28A0092B-C50C-407E-A947-70E740481C1C}">
                <a14:useLocalDpi xmlns:a14="http://schemas.microsoft.com/office/drawing/2010/main" val="0"/>
              </a:ext>
            </a:extLst>
          </a:blip>
          <a:srcRect/>
          <a:stretch>
            <a:fillRect/>
          </a:stretch>
        </p:blipFill>
        <p:spPr bwMode="auto">
          <a:xfrm>
            <a:off x="6248400" y="-12510"/>
            <a:ext cx="2895600" cy="351771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descr="h8"/>
          <p:cNvPicPr>
            <a:picLocks noChangeAspect="1" noChangeArrowheads="1"/>
          </p:cNvPicPr>
          <p:nvPr/>
        </p:nvPicPr>
        <p:blipFill>
          <a:blip r:embed="rId5">
            <a:extLst>
              <a:ext uri="{28A0092B-C50C-407E-A947-70E740481C1C}">
                <a14:useLocalDpi xmlns:a14="http://schemas.microsoft.com/office/drawing/2010/main" val="0"/>
              </a:ext>
            </a:extLst>
          </a:blip>
          <a:srcRect l="2632" t="6493" r="2632" b="6667"/>
          <a:stretch>
            <a:fillRect/>
          </a:stretch>
        </p:blipFill>
        <p:spPr bwMode="auto">
          <a:xfrm>
            <a:off x="-1" y="3505200"/>
            <a:ext cx="3048001" cy="3352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descr="hung dua"/>
          <p:cNvPicPr>
            <a:picLocks noChangeAspect="1" noChangeArrowheads="1"/>
          </p:cNvPicPr>
          <p:nvPr/>
        </p:nvPicPr>
        <p:blipFill>
          <a:blip r:embed="rId6">
            <a:lum bright="6000"/>
            <a:extLst>
              <a:ext uri="{28A0092B-C50C-407E-A947-70E740481C1C}">
                <a14:useLocalDpi xmlns:a14="http://schemas.microsoft.com/office/drawing/2010/main" val="0"/>
              </a:ext>
            </a:extLst>
          </a:blip>
          <a:srcRect/>
          <a:stretch>
            <a:fillRect/>
          </a:stretch>
        </p:blipFill>
        <p:spPr bwMode="auto">
          <a:xfrm>
            <a:off x="3048000" y="3505200"/>
            <a:ext cx="3124200" cy="33931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66513" y="3505200"/>
            <a:ext cx="2977487" cy="3352800"/>
          </a:xfrm>
          <a:prstGeom prst="rect">
            <a:avLst/>
          </a:prstGeom>
          <a:noFill/>
          <a:ln w="952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a:extLst>
              <a:ext uri="{FF2B5EF4-FFF2-40B4-BE49-F238E27FC236}">
                <a16:creationId xmlns:a16="http://schemas.microsoft.com/office/drawing/2014/main" id="{C23E7430-16B0-44FB-A61F-17F685934639}"/>
              </a:ext>
            </a:extLst>
          </p:cNvPr>
          <p:cNvGrpSpPr/>
          <p:nvPr/>
        </p:nvGrpSpPr>
        <p:grpSpPr>
          <a:xfrm>
            <a:off x="0" y="-22225"/>
            <a:ext cx="9250140" cy="6880225"/>
            <a:chOff x="1487540" y="0"/>
            <a:chExt cx="9250140" cy="6871909"/>
          </a:xfrm>
        </p:grpSpPr>
        <p:pic>
          <p:nvPicPr>
            <p:cNvPr id="11" name="Picture 7" descr="lollipop[1]">
              <a:extLst>
                <a:ext uri="{FF2B5EF4-FFF2-40B4-BE49-F238E27FC236}">
                  <a16:creationId xmlns:a16="http://schemas.microsoft.com/office/drawing/2014/main" id="{32150CF5-0828-4880-8E75-F07A33E9AD49}"/>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5400000" flipV="1">
              <a:off x="-190336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a:extLst>
                <a:ext uri="{FF2B5EF4-FFF2-40B4-BE49-F238E27FC236}">
                  <a16:creationId xmlns:a16="http://schemas.microsoft.com/office/drawing/2014/main" id="{A8336103-40A2-428A-88E7-D0F242961F80}"/>
                </a:ext>
              </a:extLst>
            </p:cNvPr>
            <p:cNvGrpSpPr/>
            <p:nvPr/>
          </p:nvGrpSpPr>
          <p:grpSpPr>
            <a:xfrm>
              <a:off x="1502530" y="13909"/>
              <a:ext cx="9235150" cy="6858000"/>
              <a:chOff x="-54690" y="0"/>
              <a:chExt cx="9235150" cy="6858000"/>
            </a:xfrm>
          </p:grpSpPr>
          <p:pic>
            <p:nvPicPr>
              <p:cNvPr id="13" name="Picture 12" descr="lollipop[1]">
                <a:extLst>
                  <a:ext uri="{FF2B5EF4-FFF2-40B4-BE49-F238E27FC236}">
                    <a16:creationId xmlns:a16="http://schemas.microsoft.com/office/drawing/2014/main" id="{14C39E04-85F3-4413-8616-7DB2976D92FF}"/>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5400000" flipV="1">
                <a:off x="5658670" y="3372670"/>
                <a:ext cx="6858000" cy="11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lollipop[1]">
                <a:extLst>
                  <a:ext uri="{FF2B5EF4-FFF2-40B4-BE49-F238E27FC236}">
                    <a16:creationId xmlns:a16="http://schemas.microsoft.com/office/drawing/2014/main" id="{A0E5FBBA-9D61-4328-BF89-D1829C3F5D7C}"/>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V="1">
                <a:off x="-54690" y="0"/>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lollipop[1]">
                <a:extLst>
                  <a:ext uri="{FF2B5EF4-FFF2-40B4-BE49-F238E27FC236}">
                    <a16:creationId xmlns:a16="http://schemas.microsoft.com/office/drawing/2014/main" id="{3B43325C-B565-4267-BD0D-E598E9D9F443}"/>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V="1">
                <a:off x="38100" y="6756418"/>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330454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3" descr="Hình nền Powerpoint đẹp tạo nên một Slide chuyên nghiệp">
            <a:extLst>
              <a:ext uri="{FF2B5EF4-FFF2-40B4-BE49-F238E27FC236}">
                <a16:creationId xmlns:a16="http://schemas.microsoft.com/office/drawing/2014/main" id="{B1588235-13DA-4D43-B7BB-4D61F03647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50800"/>
            <a:ext cx="9156700" cy="690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3">
            <a:extLst>
              <a:ext uri="{FF2B5EF4-FFF2-40B4-BE49-F238E27FC236}">
                <a16:creationId xmlns:a16="http://schemas.microsoft.com/office/drawing/2014/main" id="{220A5741-679B-45DA-B8C9-D8684F04E5FB}"/>
              </a:ext>
            </a:extLst>
          </p:cNvPr>
          <p:cNvSpPr txBox="1">
            <a:spLocks noChangeArrowheads="1"/>
          </p:cNvSpPr>
          <p:nvPr/>
        </p:nvSpPr>
        <p:spPr bwMode="auto">
          <a:xfrm>
            <a:off x="765175" y="2251075"/>
            <a:ext cx="80010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dirty="0" err="1">
                <a:solidFill>
                  <a:srgbClr val="6600CC"/>
                </a:solidFill>
                <a:latin typeface="Times New Roman" panose="02020603050405020304" pitchFamily="18" charset="0"/>
                <a:cs typeface="Times New Roman" panose="02020603050405020304" pitchFamily="18" charset="0"/>
              </a:rPr>
              <a:t>Mục</a:t>
            </a:r>
            <a:r>
              <a:rPr lang="en-US" altLang="en-US" sz="4400" b="1" dirty="0">
                <a:solidFill>
                  <a:srgbClr val="6600CC"/>
                </a:solidFill>
                <a:latin typeface="Times New Roman" panose="02020603050405020304" pitchFamily="18" charset="0"/>
                <a:cs typeface="Times New Roman" panose="02020603050405020304" pitchFamily="18" charset="0"/>
              </a:rPr>
              <a:t> </a:t>
            </a:r>
            <a:r>
              <a:rPr lang="en-US" altLang="en-US" sz="4400" b="1" dirty="0" err="1">
                <a:solidFill>
                  <a:srgbClr val="6600CC"/>
                </a:solidFill>
                <a:latin typeface="Times New Roman" panose="02020603050405020304" pitchFamily="18" charset="0"/>
                <a:cs typeface="Times New Roman" panose="02020603050405020304" pitchFamily="18" charset="0"/>
              </a:rPr>
              <a:t>tiêu</a:t>
            </a:r>
            <a:endParaRPr lang="en-US" altLang="en-US" sz="4400" b="1" dirty="0">
              <a:solidFill>
                <a:srgbClr val="6600CC"/>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100" b="1" dirty="0">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1. </a:t>
            </a:r>
            <a:r>
              <a:rPr lang="en-US" altLang="en-US" sz="2800" dirty="0" err="1">
                <a:latin typeface="Times New Roman" panose="02020603050405020304" pitchFamily="18" charset="0"/>
                <a:cs typeface="Times New Roman" panose="02020603050405020304" pitchFamily="18" charset="0"/>
              </a:rPr>
              <a:t>Đọc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lưu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loát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diễn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cảm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toàn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bài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văn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với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giọng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vui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tươi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rành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mạch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thể</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hiện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cảm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xúc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trọng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trước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bức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tranh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Hồ</a:t>
            </a:r>
            <a:r>
              <a:rPr lang="en-US" altLang="en-US" sz="2800" dirty="0">
                <a:latin typeface="Times New Roman" panose="02020603050405020304" pitchFamily="18" charset="0"/>
                <a:cs typeface="Times New Roman" panose="02020603050405020304" pitchFamily="18" charset="0"/>
              </a:rPr>
              <a:t>.</a:t>
            </a:r>
          </a:p>
          <a:p>
            <a:pPr eaLnBrk="1" hangingPunct="1">
              <a:spcBef>
                <a:spcPct val="0"/>
              </a:spcBef>
              <a:buFontTx/>
              <a:buNone/>
            </a:pPr>
            <a:r>
              <a:rPr lang="en-US" altLang="en-US" sz="2800" dirty="0">
                <a:latin typeface="Times New Roman" panose="02020603050405020304" pitchFamily="18" charset="0"/>
                <a:cs typeface="Times New Roman" panose="02020603050405020304" pitchFamily="18" charset="0"/>
              </a:rPr>
              <a:t>	2. </a:t>
            </a:r>
            <a:r>
              <a:rPr lang="en-US" altLang="en-US" sz="2800" dirty="0" err="1">
                <a:latin typeface="Times New Roman" panose="02020603050405020304" pitchFamily="18" charset="0"/>
                <a:cs typeface="Times New Roman" panose="02020603050405020304" pitchFamily="18" charset="0"/>
              </a:rPr>
              <a:t>Hiểu</a:t>
            </a:r>
            <a:r>
              <a:rPr lang="en-US" altLang="en-US" sz="2800" dirty="0">
                <a:latin typeface="Times New Roman" panose="02020603050405020304" pitchFamily="18" charset="0"/>
                <a:cs typeface="Times New Roman" panose="02020603050405020304" pitchFamily="18" charset="0"/>
              </a:rPr>
              <a:t> ý </a:t>
            </a:r>
            <a:r>
              <a:rPr lang="en-US" altLang="en-US" sz="2800" dirty="0" err="1">
                <a:latin typeface="Times New Roman" panose="02020603050405020304" pitchFamily="18" charset="0"/>
                <a:cs typeface="Times New Roman" panose="02020603050405020304" pitchFamily="18" charset="0"/>
              </a:rPr>
              <a:t>nghĩa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bài</a:t>
            </a:r>
            <a:r>
              <a:rPr lang="en-US" altLang="en-US" sz="2800" dirty="0">
                <a:latin typeface="Times New Roman" panose="02020603050405020304" pitchFamily="18" charset="0"/>
                <a:cs typeface="Times New Roman" panose="02020603050405020304" pitchFamily="18" charset="0"/>
              </a:rPr>
              <a:t>.</a:t>
            </a:r>
          </a:p>
        </p:txBody>
      </p:sp>
      <p:sp>
        <p:nvSpPr>
          <p:cNvPr id="8196" name="Text Box 4">
            <a:extLst>
              <a:ext uri="{FF2B5EF4-FFF2-40B4-BE49-F238E27FC236}">
                <a16:creationId xmlns:a16="http://schemas.microsoft.com/office/drawing/2014/main" id="{6042F886-AAF4-4941-9409-F98C5BBD4B46}"/>
              </a:ext>
            </a:extLst>
          </p:cNvPr>
          <p:cNvSpPr txBox="1">
            <a:spLocks noChangeArrowheads="1"/>
          </p:cNvSpPr>
          <p:nvPr/>
        </p:nvSpPr>
        <p:spPr bwMode="auto">
          <a:xfrm>
            <a:off x="192460" y="12998"/>
            <a:ext cx="8465368" cy="1754326"/>
          </a:xfrm>
          <a:prstGeom prst="rect">
            <a:avLst/>
          </a:prstGeom>
          <a:noFill/>
          <a:ln>
            <a:noFill/>
          </a:ln>
          <a:effec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 typeface="Arial" panose="020B0604020202020204" pitchFamily="34" charset="0"/>
              <a:buNone/>
              <a:defRPr/>
            </a:pPr>
            <a:r>
              <a:rPr lang="en-US" altLang="vi-VN" sz="2100" b="1" dirty="0">
                <a:latin typeface="Times New Roman" panose="02020603050405020304" pitchFamily="18" charset="0"/>
                <a:cs typeface="Times New Roman" panose="02020603050405020304" pitchFamily="18" charset="0"/>
              </a:rPr>
              <a:t>      </a:t>
            </a:r>
            <a:r>
              <a:rPr lang="en-US" sz="3600" b="1" kern="10" dirty="0" err="1">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Thứ</a:t>
            </a:r>
            <a:r>
              <a:rPr lang="en-US" sz="3600"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b="1" kern="10" dirty="0" err="1">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hai</a:t>
            </a:r>
            <a:r>
              <a:rPr lang="en-US" sz="3600"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b="1" kern="10" dirty="0" err="1">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ngày</a:t>
            </a:r>
            <a:r>
              <a:rPr lang="en-US" sz="3600"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21 </a:t>
            </a:r>
            <a:r>
              <a:rPr lang="en-US" sz="3600" b="1" kern="10" dirty="0" err="1">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tháng</a:t>
            </a:r>
            <a:r>
              <a:rPr lang="en-US" sz="3600"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3 </a:t>
            </a:r>
            <a:r>
              <a:rPr lang="en-US" sz="3600" b="1" kern="10" dirty="0" err="1">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năm</a:t>
            </a:r>
            <a:r>
              <a:rPr lang="en-US" sz="3600"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2022</a:t>
            </a:r>
          </a:p>
          <a:p>
            <a:pPr algn="ctr" eaLnBrk="1" hangingPunct="1">
              <a:spcBef>
                <a:spcPct val="50000"/>
              </a:spcBef>
              <a:buFontTx/>
              <a:buNone/>
              <a:defRPr/>
            </a:pPr>
            <a:r>
              <a:rPr lang="en-US" altLang="vi-VN" sz="2400" b="1" dirty="0">
                <a:solidFill>
                  <a:srgbClr val="0000FF"/>
                </a:solidFill>
                <a:latin typeface="Times New Roman" panose="02020603050405020304" pitchFamily="18" charset="0"/>
                <a:cs typeface="Times New Roman" panose="02020603050405020304" pitchFamily="18" charset="0"/>
              </a:rPr>
              <a:t>	</a:t>
            </a:r>
          </a:p>
          <a:p>
            <a:pPr algn="ctr" eaLnBrk="1" hangingPunct="1">
              <a:spcBef>
                <a:spcPct val="50000"/>
              </a:spcBef>
              <a:buFontTx/>
              <a:buNone/>
              <a:defRPr/>
            </a:pPr>
            <a:r>
              <a:rPr lang="en-US" altLang="vi-VN" sz="2400" b="1" dirty="0">
                <a:solidFill>
                  <a:srgbClr val="0000FF"/>
                </a:solidFill>
                <a:latin typeface="Times New Roman" panose="02020603050405020304" pitchFamily="18" charset="0"/>
                <a:cs typeface="Times New Roman" panose="02020603050405020304" pitchFamily="18" charset="0"/>
              </a:rPr>
              <a:t> </a:t>
            </a:r>
          </a:p>
        </p:txBody>
      </p:sp>
      <p:sp>
        <p:nvSpPr>
          <p:cNvPr id="14341" name="TextBox 3">
            <a:extLst>
              <a:ext uri="{FF2B5EF4-FFF2-40B4-BE49-F238E27FC236}">
                <a16:creationId xmlns:a16="http://schemas.microsoft.com/office/drawing/2014/main" id="{5DF9D998-12DA-4844-9D4E-FD4DAA58A03E}"/>
              </a:ext>
            </a:extLst>
          </p:cNvPr>
          <p:cNvSpPr txBox="1">
            <a:spLocks noChangeArrowheads="1"/>
          </p:cNvSpPr>
          <p:nvPr/>
        </p:nvSpPr>
        <p:spPr bwMode="auto">
          <a:xfrm>
            <a:off x="806450" y="620713"/>
            <a:ext cx="7572375"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b="1" u="sng" dirty="0" err="1">
                <a:solidFill>
                  <a:srgbClr val="003300"/>
                </a:solidFill>
                <a:latin typeface="Arial" panose="020B0604020202020204" pitchFamily="34" charset="0"/>
              </a:rPr>
              <a:t>Tập</a:t>
            </a:r>
            <a:r>
              <a:rPr lang="en-GB" altLang="en-US" b="1" u="sng" dirty="0">
                <a:solidFill>
                  <a:srgbClr val="003300"/>
                </a:solidFill>
                <a:latin typeface="Arial" panose="020B0604020202020204" pitchFamily="34" charset="0"/>
              </a:rPr>
              <a:t> </a:t>
            </a:r>
            <a:r>
              <a:rPr lang="en-GB" altLang="en-US" b="1" u="sng" dirty="0" err="1">
                <a:solidFill>
                  <a:srgbClr val="003300"/>
                </a:solidFill>
                <a:latin typeface="Arial" panose="020B0604020202020204" pitchFamily="34" charset="0"/>
              </a:rPr>
              <a:t>đọc</a:t>
            </a:r>
            <a:endParaRPr lang="en-GB" altLang="en-US" b="1" u="sng" dirty="0">
              <a:solidFill>
                <a:srgbClr val="003300"/>
              </a:solidFill>
              <a:latin typeface="Arial" panose="020B0604020202020204" pitchFamily="34" charset="0"/>
            </a:endParaRPr>
          </a:p>
          <a:p>
            <a:pPr>
              <a:buNone/>
            </a:pPr>
            <a:r>
              <a:rPr lang="en-US" sz="4000" b="1" dirty="0">
                <a:solidFill>
                  <a:srgbClr val="0000FF"/>
                </a:solidFill>
                <a:latin typeface="Times New Roman" panose="02020603050405020304" pitchFamily="18" charset="0"/>
                <a:cs typeface="Times New Roman" pitchFamily="18" charset="0"/>
              </a:rPr>
              <a:t>                 </a:t>
            </a:r>
            <a:r>
              <a:rPr lang="en-US" sz="4000" b="1" dirty="0" err="1">
                <a:solidFill>
                  <a:srgbClr val="0000FF"/>
                </a:solidFill>
                <a:latin typeface="Times New Roman" panose="02020603050405020304" pitchFamily="18" charset="0"/>
                <a:cs typeface="Times New Roman" pitchFamily="18" charset="0"/>
              </a:rPr>
              <a:t>Tranh</a:t>
            </a:r>
            <a:r>
              <a:rPr lang="en-US" sz="4000" b="1" dirty="0">
                <a:solidFill>
                  <a:srgbClr val="0000FF"/>
                </a:solidFill>
                <a:latin typeface="Times New Roman" panose="02020603050405020304" pitchFamily="18" charset="0"/>
                <a:cs typeface="Times New Roman" pitchFamily="18" charset="0"/>
              </a:rPr>
              <a:t> </a:t>
            </a:r>
            <a:r>
              <a:rPr lang="en-US" sz="4000" b="1" dirty="0" err="1">
                <a:solidFill>
                  <a:srgbClr val="0000FF"/>
                </a:solidFill>
                <a:latin typeface="Times New Roman" panose="02020603050405020304" pitchFamily="18" charset="0"/>
                <a:cs typeface="Times New Roman" pitchFamily="18" charset="0"/>
              </a:rPr>
              <a:t>làng</a:t>
            </a:r>
            <a:r>
              <a:rPr lang="en-US" sz="4000" b="1" dirty="0">
                <a:solidFill>
                  <a:srgbClr val="0000FF"/>
                </a:solidFill>
                <a:latin typeface="Times New Roman" panose="02020603050405020304" pitchFamily="18" charset="0"/>
                <a:cs typeface="Times New Roman" pitchFamily="18" charset="0"/>
              </a:rPr>
              <a:t> </a:t>
            </a:r>
            <a:r>
              <a:rPr lang="en-US" sz="4000" b="1" dirty="0" err="1">
                <a:solidFill>
                  <a:srgbClr val="0000FF"/>
                </a:solidFill>
                <a:latin typeface="Times New Roman" panose="02020603050405020304" pitchFamily="18" charset="0"/>
                <a:cs typeface="Times New Roman" pitchFamily="18" charset="0"/>
              </a:rPr>
              <a:t>Hồ</a:t>
            </a:r>
            <a:endParaRPr lang="en-US" sz="4000" dirty="0">
              <a:solidFill>
                <a:srgbClr val="0000FF"/>
              </a:solidFill>
              <a:latin typeface="Times New Roman" panose="02020603050405020304" pitchFamily="18" charset="0"/>
              <a:cs typeface="Times New Roman" panose="02020603050405020304" pitchFamily="18" charset="0"/>
            </a:endParaRPr>
          </a:p>
          <a:p>
            <a:pPr>
              <a:spcBef>
                <a:spcPct val="0"/>
              </a:spcBef>
              <a:buFontTx/>
              <a:buNone/>
            </a:pPr>
            <a:endParaRPr lang="en-US" altLang="en-US" sz="2400" b="1" dirty="0">
              <a:latin typeface="Arial" panose="020B0604020202020204" pitchFamily="34" charset="0"/>
            </a:endParaRPr>
          </a:p>
        </p:txBody>
      </p:sp>
    </p:spTree>
    <p:extLst>
      <p:ext uri="{BB962C8B-B14F-4D97-AF65-F5344CB8AC3E}">
        <p14:creationId xmlns:p14="http://schemas.microsoft.com/office/powerpoint/2010/main" val="30013674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3" descr="Hình nền Powerpoint đẹp tạo nên một Slide chuyên nghiệp">
            <a:extLst>
              <a:ext uri="{FF2B5EF4-FFF2-40B4-BE49-F238E27FC236}">
                <a16:creationId xmlns:a16="http://schemas.microsoft.com/office/drawing/2014/main" id="{76295894-C3F8-43EF-B436-2496C9DCB5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32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Box 6">
            <a:extLst>
              <a:ext uri="{FF2B5EF4-FFF2-40B4-BE49-F238E27FC236}">
                <a16:creationId xmlns:a16="http://schemas.microsoft.com/office/drawing/2014/main" id="{65C88A57-020A-43D9-97AE-3A3931FF8139}"/>
              </a:ext>
            </a:extLst>
          </p:cNvPr>
          <p:cNvSpPr txBox="1">
            <a:spLocks noChangeArrowheads="1"/>
          </p:cNvSpPr>
          <p:nvPr/>
        </p:nvSpPr>
        <p:spPr bwMode="auto">
          <a:xfrm>
            <a:off x="2743200" y="2800350"/>
            <a:ext cx="3200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Trebuchet MS" panose="020B0603020202020204" pitchFamily="34" charset="0"/>
            </a:endParaRPr>
          </a:p>
        </p:txBody>
      </p:sp>
      <p:sp>
        <p:nvSpPr>
          <p:cNvPr id="51204" name="AutoShape 2">
            <a:extLst>
              <a:ext uri="{FF2B5EF4-FFF2-40B4-BE49-F238E27FC236}">
                <a16:creationId xmlns:a16="http://schemas.microsoft.com/office/drawing/2014/main" id="{C9F08686-BC5D-40AF-B189-4519FC42DC5B}"/>
              </a:ext>
            </a:extLst>
          </p:cNvPr>
          <p:cNvSpPr>
            <a:spLocks noChangeArrowheads="1"/>
          </p:cNvSpPr>
          <p:nvPr/>
        </p:nvSpPr>
        <p:spPr bwMode="auto">
          <a:xfrm rot="10800000">
            <a:off x="1530350" y="2079625"/>
            <a:ext cx="6172200" cy="12001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gradFill rotWithShape="0">
            <a:gsLst>
              <a:gs pos="0">
                <a:srgbClr val="FF9933"/>
              </a:gs>
              <a:gs pos="100000">
                <a:schemeClr val="bg1"/>
              </a:gs>
            </a:gsLst>
            <a:lin ang="18900000" scaled="1"/>
          </a:gradFill>
          <a:ln w="76200">
            <a:pattFill prst="lgConfetti">
              <a:fgClr>
                <a:srgbClr val="CC0000"/>
              </a:fgClr>
              <a:bgClr>
                <a:srgbClr val="00CC00"/>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Text Box 3">
            <a:extLst>
              <a:ext uri="{FF2B5EF4-FFF2-40B4-BE49-F238E27FC236}">
                <a16:creationId xmlns:a16="http://schemas.microsoft.com/office/drawing/2014/main" id="{95BCE7C0-72E7-4D9A-A2F7-FA8F005FC0BC}"/>
              </a:ext>
            </a:extLst>
          </p:cNvPr>
          <p:cNvSpPr txBox="1">
            <a:spLocks noChangeArrowheads="1"/>
          </p:cNvSpPr>
          <p:nvPr/>
        </p:nvSpPr>
        <p:spPr bwMode="auto">
          <a:xfrm>
            <a:off x="2016125" y="3351213"/>
            <a:ext cx="5200650" cy="3000821"/>
          </a:xfrm>
          <a:prstGeom prst="rect">
            <a:avLst/>
          </a:prstGeom>
          <a:gradFill rotWithShape="1">
            <a:gsLst>
              <a:gs pos="0">
                <a:srgbClr val="FFFFCC"/>
              </a:gs>
              <a:gs pos="50000">
                <a:schemeClr val="bg1"/>
              </a:gs>
              <a:gs pos="100000">
                <a:srgbClr val="FFFFCC"/>
              </a:gs>
            </a:gsLst>
            <a:lin ang="0" scaled="1"/>
          </a:gradFill>
          <a:ln w="111125" cmpd="tri">
            <a:solidFill>
              <a:srgbClr val="FF6600"/>
            </a:solidFill>
            <a:miter lim="800000"/>
            <a:headEnd/>
            <a:tailEnd/>
          </a:ln>
          <a:effectLst/>
        </p:spPr>
        <p:txBody>
          <a:bodyPr>
            <a:spAutoFit/>
          </a:bodyPr>
          <a:lstStyle/>
          <a:p>
            <a:pPr eaLnBrk="1" hangingPunct="1">
              <a:spcBef>
                <a:spcPct val="50000"/>
              </a:spcBef>
              <a:buFont typeface="Wingdings" pitchFamily="2" charset="2"/>
              <a:buChar char="v"/>
              <a:defRPr/>
            </a:pPr>
            <a:r>
              <a:rPr lang="en-US" altLang="en-US" sz="3600" b="1" dirty="0" err="1">
                <a:latin typeface="Times New Roman" panose="02020603050405020304" pitchFamily="18" charset="0"/>
              </a:rPr>
              <a:t>Về</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nhà</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xem</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lại</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bài</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và</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học</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thuộc</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nội</a:t>
            </a:r>
            <a:r>
              <a:rPr lang="en-US" altLang="en-US" sz="3600" b="1" dirty="0">
                <a:latin typeface="Times New Roman" panose="02020603050405020304" pitchFamily="18" charset="0"/>
              </a:rPr>
              <a:t> dung </a:t>
            </a:r>
            <a:r>
              <a:rPr lang="en-US" altLang="en-US" sz="3600" b="1" dirty="0" err="1">
                <a:latin typeface="Times New Roman" panose="02020603050405020304" pitchFamily="18" charset="0"/>
              </a:rPr>
              <a:t>bài</a:t>
            </a:r>
            <a:r>
              <a:rPr lang="en-US" altLang="en-US" sz="3600" b="1" dirty="0">
                <a:latin typeface="Times New Roman" panose="02020603050405020304" pitchFamily="18" charset="0"/>
              </a:rPr>
              <a:t>. </a:t>
            </a:r>
          </a:p>
          <a:p>
            <a:pPr eaLnBrk="1" hangingPunct="1">
              <a:spcBef>
                <a:spcPct val="50000"/>
              </a:spcBef>
              <a:buFont typeface="Wingdings" pitchFamily="2" charset="2"/>
              <a:buChar char="v"/>
              <a:defRPr/>
            </a:pP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Chuẩn</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bị</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bài</a:t>
            </a:r>
            <a:r>
              <a:rPr lang="en-US" altLang="en-US" sz="3600" b="1" dirty="0">
                <a:latin typeface="Times New Roman" panose="02020603050405020304" pitchFamily="18" charset="0"/>
              </a:rPr>
              <a:t>: </a:t>
            </a:r>
            <a:r>
              <a:rPr lang="en-US" altLang="en-US" sz="3600" b="1" dirty="0" err="1">
                <a:solidFill>
                  <a:srgbClr val="FF0000"/>
                </a:solidFill>
                <a:latin typeface="Times New Roman" panose="02020603050405020304" pitchFamily="18" charset="0"/>
              </a:rPr>
              <a:t>Đất</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nước</a:t>
            </a:r>
            <a:endParaRPr lang="en-US" sz="3600" i="1" dirty="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defRPr/>
            </a:pPr>
            <a:endParaRPr lang="en-US" dirty="0">
              <a:solidFill>
                <a:srgbClr val="0000FF"/>
              </a:solidFill>
              <a:latin typeface="Times New Roman" panose="02020603050405020304" pitchFamily="18" charset="0"/>
              <a:cs typeface="Times New Roman" panose="02020603050405020304" pitchFamily="18" charset="0"/>
            </a:endParaRPr>
          </a:p>
        </p:txBody>
      </p:sp>
      <p:sp>
        <p:nvSpPr>
          <p:cNvPr id="51206" name="WordArt 4">
            <a:extLst>
              <a:ext uri="{FF2B5EF4-FFF2-40B4-BE49-F238E27FC236}">
                <a16:creationId xmlns:a16="http://schemas.microsoft.com/office/drawing/2014/main" id="{294285EB-72EE-4C14-8094-980ED97AF887}"/>
              </a:ext>
            </a:extLst>
          </p:cNvPr>
          <p:cNvSpPr>
            <a:spLocks noChangeArrowheads="1" noChangeShapeType="1" noTextEdit="1"/>
          </p:cNvSpPr>
          <p:nvPr/>
        </p:nvSpPr>
        <p:spPr bwMode="auto">
          <a:xfrm>
            <a:off x="3514725" y="2492375"/>
            <a:ext cx="2114550" cy="457200"/>
          </a:xfrm>
          <a:prstGeom prst="rect">
            <a:avLst/>
          </a:prstGeom>
        </p:spPr>
        <p:txBody>
          <a:bodyPr wrap="none" fromWordArt="1">
            <a:prstTxWarp prst="textPlain">
              <a:avLst>
                <a:gd name="adj" fmla="val 50000"/>
              </a:avLst>
            </a:prstTxWarp>
          </a:bodyPr>
          <a:lstStyle/>
          <a:p>
            <a:pPr algn="ctr"/>
            <a:r>
              <a:rPr lang="en-US" sz="2700" kern="10">
                <a:ln w="12700">
                  <a:solidFill>
                    <a:srgbClr val="FF0066"/>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Về nhà</a:t>
            </a:r>
          </a:p>
        </p:txBody>
      </p:sp>
      <p:sp>
        <p:nvSpPr>
          <p:cNvPr id="13" name="TextBox 12">
            <a:extLst>
              <a:ext uri="{FF2B5EF4-FFF2-40B4-BE49-F238E27FC236}">
                <a16:creationId xmlns:a16="http://schemas.microsoft.com/office/drawing/2014/main" id="{1438740E-7E50-4A97-B274-01C41988F9CD}"/>
              </a:ext>
            </a:extLst>
          </p:cNvPr>
          <p:cNvSpPr txBox="1"/>
          <p:nvPr/>
        </p:nvSpPr>
        <p:spPr>
          <a:xfrm>
            <a:off x="1619672" y="87511"/>
            <a:ext cx="6408712" cy="584775"/>
          </a:xfrm>
          <a:prstGeom prst="rect">
            <a:avLst/>
          </a:prstGeom>
          <a:noFill/>
        </p:spPr>
        <p:txBody>
          <a:bodyPr>
            <a:spAutoFit/>
          </a:bodyPr>
          <a:lstStyle/>
          <a:p>
            <a:pPr>
              <a:defRPr/>
            </a:pPr>
            <a:r>
              <a:rPr lang="en-US" sz="3200" b="1" kern="10" dirty="0" err="1">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Thứ</a:t>
            </a:r>
            <a:r>
              <a:rPr lang="en-US" sz="3200"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200" b="1" kern="10" dirty="0" err="1">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hai</a:t>
            </a:r>
            <a:r>
              <a:rPr lang="en-US" sz="3200"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200" b="1" kern="10" dirty="0" err="1">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ngày</a:t>
            </a:r>
            <a:r>
              <a:rPr lang="en-US" sz="3200"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14 </a:t>
            </a:r>
            <a:r>
              <a:rPr lang="en-US" sz="3200" b="1" kern="10" dirty="0" err="1">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tháng</a:t>
            </a:r>
            <a:r>
              <a:rPr lang="en-US" sz="3200"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3 </a:t>
            </a:r>
            <a:r>
              <a:rPr lang="en-US" sz="3200" b="1" kern="10" dirty="0" err="1">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năm</a:t>
            </a:r>
            <a:r>
              <a:rPr lang="en-US" sz="3200"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2022</a:t>
            </a:r>
          </a:p>
        </p:txBody>
      </p:sp>
      <p:sp>
        <p:nvSpPr>
          <p:cNvPr id="51208" name="TextBox 3">
            <a:extLst>
              <a:ext uri="{FF2B5EF4-FFF2-40B4-BE49-F238E27FC236}">
                <a16:creationId xmlns:a16="http://schemas.microsoft.com/office/drawing/2014/main" id="{AB78E1AE-A468-447C-9322-EAE75282FA30}"/>
              </a:ext>
            </a:extLst>
          </p:cNvPr>
          <p:cNvSpPr txBox="1">
            <a:spLocks noChangeArrowheads="1"/>
          </p:cNvSpPr>
          <p:nvPr/>
        </p:nvSpPr>
        <p:spPr bwMode="auto">
          <a:xfrm>
            <a:off x="806450" y="620713"/>
            <a:ext cx="75723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b="1" u="sng">
                <a:solidFill>
                  <a:srgbClr val="003300"/>
                </a:solidFill>
                <a:latin typeface="Arial" panose="020B0604020202020204" pitchFamily="34" charset="0"/>
              </a:rPr>
              <a:t>Tập đọc</a:t>
            </a:r>
          </a:p>
          <a:p>
            <a:pPr algn="ctr">
              <a:spcBef>
                <a:spcPct val="0"/>
              </a:spcBef>
              <a:buFontTx/>
              <a:buNone/>
            </a:pPr>
            <a:r>
              <a:rPr lang="en-US" altLang="en-US" sz="4000" b="1">
                <a:solidFill>
                  <a:srgbClr val="FF0000"/>
                </a:solidFill>
                <a:latin typeface="Arial" panose="020B0604020202020204" pitchFamily="34" charset="0"/>
              </a:rPr>
              <a:t>Nghĩa thầy trò</a:t>
            </a:r>
          </a:p>
          <a:p>
            <a:pPr>
              <a:spcBef>
                <a:spcPct val="0"/>
              </a:spcBef>
              <a:buFontTx/>
              <a:buNone/>
            </a:pPr>
            <a:endParaRPr lang="en-GB" altLang="en-US" sz="2400" b="1" u="sng">
              <a:solidFill>
                <a:srgbClr val="003300"/>
              </a:solidFill>
              <a:latin typeface="Arial" panose="020B0604020202020204" pitchFamily="34" charset="0"/>
            </a:endParaRPr>
          </a:p>
          <a:p>
            <a:pPr>
              <a:spcBef>
                <a:spcPct val="0"/>
              </a:spcBef>
              <a:buFontTx/>
              <a:buNone/>
            </a:pPr>
            <a:endParaRPr lang="en-US" altLang="en-US" sz="2400" b="1">
              <a:latin typeface="Arial" panose="020B0604020202020204" pitchFamily="34" charset="0"/>
            </a:endParaRPr>
          </a:p>
        </p:txBody>
      </p:sp>
    </p:spTree>
  </p:cSld>
  <p:clrMapOvr>
    <a:masterClrMapping/>
  </p:clrMapOvr>
  <p:transition spd="slow">
    <p:sndAc>
      <p:stSnd>
        <p:snd r:embed="rId2" name="chimes.wav"/>
      </p:stSnd>
    </p:sndAc>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Picture1">
            <a:extLst>
              <a:ext uri="{FF2B5EF4-FFF2-40B4-BE49-F238E27FC236}">
                <a16:creationId xmlns:a16="http://schemas.microsoft.com/office/drawing/2014/main" id="{FFB57D16-959A-4A9D-AD1B-D75DC24470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45" y="87503"/>
            <a:ext cx="8972847" cy="6705707"/>
          </a:xfrm>
          <a:prstGeom prst="rect">
            <a:avLst/>
          </a:prstGeom>
          <a:solidFill>
            <a:srgbClr val="00FF00"/>
          </a:solidFill>
          <a:ln w="9525">
            <a:solidFill>
              <a:srgbClr val="0000CC"/>
            </a:solidFill>
            <a:miter lim="800000"/>
            <a:headEnd/>
            <a:tailEnd/>
          </a:ln>
        </p:spPr>
      </p:pic>
      <p:grpSp>
        <p:nvGrpSpPr>
          <p:cNvPr id="4" name="Group 3">
            <a:extLst>
              <a:ext uri="{FF2B5EF4-FFF2-40B4-BE49-F238E27FC236}">
                <a16:creationId xmlns:a16="http://schemas.microsoft.com/office/drawing/2014/main" id="{235D8AE4-371B-4D4C-A6B4-581E9E0FFDAD}"/>
              </a:ext>
            </a:extLst>
          </p:cNvPr>
          <p:cNvGrpSpPr/>
          <p:nvPr/>
        </p:nvGrpSpPr>
        <p:grpSpPr>
          <a:xfrm>
            <a:off x="0" y="1"/>
            <a:ext cx="9252520" cy="6858000"/>
            <a:chOff x="1487540" y="0"/>
            <a:chExt cx="9250140" cy="6871909"/>
          </a:xfrm>
        </p:grpSpPr>
        <p:pic>
          <p:nvPicPr>
            <p:cNvPr id="5" name="Picture 7" descr="lollipop[1]">
              <a:extLst>
                <a:ext uri="{FF2B5EF4-FFF2-40B4-BE49-F238E27FC236}">
                  <a16:creationId xmlns:a16="http://schemas.microsoft.com/office/drawing/2014/main" id="{8382E11A-C7DE-4CCA-AA85-2C9D3218C3F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190336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EB7C810B-C59A-497A-8C2A-14CF78F8D1A6}"/>
                </a:ext>
              </a:extLst>
            </p:cNvPr>
            <p:cNvGrpSpPr/>
            <p:nvPr/>
          </p:nvGrpSpPr>
          <p:grpSpPr>
            <a:xfrm>
              <a:off x="1502530" y="13909"/>
              <a:ext cx="9235150" cy="6858000"/>
              <a:chOff x="-54690" y="0"/>
              <a:chExt cx="9235150" cy="6858000"/>
            </a:xfrm>
          </p:grpSpPr>
          <p:pic>
            <p:nvPicPr>
              <p:cNvPr id="7" name="Picture 6" descr="lollipop[1]">
                <a:extLst>
                  <a:ext uri="{FF2B5EF4-FFF2-40B4-BE49-F238E27FC236}">
                    <a16:creationId xmlns:a16="http://schemas.microsoft.com/office/drawing/2014/main" id="{A1872CBA-6280-4C41-9A52-C82CDE73DC4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5658670" y="3372670"/>
                <a:ext cx="6858000" cy="11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lollipop[1]">
                <a:extLst>
                  <a:ext uri="{FF2B5EF4-FFF2-40B4-BE49-F238E27FC236}">
                    <a16:creationId xmlns:a16="http://schemas.microsoft.com/office/drawing/2014/main" id="{B145D708-363F-4CEE-BA3E-9807CD2D203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54690" y="0"/>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lollipop[1]">
                <a:extLst>
                  <a:ext uri="{FF2B5EF4-FFF2-40B4-BE49-F238E27FC236}">
                    <a16:creationId xmlns:a16="http://schemas.microsoft.com/office/drawing/2014/main" id="{65053A92-3C71-4C2A-B85D-F6B621762C2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38100" y="6756418"/>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3" name="WordArt 3">
            <a:extLst>
              <a:ext uri="{FF2B5EF4-FFF2-40B4-BE49-F238E27FC236}">
                <a16:creationId xmlns:a16="http://schemas.microsoft.com/office/drawing/2014/main" id="{AA1C818A-59F5-4205-A550-AF03A9481A9D}"/>
              </a:ext>
            </a:extLst>
          </p:cNvPr>
          <p:cNvSpPr>
            <a:spLocks noChangeArrowheads="1" noChangeShapeType="1" noTextEdit="1"/>
          </p:cNvSpPr>
          <p:nvPr/>
        </p:nvSpPr>
        <p:spPr bwMode="auto">
          <a:xfrm>
            <a:off x="1572768" y="3885012"/>
            <a:ext cx="6057900" cy="972740"/>
          </a:xfrm>
          <a:prstGeom prst="rect">
            <a:avLst/>
          </a:prstGeom>
        </p:spPr>
        <p:txBody>
          <a:bodyPr wrap="none" fromWordArt="1">
            <a:prstTxWarp prst="textCanDown">
              <a:avLst>
                <a:gd name="adj" fmla="val 33333"/>
              </a:avLst>
            </a:prstTxWarp>
          </a:bodyPr>
          <a:lstStyle/>
          <a:p>
            <a:pPr algn="ctr"/>
            <a:r>
              <a:rPr lang="en-US" sz="2700" b="1" kern="10">
                <a:ln w="9525">
                  <a:solidFill>
                    <a:srgbClr val="FFFF00"/>
                  </a:solidFill>
                  <a:round/>
                  <a:headEnd/>
                  <a:tailEnd/>
                </a:ln>
                <a:solidFill>
                  <a:srgbClr val="FF0066"/>
                </a:solidFill>
                <a:latin typeface="Times New Roman" panose="02020603050405020304" pitchFamily="18" charset="0"/>
                <a:cs typeface="Times New Roman" panose="02020603050405020304" pitchFamily="18" charset="0"/>
              </a:rPr>
              <a:t>CHÚC CÁC EM CHĂM NGOAN HỌC GIỎI</a:t>
            </a:r>
          </a:p>
        </p:txBody>
      </p:sp>
      <p:sp>
        <p:nvSpPr>
          <p:cNvPr id="14" name="WordArt 2">
            <a:extLst>
              <a:ext uri="{FF2B5EF4-FFF2-40B4-BE49-F238E27FC236}">
                <a16:creationId xmlns:a16="http://schemas.microsoft.com/office/drawing/2014/main" id="{919C65A6-D33F-49E0-8FBD-310EF2A02E1E}"/>
              </a:ext>
            </a:extLst>
          </p:cNvPr>
          <p:cNvSpPr>
            <a:spLocks noChangeArrowheads="1" noChangeShapeType="1" noTextEdit="1"/>
          </p:cNvSpPr>
          <p:nvPr/>
        </p:nvSpPr>
        <p:spPr bwMode="auto">
          <a:xfrm>
            <a:off x="1572768" y="1428750"/>
            <a:ext cx="6000750" cy="1828800"/>
          </a:xfrm>
          <a:prstGeom prst="rect">
            <a:avLst/>
          </a:prstGeom>
        </p:spPr>
        <p:txBody>
          <a:bodyPr wrap="none" fromWordArt="1">
            <a:prstTxWarp prst="textWave1">
              <a:avLst>
                <a:gd name="adj1" fmla="val 13005"/>
                <a:gd name="adj2" fmla="val 0"/>
              </a:avLst>
            </a:prstTxWarp>
          </a:bodyPr>
          <a:lstStyle/>
          <a:p>
            <a:pPr algn="ctr"/>
            <a:r>
              <a:rPr lang="en-US" sz="2700" b="1" kern="10" dirty="0" err="1">
                <a:ln w="9525">
                  <a:solidFill>
                    <a:srgbClr val="CC3300"/>
                  </a:solidFill>
                  <a:round/>
                  <a:headEnd/>
                  <a:tailEnd/>
                </a:ln>
                <a:solidFill>
                  <a:srgbClr val="FF00FF"/>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Giờ</a:t>
            </a:r>
            <a:r>
              <a:rPr lang="en-US" sz="2700" b="1" kern="10" dirty="0">
                <a:ln w="9525">
                  <a:solidFill>
                    <a:srgbClr val="CC3300"/>
                  </a:solidFill>
                  <a:round/>
                  <a:headEnd/>
                  <a:tailEnd/>
                </a:ln>
                <a:solidFill>
                  <a:srgbClr val="FF00FF"/>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2700" b="1" kern="10" dirty="0" err="1">
                <a:ln w="9525">
                  <a:solidFill>
                    <a:srgbClr val="CC3300"/>
                  </a:solidFill>
                  <a:round/>
                  <a:headEnd/>
                  <a:tailEnd/>
                </a:ln>
                <a:solidFill>
                  <a:srgbClr val="FF00FF"/>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học</a:t>
            </a:r>
            <a:r>
              <a:rPr lang="en-US" sz="2700" b="1" kern="10" dirty="0">
                <a:ln w="9525">
                  <a:solidFill>
                    <a:srgbClr val="CC3300"/>
                  </a:solidFill>
                  <a:round/>
                  <a:headEnd/>
                  <a:tailEnd/>
                </a:ln>
                <a:solidFill>
                  <a:srgbClr val="FF00FF"/>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2700" b="1" kern="10" dirty="0" err="1">
                <a:ln w="9525">
                  <a:solidFill>
                    <a:srgbClr val="CC3300"/>
                  </a:solidFill>
                  <a:round/>
                  <a:headEnd/>
                  <a:tailEnd/>
                </a:ln>
                <a:solidFill>
                  <a:srgbClr val="FF00FF"/>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đến</a:t>
            </a:r>
            <a:r>
              <a:rPr lang="en-US" sz="2700" b="1" kern="10" dirty="0">
                <a:ln w="9525">
                  <a:solidFill>
                    <a:srgbClr val="CC3300"/>
                  </a:solidFill>
                  <a:round/>
                  <a:headEnd/>
                  <a:tailEnd/>
                </a:ln>
                <a:solidFill>
                  <a:srgbClr val="FF00FF"/>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2700" b="1" kern="10" dirty="0" err="1">
                <a:ln w="9525">
                  <a:solidFill>
                    <a:srgbClr val="CC3300"/>
                  </a:solidFill>
                  <a:round/>
                  <a:headEnd/>
                  <a:tailEnd/>
                </a:ln>
                <a:solidFill>
                  <a:srgbClr val="FF00FF"/>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đây</a:t>
            </a:r>
            <a:r>
              <a:rPr lang="en-US" sz="2700" b="1" kern="10" dirty="0">
                <a:ln w="9525">
                  <a:solidFill>
                    <a:srgbClr val="CC3300"/>
                  </a:solidFill>
                  <a:round/>
                  <a:headEnd/>
                  <a:tailEnd/>
                </a:ln>
                <a:solidFill>
                  <a:srgbClr val="FF00FF"/>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2700" b="1" kern="10" dirty="0" err="1">
                <a:ln w="9525">
                  <a:solidFill>
                    <a:srgbClr val="CC3300"/>
                  </a:solidFill>
                  <a:round/>
                  <a:headEnd/>
                  <a:tailEnd/>
                </a:ln>
                <a:solidFill>
                  <a:srgbClr val="FF00FF"/>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kết</a:t>
            </a:r>
            <a:r>
              <a:rPr lang="en-US" sz="2700" b="1" kern="10" dirty="0">
                <a:ln w="9525">
                  <a:solidFill>
                    <a:srgbClr val="CC3300"/>
                  </a:solidFill>
                  <a:round/>
                  <a:headEnd/>
                  <a:tailEnd/>
                </a:ln>
                <a:solidFill>
                  <a:srgbClr val="FF00FF"/>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2700" b="1" kern="10" dirty="0" err="1">
                <a:ln w="9525">
                  <a:solidFill>
                    <a:srgbClr val="CC3300"/>
                  </a:solidFill>
                  <a:round/>
                  <a:headEnd/>
                  <a:tailEnd/>
                </a:ln>
                <a:solidFill>
                  <a:srgbClr val="FF00FF"/>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thúc</a:t>
            </a:r>
            <a:endParaRPr lang="en-US" sz="2700" b="1" kern="10" dirty="0">
              <a:ln w="9525">
                <a:solidFill>
                  <a:srgbClr val="CC3300"/>
                </a:solidFill>
                <a:round/>
                <a:headEnd/>
                <a:tailEnd/>
              </a:ln>
              <a:solidFill>
                <a:srgbClr val="FF00FF"/>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C9DF3CFC-580B-47DC-8C39-DED8AE74056D}"/>
              </a:ext>
            </a:extLst>
          </p:cNvPr>
          <p:cNvGrpSpPr/>
          <p:nvPr/>
        </p:nvGrpSpPr>
        <p:grpSpPr>
          <a:xfrm>
            <a:off x="1217381" y="857250"/>
            <a:ext cx="6717585" cy="5020459"/>
            <a:chOff x="1349247" y="54160"/>
            <a:chExt cx="9506785" cy="8136603"/>
          </a:xfrm>
        </p:grpSpPr>
        <p:pic>
          <p:nvPicPr>
            <p:cNvPr id="16" name="Picture 13" descr="Fireworks-01">
              <a:extLst>
                <a:ext uri="{FF2B5EF4-FFF2-40B4-BE49-F238E27FC236}">
                  <a16:creationId xmlns:a16="http://schemas.microsoft.com/office/drawing/2014/main" id="{886B1FEA-1CF7-40C2-B172-DAE7457C50D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83327" y="54160"/>
              <a:ext cx="1908175"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 descr="pháo hoa">
              <a:extLst>
                <a:ext uri="{FF2B5EF4-FFF2-40B4-BE49-F238E27FC236}">
                  <a16:creationId xmlns:a16="http://schemas.microsoft.com/office/drawing/2014/main" id="{432E68ED-0CEF-40B0-B20E-71B7DEC845F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326430" y="1043324"/>
              <a:ext cx="15621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9" descr="pháo hoa">
              <a:extLst>
                <a:ext uri="{FF2B5EF4-FFF2-40B4-BE49-F238E27FC236}">
                  <a16:creationId xmlns:a16="http://schemas.microsoft.com/office/drawing/2014/main" id="{D70FB9A0-47D4-4BFE-ADCC-41DE37900C5F}"/>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293932" y="1976213"/>
              <a:ext cx="1562100" cy="313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3" descr="Fireworks-01">
              <a:extLst>
                <a:ext uri="{FF2B5EF4-FFF2-40B4-BE49-F238E27FC236}">
                  <a16:creationId xmlns:a16="http://schemas.microsoft.com/office/drawing/2014/main" id="{107E355A-2B73-4B27-BD68-1037BE3DEE3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40657" y="3043358"/>
              <a:ext cx="1908175"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3" descr="Fireworks-01">
              <a:extLst>
                <a:ext uri="{FF2B5EF4-FFF2-40B4-BE49-F238E27FC236}">
                  <a16:creationId xmlns:a16="http://schemas.microsoft.com/office/drawing/2014/main" id="{AE5E8423-3205-4EE6-9DED-7D481254B98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49247" y="974832"/>
              <a:ext cx="1908175"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3" descr="Fireworks-01">
              <a:extLst>
                <a:ext uri="{FF2B5EF4-FFF2-40B4-BE49-F238E27FC236}">
                  <a16:creationId xmlns:a16="http://schemas.microsoft.com/office/drawing/2014/main" id="{3A76A2DA-1397-47A7-AB9B-440E31828A2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21372" y="3687970"/>
              <a:ext cx="1908175"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 descr="pháo hoa">
              <a:extLst>
                <a:ext uri="{FF2B5EF4-FFF2-40B4-BE49-F238E27FC236}">
                  <a16:creationId xmlns:a16="http://schemas.microsoft.com/office/drawing/2014/main" id="{D936F5E0-25B0-4D58-953C-63C65987B30C}"/>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846704" y="4306153"/>
              <a:ext cx="1562100" cy="3884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 descr="pháo hoa">
              <a:extLst>
                <a:ext uri="{FF2B5EF4-FFF2-40B4-BE49-F238E27FC236}">
                  <a16:creationId xmlns:a16="http://schemas.microsoft.com/office/drawing/2014/main" id="{4B16FBFD-9DF3-404E-98A8-49333848C94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814744" y="1476479"/>
              <a:ext cx="15621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 name="Picture 4" descr="Bellcoll">
            <a:extLst>
              <a:ext uri="{FF2B5EF4-FFF2-40B4-BE49-F238E27FC236}">
                <a16:creationId xmlns:a16="http://schemas.microsoft.com/office/drawing/2014/main" id="{2EA3562F-A0A8-4028-B17A-26E25B941097}"/>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3382142">
            <a:off x="7938002" y="55700"/>
            <a:ext cx="12573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 descr="Bellcoll">
            <a:extLst>
              <a:ext uri="{FF2B5EF4-FFF2-40B4-BE49-F238E27FC236}">
                <a16:creationId xmlns:a16="http://schemas.microsoft.com/office/drawing/2014/main" id="{A9D0425E-AEA2-4456-8F65-D0401CCC5EF9}"/>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3847532">
            <a:off x="7545" y="5643407"/>
            <a:ext cx="1263253" cy="1085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667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3000" fill="hold"/>
                                        <p:tgtEl>
                                          <p:spTgt spid="13"/>
                                        </p:tgtEl>
                                        <p:attrNameLst>
                                          <p:attrName>ppt_w</p:attrName>
                                        </p:attrNameLst>
                                      </p:cBhvr>
                                      <p:tavLst>
                                        <p:tav tm="0">
                                          <p:val>
                                            <p:fltVal val="0"/>
                                          </p:val>
                                        </p:tav>
                                        <p:tav tm="100000">
                                          <p:val>
                                            <p:strVal val="#ppt_w"/>
                                          </p:val>
                                        </p:tav>
                                      </p:tavLst>
                                    </p:anim>
                                    <p:anim calcmode="lin" valueType="num">
                                      <p:cBhvr>
                                        <p:cTn id="8" dur="3000" fill="hold"/>
                                        <p:tgtEl>
                                          <p:spTgt spid="13"/>
                                        </p:tgtEl>
                                        <p:attrNameLst>
                                          <p:attrName>ppt_h</p:attrName>
                                        </p:attrNameLst>
                                      </p:cBhvr>
                                      <p:tavLst>
                                        <p:tav tm="0">
                                          <p:val>
                                            <p:fltVal val="0"/>
                                          </p:val>
                                        </p:tav>
                                        <p:tav tm="100000">
                                          <p:val>
                                            <p:strVal val="#ppt_h"/>
                                          </p:val>
                                        </p:tav>
                                      </p:tavLst>
                                    </p:anim>
                                    <p:anim calcmode="lin" valueType="num">
                                      <p:cBhvr>
                                        <p:cTn id="9" dur="3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0" dur="3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3000" fill="hold"/>
                                        <p:tgtEl>
                                          <p:spTgt spid="14"/>
                                        </p:tgtEl>
                                        <p:attrNameLst>
                                          <p:attrName>ppt_w</p:attrName>
                                        </p:attrNameLst>
                                      </p:cBhvr>
                                      <p:tavLst>
                                        <p:tav tm="0">
                                          <p:val>
                                            <p:fltVal val="0"/>
                                          </p:val>
                                        </p:tav>
                                        <p:tav tm="100000">
                                          <p:val>
                                            <p:strVal val="#ppt_w"/>
                                          </p:val>
                                        </p:tav>
                                      </p:tavLst>
                                    </p:anim>
                                    <p:anim calcmode="lin" valueType="num">
                                      <p:cBhvr>
                                        <p:cTn id="16" dur="3000" fill="hold"/>
                                        <p:tgtEl>
                                          <p:spTgt spid="14"/>
                                        </p:tgtEl>
                                        <p:attrNameLst>
                                          <p:attrName>ppt_h</p:attrName>
                                        </p:attrNameLst>
                                      </p:cBhvr>
                                      <p:tavLst>
                                        <p:tav tm="0">
                                          <p:val>
                                            <p:fltVal val="0"/>
                                          </p:val>
                                        </p:tav>
                                        <p:tav tm="100000">
                                          <p:val>
                                            <p:strVal val="#ppt_h"/>
                                          </p:val>
                                        </p:tav>
                                      </p:tavLst>
                                    </p:anim>
                                    <p:anim calcmode="lin" valueType="num">
                                      <p:cBhvr>
                                        <p:cTn id="17" dur="3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8" dur="3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3" descr="Hình nền Powerpoint đẹp tạo nên một Slide chuyên nghiệp">
            <a:extLst>
              <a:ext uri="{FF2B5EF4-FFF2-40B4-BE49-F238E27FC236}">
                <a16:creationId xmlns:a16="http://schemas.microsoft.com/office/drawing/2014/main" id="{691411BA-FD8D-4F41-AFD6-DFFB75C141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3" y="-14288"/>
            <a:ext cx="91567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373" y="0"/>
            <a:ext cx="16764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7548806" y="5863828"/>
            <a:ext cx="16764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22099" y="5513995"/>
            <a:ext cx="12573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7887738" y="-42430"/>
            <a:ext cx="12573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Chu-Voi-Con-O-Ban-Don-Be-Ngoc-Nga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7548806" y="4878013"/>
            <a:ext cx="609600" cy="609600"/>
          </a:xfrm>
          <a:prstGeom prst="rect">
            <a:avLst/>
          </a:prstGeom>
        </p:spPr>
      </p:pic>
      <p:sp>
        <p:nvSpPr>
          <p:cNvPr id="10" name="TextBox 9"/>
          <p:cNvSpPr txBox="1"/>
          <p:nvPr/>
        </p:nvSpPr>
        <p:spPr>
          <a:xfrm>
            <a:off x="304800" y="3886200"/>
            <a:ext cx="7853606" cy="457200"/>
          </a:xfrm>
          <a:prstGeom prst="rect">
            <a:avLst/>
          </a:prstGeom>
          <a:noFill/>
        </p:spPr>
        <p:txBody>
          <a:bodyPr wrap="square" rtlCol="0">
            <a:spAutoFit/>
          </a:bodyPr>
          <a:lstStyle/>
          <a:p>
            <a:endParaRPr lang="en-US" dirty="0"/>
          </a:p>
        </p:txBody>
      </p:sp>
      <p:pic>
        <p:nvPicPr>
          <p:cNvPr id="13" name="Picture 12" descr="Hình ảnh có liên qua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588" y="1484784"/>
            <a:ext cx="8328212" cy="4379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2411760" y="188640"/>
            <a:ext cx="4536504" cy="1446550"/>
          </a:xfrm>
          <a:prstGeom prst="rect">
            <a:avLst/>
          </a:prstGeom>
          <a:noFill/>
        </p:spPr>
        <p:txBody>
          <a:bodyPr wrap="square" rtlCol="0">
            <a:spAutoFit/>
          </a:bodyPr>
          <a:lstStyle/>
          <a:p>
            <a:r>
              <a:rPr lang="en-US" sz="4400" b="1" dirty="0" err="1">
                <a:solidFill>
                  <a:srgbClr val="0000FF"/>
                </a:solidFill>
                <a:latin typeface="Times New Roman" panose="02020603050405020304" pitchFamily="18" charset="0"/>
                <a:cs typeface="Times New Roman" pitchFamily="18" charset="0"/>
              </a:rPr>
              <a:t>Tranh</a:t>
            </a:r>
            <a:r>
              <a:rPr lang="en-US" sz="4400" b="1" dirty="0">
                <a:solidFill>
                  <a:srgbClr val="0000FF"/>
                </a:solidFill>
                <a:latin typeface="Times New Roman" panose="02020603050405020304" pitchFamily="18" charset="0"/>
                <a:cs typeface="Times New Roman" pitchFamily="18" charset="0"/>
              </a:rPr>
              <a:t> </a:t>
            </a:r>
            <a:r>
              <a:rPr lang="en-US" sz="4400" b="1" dirty="0" err="1">
                <a:solidFill>
                  <a:srgbClr val="0000FF"/>
                </a:solidFill>
                <a:latin typeface="Times New Roman" panose="02020603050405020304" pitchFamily="18" charset="0"/>
                <a:cs typeface="Times New Roman" pitchFamily="18" charset="0"/>
              </a:rPr>
              <a:t>làng</a:t>
            </a:r>
            <a:r>
              <a:rPr lang="en-US" sz="4400" b="1" dirty="0">
                <a:solidFill>
                  <a:srgbClr val="0000FF"/>
                </a:solidFill>
                <a:latin typeface="Times New Roman" panose="02020603050405020304" pitchFamily="18" charset="0"/>
                <a:cs typeface="Times New Roman" pitchFamily="18" charset="0"/>
              </a:rPr>
              <a:t> </a:t>
            </a:r>
            <a:r>
              <a:rPr lang="en-US" sz="4400" b="1" dirty="0" err="1">
                <a:solidFill>
                  <a:srgbClr val="0000FF"/>
                </a:solidFill>
                <a:latin typeface="Times New Roman" panose="02020603050405020304" pitchFamily="18" charset="0"/>
                <a:cs typeface="Times New Roman" pitchFamily="18" charset="0"/>
              </a:rPr>
              <a:t>Hồ</a:t>
            </a:r>
            <a:endParaRPr lang="en-US" sz="4400" dirty="0">
              <a:solidFill>
                <a:srgbClr val="0000FF"/>
              </a:solidFill>
              <a:latin typeface="Times New Roman" panose="02020603050405020304" pitchFamily="18" charset="0"/>
              <a:cs typeface="Times New Roman" panose="02020603050405020304" pitchFamily="18" charset="0"/>
            </a:endParaRPr>
          </a:p>
          <a:p>
            <a:endParaRPr lang="en-US" sz="4400" dirty="0"/>
          </a:p>
        </p:txBody>
      </p:sp>
      <p:grpSp>
        <p:nvGrpSpPr>
          <p:cNvPr id="11" name="Group 10">
            <a:extLst>
              <a:ext uri="{FF2B5EF4-FFF2-40B4-BE49-F238E27FC236}">
                <a16:creationId xmlns:a16="http://schemas.microsoft.com/office/drawing/2014/main" id="{AB1835A1-9E41-41E8-B9C7-B7CBAB5B4B96}"/>
              </a:ext>
            </a:extLst>
          </p:cNvPr>
          <p:cNvGrpSpPr/>
          <p:nvPr/>
        </p:nvGrpSpPr>
        <p:grpSpPr>
          <a:xfrm>
            <a:off x="0" y="-22225"/>
            <a:ext cx="9250140" cy="6880225"/>
            <a:chOff x="1487540" y="0"/>
            <a:chExt cx="9250140" cy="6871909"/>
          </a:xfrm>
        </p:grpSpPr>
        <p:pic>
          <p:nvPicPr>
            <p:cNvPr id="12" name="Picture 7" descr="lollipop[1]">
              <a:extLst>
                <a:ext uri="{FF2B5EF4-FFF2-40B4-BE49-F238E27FC236}">
                  <a16:creationId xmlns:a16="http://schemas.microsoft.com/office/drawing/2014/main" id="{6E9E608F-73E5-4EB8-8C46-6484F0A45879}"/>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5400000" flipV="1">
              <a:off x="-190336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
              <a:extLst>
                <a:ext uri="{FF2B5EF4-FFF2-40B4-BE49-F238E27FC236}">
                  <a16:creationId xmlns:a16="http://schemas.microsoft.com/office/drawing/2014/main" id="{939DE678-3344-4184-9799-8694EBDDB871}"/>
                </a:ext>
              </a:extLst>
            </p:cNvPr>
            <p:cNvGrpSpPr/>
            <p:nvPr/>
          </p:nvGrpSpPr>
          <p:grpSpPr>
            <a:xfrm>
              <a:off x="1502530" y="13909"/>
              <a:ext cx="9235150" cy="6858000"/>
              <a:chOff x="-54690" y="0"/>
              <a:chExt cx="9235150" cy="6858000"/>
            </a:xfrm>
          </p:grpSpPr>
          <p:pic>
            <p:nvPicPr>
              <p:cNvPr id="16" name="Picture 15" descr="lollipop[1]">
                <a:extLst>
                  <a:ext uri="{FF2B5EF4-FFF2-40B4-BE49-F238E27FC236}">
                    <a16:creationId xmlns:a16="http://schemas.microsoft.com/office/drawing/2014/main" id="{1D78887A-9152-4883-A3C5-A6EFEC5D935B}"/>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5400000" flipV="1">
                <a:off x="5658670" y="3372670"/>
                <a:ext cx="6858000" cy="11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lollipop[1]">
                <a:extLst>
                  <a:ext uri="{FF2B5EF4-FFF2-40B4-BE49-F238E27FC236}">
                    <a16:creationId xmlns:a16="http://schemas.microsoft.com/office/drawing/2014/main" id="{D422C935-FD8B-4EF8-85B3-EF5D7C681CD6}"/>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V="1">
                <a:off x="-54690" y="0"/>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lollipop[1]">
                <a:extLst>
                  <a:ext uri="{FF2B5EF4-FFF2-40B4-BE49-F238E27FC236}">
                    <a16:creationId xmlns:a16="http://schemas.microsoft.com/office/drawing/2014/main" id="{3CE90944-1BD1-41D3-999C-608D7548D7A2}"/>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V="1">
                <a:off x="38100" y="6756418"/>
                <a:ext cx="9142360" cy="10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41009083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352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3" descr="Hình nền Powerpoint đẹp tạo nên một Slide chuyên nghiệp">
            <a:extLst>
              <a:ext uri="{FF2B5EF4-FFF2-40B4-BE49-F238E27FC236}">
                <a16:creationId xmlns:a16="http://schemas.microsoft.com/office/drawing/2014/main" id="{B1588235-13DA-4D43-B7BB-4D61F03647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50800"/>
            <a:ext cx="9156700" cy="690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3">
            <a:extLst>
              <a:ext uri="{FF2B5EF4-FFF2-40B4-BE49-F238E27FC236}">
                <a16:creationId xmlns:a16="http://schemas.microsoft.com/office/drawing/2014/main" id="{220A5741-679B-45DA-B8C9-D8684F04E5FB}"/>
              </a:ext>
            </a:extLst>
          </p:cNvPr>
          <p:cNvSpPr txBox="1">
            <a:spLocks noChangeArrowheads="1"/>
          </p:cNvSpPr>
          <p:nvPr/>
        </p:nvSpPr>
        <p:spPr bwMode="auto">
          <a:xfrm>
            <a:off x="765175" y="2251075"/>
            <a:ext cx="80010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dirty="0" err="1">
                <a:solidFill>
                  <a:srgbClr val="6600CC"/>
                </a:solidFill>
                <a:latin typeface="Times New Roman" panose="02020603050405020304" pitchFamily="18" charset="0"/>
                <a:cs typeface="Times New Roman" panose="02020603050405020304" pitchFamily="18" charset="0"/>
              </a:rPr>
              <a:t>Mục</a:t>
            </a:r>
            <a:r>
              <a:rPr lang="en-US" altLang="en-US" sz="4400" b="1" dirty="0">
                <a:solidFill>
                  <a:srgbClr val="6600CC"/>
                </a:solidFill>
                <a:latin typeface="Times New Roman" panose="02020603050405020304" pitchFamily="18" charset="0"/>
                <a:cs typeface="Times New Roman" panose="02020603050405020304" pitchFamily="18" charset="0"/>
              </a:rPr>
              <a:t> </a:t>
            </a:r>
            <a:r>
              <a:rPr lang="en-US" altLang="en-US" sz="4400" b="1" dirty="0" err="1">
                <a:solidFill>
                  <a:srgbClr val="6600CC"/>
                </a:solidFill>
                <a:latin typeface="Times New Roman" panose="02020603050405020304" pitchFamily="18" charset="0"/>
                <a:cs typeface="Times New Roman" panose="02020603050405020304" pitchFamily="18" charset="0"/>
              </a:rPr>
              <a:t>tiêu</a:t>
            </a:r>
            <a:endParaRPr lang="en-US" altLang="en-US" sz="4400" b="1" dirty="0">
              <a:solidFill>
                <a:srgbClr val="6600CC"/>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100" b="1" dirty="0">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1. </a:t>
            </a:r>
            <a:r>
              <a:rPr lang="en-US" altLang="en-US" sz="2800" dirty="0" err="1">
                <a:latin typeface="Times New Roman" panose="02020603050405020304" pitchFamily="18" charset="0"/>
                <a:cs typeface="Times New Roman" panose="02020603050405020304" pitchFamily="18" charset="0"/>
              </a:rPr>
              <a:t>Đọc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lưu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loát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diễn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cảm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toàn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bài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văn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với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giọng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vui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tươi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rành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mạch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thể</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hiện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cảm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xúc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trọng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trước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bức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tranh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Hồ</a:t>
            </a:r>
            <a:r>
              <a:rPr lang="en-US" altLang="en-US" sz="2800" dirty="0">
                <a:latin typeface="Times New Roman" panose="02020603050405020304" pitchFamily="18" charset="0"/>
                <a:cs typeface="Times New Roman" panose="02020603050405020304" pitchFamily="18" charset="0"/>
              </a:rPr>
              <a:t>.</a:t>
            </a:r>
          </a:p>
          <a:p>
            <a:pPr eaLnBrk="1" hangingPunct="1">
              <a:spcBef>
                <a:spcPct val="0"/>
              </a:spcBef>
              <a:buFontTx/>
              <a:buNone/>
            </a:pPr>
            <a:r>
              <a:rPr lang="en-US" altLang="en-US" sz="2800" dirty="0">
                <a:latin typeface="Times New Roman" panose="02020603050405020304" pitchFamily="18" charset="0"/>
                <a:cs typeface="Times New Roman" panose="02020603050405020304" pitchFamily="18" charset="0"/>
              </a:rPr>
              <a:t>	2. </a:t>
            </a:r>
            <a:r>
              <a:rPr lang="en-US" altLang="en-US" sz="2800" dirty="0" err="1">
                <a:latin typeface="Times New Roman" panose="02020603050405020304" pitchFamily="18" charset="0"/>
                <a:cs typeface="Times New Roman" panose="02020603050405020304" pitchFamily="18" charset="0"/>
              </a:rPr>
              <a:t>Hiểu</a:t>
            </a:r>
            <a:r>
              <a:rPr lang="en-US" altLang="en-US" sz="2800" dirty="0">
                <a:latin typeface="Times New Roman" panose="02020603050405020304" pitchFamily="18" charset="0"/>
                <a:cs typeface="Times New Roman" panose="02020603050405020304" pitchFamily="18" charset="0"/>
              </a:rPr>
              <a:t> ý </a:t>
            </a:r>
            <a:r>
              <a:rPr lang="en-US" altLang="en-US" sz="2800" dirty="0" err="1">
                <a:latin typeface="Times New Roman" panose="02020603050405020304" pitchFamily="18" charset="0"/>
                <a:cs typeface="Times New Roman" panose="02020603050405020304" pitchFamily="18" charset="0"/>
              </a:rPr>
              <a:t>nghĩa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bài</a:t>
            </a:r>
            <a:r>
              <a:rPr lang="en-US" altLang="en-US" sz="2800" dirty="0">
                <a:latin typeface="Times New Roman" panose="02020603050405020304" pitchFamily="18" charset="0"/>
                <a:cs typeface="Times New Roman" panose="02020603050405020304" pitchFamily="18" charset="0"/>
              </a:rPr>
              <a:t>.</a:t>
            </a:r>
          </a:p>
        </p:txBody>
      </p:sp>
      <p:sp>
        <p:nvSpPr>
          <p:cNvPr id="8196" name="Text Box 4">
            <a:extLst>
              <a:ext uri="{FF2B5EF4-FFF2-40B4-BE49-F238E27FC236}">
                <a16:creationId xmlns:a16="http://schemas.microsoft.com/office/drawing/2014/main" id="{6042F886-AAF4-4941-9409-F98C5BBD4B46}"/>
              </a:ext>
            </a:extLst>
          </p:cNvPr>
          <p:cNvSpPr txBox="1">
            <a:spLocks noChangeArrowheads="1"/>
          </p:cNvSpPr>
          <p:nvPr/>
        </p:nvSpPr>
        <p:spPr bwMode="auto">
          <a:xfrm>
            <a:off x="192460" y="12998"/>
            <a:ext cx="8465368" cy="1754326"/>
          </a:xfrm>
          <a:prstGeom prst="rect">
            <a:avLst/>
          </a:prstGeom>
          <a:noFill/>
          <a:ln>
            <a:noFill/>
          </a:ln>
          <a:effec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 typeface="Arial" panose="020B0604020202020204" pitchFamily="34" charset="0"/>
              <a:buNone/>
              <a:defRPr/>
            </a:pPr>
            <a:r>
              <a:rPr lang="en-US" altLang="vi-VN" sz="2100" b="1" dirty="0">
                <a:latin typeface="Times New Roman" panose="02020603050405020304" pitchFamily="18" charset="0"/>
                <a:cs typeface="Times New Roman" panose="02020603050405020304" pitchFamily="18" charset="0"/>
              </a:rPr>
              <a:t>      </a:t>
            </a:r>
            <a:r>
              <a:rPr lang="en-US" sz="3600" b="1" kern="10" dirty="0" err="1">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Thứ</a:t>
            </a:r>
            <a:r>
              <a:rPr lang="en-US" sz="3600"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b="1" kern="10" dirty="0" err="1">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hai</a:t>
            </a:r>
            <a:r>
              <a:rPr lang="en-US" sz="3600"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b="1" kern="10" dirty="0" err="1">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ngày</a:t>
            </a:r>
            <a:r>
              <a:rPr lang="en-US" sz="3600"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21 </a:t>
            </a:r>
            <a:r>
              <a:rPr lang="en-US" sz="3600" b="1" kern="10" dirty="0" err="1">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tháng</a:t>
            </a:r>
            <a:r>
              <a:rPr lang="en-US" sz="3600"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3 </a:t>
            </a:r>
            <a:r>
              <a:rPr lang="en-US" sz="3600" b="1" kern="10" dirty="0" err="1">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năm</a:t>
            </a:r>
            <a:r>
              <a:rPr lang="en-US" sz="3600"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2022</a:t>
            </a:r>
          </a:p>
          <a:p>
            <a:pPr algn="ctr" eaLnBrk="1" hangingPunct="1">
              <a:spcBef>
                <a:spcPct val="50000"/>
              </a:spcBef>
              <a:buFontTx/>
              <a:buNone/>
              <a:defRPr/>
            </a:pPr>
            <a:r>
              <a:rPr lang="en-US" altLang="vi-VN" sz="2400" b="1" dirty="0">
                <a:solidFill>
                  <a:srgbClr val="0000FF"/>
                </a:solidFill>
                <a:latin typeface="Times New Roman" panose="02020603050405020304" pitchFamily="18" charset="0"/>
                <a:cs typeface="Times New Roman" panose="02020603050405020304" pitchFamily="18" charset="0"/>
              </a:rPr>
              <a:t>	</a:t>
            </a:r>
          </a:p>
          <a:p>
            <a:pPr algn="ctr" eaLnBrk="1" hangingPunct="1">
              <a:spcBef>
                <a:spcPct val="50000"/>
              </a:spcBef>
              <a:buFontTx/>
              <a:buNone/>
              <a:defRPr/>
            </a:pPr>
            <a:r>
              <a:rPr lang="en-US" altLang="vi-VN" sz="2400" b="1" dirty="0">
                <a:solidFill>
                  <a:srgbClr val="0000FF"/>
                </a:solidFill>
                <a:latin typeface="Times New Roman" panose="02020603050405020304" pitchFamily="18" charset="0"/>
                <a:cs typeface="Times New Roman" panose="02020603050405020304" pitchFamily="18" charset="0"/>
              </a:rPr>
              <a:t> </a:t>
            </a:r>
          </a:p>
        </p:txBody>
      </p:sp>
      <p:sp>
        <p:nvSpPr>
          <p:cNvPr id="14341" name="TextBox 3">
            <a:extLst>
              <a:ext uri="{FF2B5EF4-FFF2-40B4-BE49-F238E27FC236}">
                <a16:creationId xmlns:a16="http://schemas.microsoft.com/office/drawing/2014/main" id="{5DF9D998-12DA-4844-9D4E-FD4DAA58A03E}"/>
              </a:ext>
            </a:extLst>
          </p:cNvPr>
          <p:cNvSpPr txBox="1">
            <a:spLocks noChangeArrowheads="1"/>
          </p:cNvSpPr>
          <p:nvPr/>
        </p:nvSpPr>
        <p:spPr bwMode="auto">
          <a:xfrm>
            <a:off x="806450" y="620713"/>
            <a:ext cx="7572375"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b="1" u="sng" dirty="0" err="1">
                <a:solidFill>
                  <a:srgbClr val="003300"/>
                </a:solidFill>
                <a:latin typeface="Arial" panose="020B0604020202020204" pitchFamily="34" charset="0"/>
              </a:rPr>
              <a:t>Tập</a:t>
            </a:r>
            <a:r>
              <a:rPr lang="en-GB" altLang="en-US" b="1" u="sng" dirty="0">
                <a:solidFill>
                  <a:srgbClr val="003300"/>
                </a:solidFill>
                <a:latin typeface="Arial" panose="020B0604020202020204" pitchFamily="34" charset="0"/>
              </a:rPr>
              <a:t> </a:t>
            </a:r>
            <a:r>
              <a:rPr lang="en-GB" altLang="en-US" b="1" u="sng" dirty="0" err="1">
                <a:solidFill>
                  <a:srgbClr val="003300"/>
                </a:solidFill>
                <a:latin typeface="Arial" panose="020B0604020202020204" pitchFamily="34" charset="0"/>
              </a:rPr>
              <a:t>đọc</a:t>
            </a:r>
            <a:endParaRPr lang="en-GB" altLang="en-US" b="1" u="sng" dirty="0">
              <a:solidFill>
                <a:srgbClr val="003300"/>
              </a:solidFill>
              <a:latin typeface="Arial" panose="020B0604020202020204" pitchFamily="34" charset="0"/>
            </a:endParaRPr>
          </a:p>
          <a:p>
            <a:pPr>
              <a:buNone/>
            </a:pPr>
            <a:r>
              <a:rPr lang="en-US" sz="4000" b="1" dirty="0">
                <a:solidFill>
                  <a:srgbClr val="0000FF"/>
                </a:solidFill>
                <a:latin typeface="Times New Roman" panose="02020603050405020304" pitchFamily="18" charset="0"/>
                <a:cs typeface="Times New Roman" pitchFamily="18" charset="0"/>
              </a:rPr>
              <a:t>                 </a:t>
            </a:r>
            <a:r>
              <a:rPr lang="en-US" sz="4000" b="1" dirty="0" err="1">
                <a:solidFill>
                  <a:srgbClr val="0000FF"/>
                </a:solidFill>
                <a:latin typeface="Times New Roman" panose="02020603050405020304" pitchFamily="18" charset="0"/>
                <a:cs typeface="Times New Roman" pitchFamily="18" charset="0"/>
              </a:rPr>
              <a:t>Tranh</a:t>
            </a:r>
            <a:r>
              <a:rPr lang="en-US" sz="4000" b="1" dirty="0">
                <a:solidFill>
                  <a:srgbClr val="0000FF"/>
                </a:solidFill>
                <a:latin typeface="Times New Roman" panose="02020603050405020304" pitchFamily="18" charset="0"/>
                <a:cs typeface="Times New Roman" pitchFamily="18" charset="0"/>
              </a:rPr>
              <a:t> </a:t>
            </a:r>
            <a:r>
              <a:rPr lang="en-US" sz="4000" b="1" dirty="0" err="1">
                <a:solidFill>
                  <a:srgbClr val="0000FF"/>
                </a:solidFill>
                <a:latin typeface="Times New Roman" panose="02020603050405020304" pitchFamily="18" charset="0"/>
                <a:cs typeface="Times New Roman" pitchFamily="18" charset="0"/>
              </a:rPr>
              <a:t>làng</a:t>
            </a:r>
            <a:r>
              <a:rPr lang="en-US" sz="4000" b="1" dirty="0">
                <a:solidFill>
                  <a:srgbClr val="0000FF"/>
                </a:solidFill>
                <a:latin typeface="Times New Roman" panose="02020603050405020304" pitchFamily="18" charset="0"/>
                <a:cs typeface="Times New Roman" pitchFamily="18" charset="0"/>
              </a:rPr>
              <a:t> </a:t>
            </a:r>
            <a:r>
              <a:rPr lang="en-US" sz="4000" b="1" dirty="0" err="1">
                <a:solidFill>
                  <a:srgbClr val="0000FF"/>
                </a:solidFill>
                <a:latin typeface="Times New Roman" panose="02020603050405020304" pitchFamily="18" charset="0"/>
                <a:cs typeface="Times New Roman" pitchFamily="18" charset="0"/>
              </a:rPr>
              <a:t>Hồ</a:t>
            </a:r>
            <a:endParaRPr lang="en-US" sz="4000" dirty="0">
              <a:solidFill>
                <a:srgbClr val="0000FF"/>
              </a:solidFill>
              <a:latin typeface="Times New Roman" panose="02020603050405020304" pitchFamily="18" charset="0"/>
              <a:cs typeface="Times New Roman" panose="02020603050405020304" pitchFamily="18" charset="0"/>
            </a:endParaRPr>
          </a:p>
          <a:p>
            <a:pPr>
              <a:spcBef>
                <a:spcPct val="0"/>
              </a:spcBef>
              <a:buFontTx/>
              <a:buNone/>
            </a:pPr>
            <a:endParaRPr lang="en-US" altLang="en-US" sz="2400" b="1" dirty="0">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3" descr="Hình nền Powerpoint đẹp tạo nên một Slide chuyên nghiệp">
            <a:extLst>
              <a:ext uri="{FF2B5EF4-FFF2-40B4-BE49-F238E27FC236}">
                <a16:creationId xmlns:a16="http://schemas.microsoft.com/office/drawing/2014/main" id="{10E13422-45A1-4C97-AED3-99A95E108F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6350"/>
            <a:ext cx="9156701" cy="690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12">
            <a:extLst>
              <a:ext uri="{FF2B5EF4-FFF2-40B4-BE49-F238E27FC236}">
                <a16:creationId xmlns:a16="http://schemas.microsoft.com/office/drawing/2014/main" id="{4A450223-B395-472E-AFAA-D0634D2CA470}"/>
              </a:ext>
            </a:extLst>
          </p:cNvPr>
          <p:cNvSpPr>
            <a:spLocks noChangeArrowheads="1"/>
          </p:cNvSpPr>
          <p:nvPr/>
        </p:nvSpPr>
        <p:spPr bwMode="auto">
          <a:xfrm>
            <a:off x="2451100" y="1797050"/>
            <a:ext cx="45212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0000"/>
              </a:lnSpc>
              <a:buFontTx/>
              <a:buNone/>
            </a:pPr>
            <a:r>
              <a:rPr lang="en-US" altLang="vi-VN" sz="2700" u="sng">
                <a:solidFill>
                  <a:srgbClr val="CC3300"/>
                </a:solidFill>
                <a:latin typeface="Times New Roman" panose="02020603050405020304" pitchFamily="18" charset="0"/>
                <a:cs typeface="Times New Roman" panose="02020603050405020304" pitchFamily="18" charset="0"/>
              </a:rPr>
              <a:t> </a:t>
            </a:r>
            <a:endParaRPr lang="en-US" altLang="en-US" sz="2700" b="1">
              <a:solidFill>
                <a:srgbClr val="0000FF"/>
              </a:solidFill>
              <a:latin typeface="Times New Roman" panose="02020603050405020304" pitchFamily="18" charset="0"/>
              <a:cs typeface="Times New Roman" panose="02020603050405020304" pitchFamily="18" charset="0"/>
            </a:endParaRPr>
          </a:p>
          <a:p>
            <a:pPr algn="ctr" eaLnBrk="1" hangingPunct="1">
              <a:lnSpc>
                <a:spcPct val="80000"/>
              </a:lnSpc>
              <a:buFontTx/>
              <a:buNone/>
            </a:pPr>
            <a:endParaRPr lang="en-US" altLang="vi-VN" sz="2700" b="1">
              <a:solidFill>
                <a:srgbClr val="FF0000"/>
              </a:solidFill>
              <a:latin typeface="Times New Roman" panose="02020603050405020304" pitchFamily="18" charset="0"/>
              <a:cs typeface="Times New Roman" panose="02020603050405020304" pitchFamily="18" charset="0"/>
            </a:endParaRPr>
          </a:p>
          <a:p>
            <a:pPr algn="ctr" eaLnBrk="1" hangingPunct="1">
              <a:lnSpc>
                <a:spcPct val="80000"/>
              </a:lnSpc>
              <a:buFontTx/>
              <a:buNone/>
            </a:pPr>
            <a:endParaRPr lang="en-US" altLang="vi-VN" sz="2700" b="1">
              <a:solidFill>
                <a:srgbClr val="FF0000"/>
              </a:solidFill>
              <a:latin typeface="Times New Roman" panose="02020603050405020304" pitchFamily="18" charset="0"/>
              <a:cs typeface="Times New Roman" panose="02020603050405020304" pitchFamily="18" charset="0"/>
            </a:endParaRPr>
          </a:p>
        </p:txBody>
      </p:sp>
      <p:sp>
        <p:nvSpPr>
          <p:cNvPr id="7" name="WordArt 5">
            <a:extLst>
              <a:ext uri="{FF2B5EF4-FFF2-40B4-BE49-F238E27FC236}">
                <a16:creationId xmlns:a16="http://schemas.microsoft.com/office/drawing/2014/main" id="{A58C77C6-DA51-4C6A-8A15-6B0D88B9B04E}"/>
              </a:ext>
            </a:extLst>
          </p:cNvPr>
          <p:cNvSpPr>
            <a:spLocks noChangeArrowheads="1" noChangeShapeType="1" noTextEdit="1"/>
          </p:cNvSpPr>
          <p:nvPr/>
        </p:nvSpPr>
        <p:spPr bwMode="auto">
          <a:xfrm>
            <a:off x="153988" y="996950"/>
            <a:ext cx="3386137" cy="2100263"/>
          </a:xfrm>
          <a:prstGeom prst="rect">
            <a:avLst/>
          </a:prstGeom>
        </p:spPr>
        <p:txBody>
          <a:bodyPr wrap="none" fromWordArt="1">
            <a:prstTxWarp prst="textCurveDown">
              <a:avLst>
                <a:gd name="adj" fmla="val 43477"/>
              </a:avLst>
            </a:prstTxWarp>
            <a:scene3d>
              <a:camera prst="legacyPerspectiveFront">
                <a:rot lat="20519958" lon="1080000" rev="0"/>
              </a:camera>
              <a:lightRig rig="legacyHarsh2" dir="b"/>
            </a:scene3d>
            <a:sp3d extrusionH="430200" prstMaterial="legacyMatte">
              <a:extrusionClr>
                <a:srgbClr val="FF6600"/>
              </a:extrusionClr>
              <a:contourClr>
                <a:srgbClr val="00FF00"/>
              </a:contourClr>
            </a:sp3d>
          </a:bodyPr>
          <a:lstStyle/>
          <a:p>
            <a:pPr algn="ctr"/>
            <a:r>
              <a:rPr lang="en-US" sz="2025" b="1" kern="10">
                <a:ln w="9525">
                  <a:round/>
                  <a:headEnd/>
                  <a:tailEnd/>
                </a:ln>
                <a:solidFill>
                  <a:srgbClr val="00FF00"/>
                </a:solidFill>
                <a:latin typeface=".VnSouthernH"/>
              </a:rPr>
              <a:t>LUYỆN ĐỌC </a:t>
            </a:r>
          </a:p>
        </p:txBody>
      </p:sp>
      <p:sp>
        <p:nvSpPr>
          <p:cNvPr id="8" name="TextBox 7">
            <a:extLst>
              <a:ext uri="{FF2B5EF4-FFF2-40B4-BE49-F238E27FC236}">
                <a16:creationId xmlns:a16="http://schemas.microsoft.com/office/drawing/2014/main" id="{27F67465-63CA-4587-8982-C9ACEDFACCE8}"/>
              </a:ext>
            </a:extLst>
          </p:cNvPr>
          <p:cNvSpPr txBox="1"/>
          <p:nvPr/>
        </p:nvSpPr>
        <p:spPr>
          <a:xfrm>
            <a:off x="3611793" y="2451455"/>
            <a:ext cx="1785930" cy="461665"/>
          </a:xfrm>
          <a:prstGeom prst="rect">
            <a:avLst/>
          </a:prstGeom>
          <a:noFill/>
        </p:spPr>
        <p:txBody>
          <a:bodyPr>
            <a:spAutoFit/>
          </a:bodyPr>
          <a:lstStyle/>
          <a:p>
            <a:pPr algn="ctr" eaLnBrk="1" hangingPunct="1">
              <a:defRPr/>
            </a:pPr>
            <a:r>
              <a:rPr lang="en-US" dirty="0">
                <a:ln w="18000">
                  <a:solidFill>
                    <a:srgbClr val="FF00FF"/>
                  </a:solidFill>
                  <a:prstDash val="solid"/>
                  <a:miter lim="800000"/>
                </a:ln>
                <a:latin typeface="Times New Roman" panose="02020603050405020304" pitchFamily="18" charset="0"/>
                <a:cs typeface="Times New Roman" panose="02020603050405020304" pitchFamily="18" charset="0"/>
              </a:rPr>
              <a:t>Chia </a:t>
            </a:r>
            <a:r>
              <a:rPr lang="vi-VN" dirty="0">
                <a:ln w="18000">
                  <a:solidFill>
                    <a:srgbClr val="FF00FF"/>
                  </a:solidFill>
                  <a:prstDash val="solid"/>
                  <a:miter lim="800000"/>
                </a:ln>
                <a:latin typeface="Times New Roman" panose="02020603050405020304" pitchFamily="18" charset="0"/>
                <a:cs typeface="Times New Roman" panose="02020603050405020304" pitchFamily="18" charset="0"/>
              </a:rPr>
              <a:t>đ</a:t>
            </a:r>
            <a:r>
              <a:rPr lang="en-US" dirty="0">
                <a:ln w="18000">
                  <a:solidFill>
                    <a:srgbClr val="FF00FF"/>
                  </a:solidFill>
                  <a:prstDash val="solid"/>
                  <a:miter lim="800000"/>
                </a:ln>
                <a:latin typeface="Times New Roman" panose="02020603050405020304" pitchFamily="18" charset="0"/>
                <a:cs typeface="Times New Roman" panose="02020603050405020304" pitchFamily="18" charset="0"/>
              </a:rPr>
              <a:t>oạn:</a:t>
            </a:r>
          </a:p>
        </p:txBody>
      </p:sp>
      <p:sp>
        <p:nvSpPr>
          <p:cNvPr id="9" name="TextBox 8">
            <a:extLst>
              <a:ext uri="{FF2B5EF4-FFF2-40B4-BE49-F238E27FC236}">
                <a16:creationId xmlns:a16="http://schemas.microsoft.com/office/drawing/2014/main" id="{8FD1439F-0FCF-45A6-9B90-EF28DB4EAA81}"/>
              </a:ext>
            </a:extLst>
          </p:cNvPr>
          <p:cNvSpPr txBox="1">
            <a:spLocks noChangeArrowheads="1"/>
          </p:cNvSpPr>
          <p:nvPr/>
        </p:nvSpPr>
        <p:spPr bwMode="auto">
          <a:xfrm>
            <a:off x="5172075" y="2451100"/>
            <a:ext cx="3852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AF11B3"/>
                </a:solidFill>
                <a:latin typeface="Times New Roman" panose="02020603050405020304" pitchFamily="18" charset="0"/>
                <a:cs typeface="Times New Roman" panose="02020603050405020304" pitchFamily="18" charset="0"/>
              </a:rPr>
              <a:t>Bài tập đọc  có mấy đoạn?</a:t>
            </a:r>
          </a:p>
        </p:txBody>
      </p:sp>
      <p:sp>
        <p:nvSpPr>
          <p:cNvPr id="14343" name="Text Box 4">
            <a:extLst>
              <a:ext uri="{FF2B5EF4-FFF2-40B4-BE49-F238E27FC236}">
                <a16:creationId xmlns:a16="http://schemas.microsoft.com/office/drawing/2014/main" id="{1D190FC1-4E7D-4AAD-B836-13EBD4DAA46B}"/>
              </a:ext>
            </a:extLst>
          </p:cNvPr>
          <p:cNvSpPr txBox="1">
            <a:spLocks noChangeArrowheads="1"/>
          </p:cNvSpPr>
          <p:nvPr/>
        </p:nvSpPr>
        <p:spPr bwMode="auto">
          <a:xfrm>
            <a:off x="1233488" y="263525"/>
            <a:ext cx="7226944" cy="1969770"/>
          </a:xfrm>
          <a:prstGeom prst="rect">
            <a:avLst/>
          </a:prstGeom>
          <a:noFill/>
          <a:ln>
            <a:noFill/>
          </a:ln>
          <a:effec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 typeface="Arial" panose="020B0604020202020204" pitchFamily="34" charset="0"/>
              <a:buNone/>
              <a:defRPr/>
            </a:pPr>
            <a:r>
              <a:rPr lang="en-US" b="1" kern="10" dirty="0" err="1">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Thứ</a:t>
            </a:r>
            <a:r>
              <a:rPr lang="en-US"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b="1" kern="10" dirty="0" err="1">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hai</a:t>
            </a:r>
            <a:r>
              <a:rPr lang="en-US"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b="1" kern="10" dirty="0" err="1">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ngày</a:t>
            </a:r>
            <a:r>
              <a:rPr lang="en-US"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21 </a:t>
            </a:r>
            <a:r>
              <a:rPr lang="en-US" b="1" kern="10" dirty="0" err="1">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tháng</a:t>
            </a:r>
            <a:r>
              <a:rPr lang="en-US"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3 </a:t>
            </a:r>
            <a:r>
              <a:rPr lang="en-US" b="1" kern="10" dirty="0" err="1">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năm</a:t>
            </a:r>
            <a:r>
              <a:rPr lang="en-US"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2022</a:t>
            </a:r>
          </a:p>
          <a:p>
            <a:pPr algn="ctr" eaLnBrk="1" hangingPunct="1">
              <a:spcBef>
                <a:spcPct val="50000"/>
              </a:spcBef>
              <a:buFontTx/>
              <a:buNone/>
              <a:defRPr/>
            </a:pPr>
            <a:endParaRPr lang="en-US" altLang="vi-VN" b="1" dirty="0">
              <a:solidFill>
                <a:srgbClr val="0000FF"/>
              </a:solidFill>
              <a:latin typeface="Times New Roman" panose="02020603050405020304" pitchFamily="18" charset="0"/>
              <a:cs typeface="Times New Roman" panose="02020603050405020304" pitchFamily="18" charset="0"/>
            </a:endParaRPr>
          </a:p>
          <a:p>
            <a:pPr algn="ctr" eaLnBrk="1" hangingPunct="1">
              <a:spcBef>
                <a:spcPct val="50000"/>
              </a:spcBef>
              <a:buFontTx/>
              <a:buNone/>
              <a:defRPr/>
            </a:pPr>
            <a:r>
              <a:rPr lang="en-US" altLang="vi-VN" sz="2800" b="1" dirty="0">
                <a:solidFill>
                  <a:srgbClr val="0000FF"/>
                </a:solidFill>
                <a:latin typeface="Times New Roman" panose="02020603050405020304" pitchFamily="18" charset="0"/>
                <a:cs typeface="Times New Roman" panose="02020603050405020304" pitchFamily="18" charset="0"/>
              </a:rPr>
              <a:t> </a:t>
            </a:r>
          </a:p>
        </p:txBody>
      </p:sp>
      <p:sp>
        <p:nvSpPr>
          <p:cNvPr id="12" name="Text Box 6">
            <a:extLst>
              <a:ext uri="{FF2B5EF4-FFF2-40B4-BE49-F238E27FC236}">
                <a16:creationId xmlns:a16="http://schemas.microsoft.com/office/drawing/2014/main" id="{C40058EC-2AF2-476A-BCB7-9D525CE7DD00}"/>
              </a:ext>
            </a:extLst>
          </p:cNvPr>
          <p:cNvSpPr txBox="1">
            <a:spLocks noChangeArrowheads="1"/>
          </p:cNvSpPr>
          <p:nvPr/>
        </p:nvSpPr>
        <p:spPr bwMode="auto">
          <a:xfrm>
            <a:off x="277813" y="2797175"/>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latin typeface="Times New Roman" panose="02020603050405020304" pitchFamily="18" charset="0"/>
                <a:cs typeface="Times New Roman" panose="02020603050405020304" pitchFamily="18" charset="0"/>
              </a:rPr>
              <a:t>Bài chia làm 3 đoạn: </a:t>
            </a:r>
          </a:p>
        </p:txBody>
      </p:sp>
      <p:sp>
        <p:nvSpPr>
          <p:cNvPr id="13" name="AutoShape 24">
            <a:extLst>
              <a:ext uri="{FF2B5EF4-FFF2-40B4-BE49-F238E27FC236}">
                <a16:creationId xmlns:a16="http://schemas.microsoft.com/office/drawing/2014/main" id="{E4356F92-E10A-47BB-B598-864418EE94AA}"/>
              </a:ext>
            </a:extLst>
          </p:cNvPr>
          <p:cNvSpPr>
            <a:spLocks noChangeArrowheads="1"/>
          </p:cNvSpPr>
          <p:nvPr/>
        </p:nvSpPr>
        <p:spPr bwMode="auto">
          <a:xfrm>
            <a:off x="5943600" y="5937250"/>
            <a:ext cx="3371850" cy="950913"/>
          </a:xfrm>
          <a:prstGeom prst="cloudCallout">
            <a:avLst>
              <a:gd name="adj1" fmla="val -69667"/>
              <a:gd name="adj2" fmla="val 114162"/>
            </a:avLst>
          </a:prstGeom>
          <a:gradFill rotWithShape="1">
            <a:gsLst>
              <a:gs pos="0">
                <a:srgbClr val="FFFF00"/>
              </a:gs>
              <a:gs pos="100000">
                <a:srgbClr val="FFFFFF"/>
              </a:gs>
            </a:gsLst>
            <a:lin ang="5400000" scaled="1"/>
          </a:gradFill>
          <a:ln w="12700">
            <a:solidFill>
              <a:srgbClr val="0033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100">
                <a:solidFill>
                  <a:srgbClr val="CC0066"/>
                </a:solidFill>
                <a:latin typeface="Times New Roman" panose="02020603050405020304" pitchFamily="18" charset="0"/>
                <a:cs typeface="Times New Roman" panose="02020603050405020304" pitchFamily="18" charset="0"/>
                <a:sym typeface="Wingdings" panose="05000000000000000000" pitchFamily="2" charset="2"/>
              </a:rPr>
              <a:t>Đọc nối tiếp theo đoạn</a:t>
            </a:r>
          </a:p>
        </p:txBody>
      </p:sp>
      <p:sp>
        <p:nvSpPr>
          <p:cNvPr id="15370" name="TextBox 17">
            <a:extLst>
              <a:ext uri="{FF2B5EF4-FFF2-40B4-BE49-F238E27FC236}">
                <a16:creationId xmlns:a16="http://schemas.microsoft.com/office/drawing/2014/main" id="{88140B11-0D0B-4603-A462-78396978F741}"/>
              </a:ext>
            </a:extLst>
          </p:cNvPr>
          <p:cNvSpPr txBox="1">
            <a:spLocks noChangeArrowheads="1"/>
          </p:cNvSpPr>
          <p:nvPr/>
        </p:nvSpPr>
        <p:spPr bwMode="auto">
          <a:xfrm>
            <a:off x="327025" y="3694113"/>
            <a:ext cx="8064500" cy="198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800">
                <a:latin typeface="Times New Roman" pitchFamily="18" charset="0"/>
                <a:cs typeface="Times New Roman" pitchFamily="18" charset="0"/>
                <a:sym typeface="Wingdings"/>
              </a:rPr>
              <a:t>- Đoạn 1: Từ ngày còn ít tuổi…………..tươi vui.</a:t>
            </a:r>
          </a:p>
          <a:p>
            <a:pPr>
              <a:buNone/>
            </a:pPr>
            <a:r>
              <a:rPr lang="en-US" sz="2800">
                <a:latin typeface="Times New Roman" pitchFamily="18" charset="0"/>
                <a:cs typeface="Times New Roman" pitchFamily="18" charset="0"/>
                <a:sym typeface="Wingdings"/>
              </a:rPr>
              <a:t>- Đoạn 2: Phải yêu mến………….gà mái mẹ.</a:t>
            </a:r>
          </a:p>
          <a:p>
            <a:pPr>
              <a:buNone/>
            </a:pPr>
            <a:r>
              <a:rPr lang="en-US" sz="2800">
                <a:latin typeface="Times New Roman" pitchFamily="18" charset="0"/>
                <a:cs typeface="Times New Roman" pitchFamily="18" charset="0"/>
                <a:sym typeface="Wingdings"/>
              </a:rPr>
              <a:t>- Đoạn 3: Kĩ thuật tranh làng Hồ…………dáng người trong tranh.</a:t>
            </a:r>
            <a:endParaRPr lang="en-US" sz="2800" dirty="0">
              <a:latin typeface="Times New Roman" pitchFamily="18" charset="0"/>
              <a:cs typeface="Times New Roman" pitchFamily="18" charset="0"/>
            </a:endParaRPr>
          </a:p>
        </p:txBody>
      </p:sp>
      <p:sp>
        <p:nvSpPr>
          <p:cNvPr id="15371" name="TextBox 3">
            <a:extLst>
              <a:ext uri="{FF2B5EF4-FFF2-40B4-BE49-F238E27FC236}">
                <a16:creationId xmlns:a16="http://schemas.microsoft.com/office/drawing/2014/main" id="{6C7CCE47-3914-416B-A989-2DF7850AF66F}"/>
              </a:ext>
            </a:extLst>
          </p:cNvPr>
          <p:cNvSpPr txBox="1">
            <a:spLocks noChangeArrowheads="1"/>
          </p:cNvSpPr>
          <p:nvPr/>
        </p:nvSpPr>
        <p:spPr bwMode="auto">
          <a:xfrm>
            <a:off x="806450" y="620713"/>
            <a:ext cx="757237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b="1" u="sng" dirty="0" err="1">
                <a:solidFill>
                  <a:srgbClr val="003300"/>
                </a:solidFill>
                <a:latin typeface="Arial" panose="020B0604020202020204" pitchFamily="34" charset="0"/>
              </a:rPr>
              <a:t>Tập</a:t>
            </a:r>
            <a:r>
              <a:rPr lang="en-GB" altLang="en-US" b="1" u="sng" dirty="0">
                <a:solidFill>
                  <a:srgbClr val="003300"/>
                </a:solidFill>
                <a:latin typeface="Arial" panose="020B0604020202020204" pitchFamily="34" charset="0"/>
              </a:rPr>
              <a:t> </a:t>
            </a:r>
            <a:r>
              <a:rPr lang="en-GB" altLang="en-US" b="1" u="sng" dirty="0" err="1">
                <a:solidFill>
                  <a:srgbClr val="003300"/>
                </a:solidFill>
                <a:latin typeface="Arial" panose="020B0604020202020204" pitchFamily="34" charset="0"/>
              </a:rPr>
              <a:t>đọc</a:t>
            </a:r>
            <a:endParaRPr lang="en-GB" altLang="en-US" b="1" u="sng" dirty="0">
              <a:solidFill>
                <a:srgbClr val="003300"/>
              </a:solidFill>
              <a:latin typeface="Arial" panose="020B0604020202020204" pitchFamily="34" charset="0"/>
            </a:endParaRPr>
          </a:p>
          <a:p>
            <a:pPr>
              <a:buNone/>
            </a:pPr>
            <a:r>
              <a:rPr lang="en-US" sz="4000" b="1" dirty="0">
                <a:solidFill>
                  <a:srgbClr val="0000FF"/>
                </a:solidFill>
                <a:latin typeface="Times New Roman" panose="02020603050405020304" pitchFamily="18" charset="0"/>
                <a:cs typeface="Times New Roman" pitchFamily="18" charset="0"/>
              </a:rPr>
              <a:t>                </a:t>
            </a:r>
            <a:r>
              <a:rPr lang="en-US" sz="4000" b="1" dirty="0" err="1">
                <a:solidFill>
                  <a:srgbClr val="0000FF"/>
                </a:solidFill>
                <a:latin typeface="Times New Roman" panose="02020603050405020304" pitchFamily="18" charset="0"/>
                <a:cs typeface="Times New Roman" pitchFamily="18" charset="0"/>
              </a:rPr>
              <a:t>Tranh</a:t>
            </a:r>
            <a:r>
              <a:rPr lang="en-US" sz="4000" b="1" dirty="0">
                <a:solidFill>
                  <a:srgbClr val="0000FF"/>
                </a:solidFill>
                <a:latin typeface="Times New Roman" panose="02020603050405020304" pitchFamily="18" charset="0"/>
                <a:cs typeface="Times New Roman" pitchFamily="18" charset="0"/>
              </a:rPr>
              <a:t> </a:t>
            </a:r>
            <a:r>
              <a:rPr lang="en-US" sz="4000" b="1" dirty="0" err="1">
                <a:solidFill>
                  <a:srgbClr val="0000FF"/>
                </a:solidFill>
                <a:latin typeface="Times New Roman" panose="02020603050405020304" pitchFamily="18" charset="0"/>
                <a:cs typeface="Times New Roman" pitchFamily="18" charset="0"/>
              </a:rPr>
              <a:t>làng</a:t>
            </a:r>
            <a:r>
              <a:rPr lang="en-US" sz="4000" b="1" dirty="0">
                <a:solidFill>
                  <a:srgbClr val="0000FF"/>
                </a:solidFill>
                <a:latin typeface="Times New Roman" panose="02020603050405020304" pitchFamily="18" charset="0"/>
                <a:cs typeface="Times New Roman" pitchFamily="18" charset="0"/>
              </a:rPr>
              <a:t> </a:t>
            </a:r>
            <a:r>
              <a:rPr lang="en-US" sz="4000" b="1" dirty="0" err="1">
                <a:solidFill>
                  <a:srgbClr val="0000FF"/>
                </a:solidFill>
                <a:latin typeface="Times New Roman" panose="02020603050405020304" pitchFamily="18" charset="0"/>
                <a:cs typeface="Times New Roman" pitchFamily="18" charset="0"/>
              </a:rPr>
              <a:t>Hồ</a:t>
            </a:r>
            <a:endParaRPr lang="en-US" sz="4000" dirty="0">
              <a:solidFill>
                <a:srgbClr val="0000FF"/>
              </a:solidFill>
              <a:latin typeface="Times New Roman" panose="02020603050405020304" pitchFamily="18" charset="0"/>
              <a:cs typeface="Times New Roman" panose="02020603050405020304" pitchFamily="18" charset="0"/>
            </a:endParaRPr>
          </a:p>
          <a:p>
            <a:pPr>
              <a:spcBef>
                <a:spcPct val="0"/>
              </a:spcBef>
              <a:buFontTx/>
              <a:buNone/>
            </a:pPr>
            <a:endParaRPr lang="en-GB" altLang="en-US" sz="2400" b="1" u="sng" dirty="0">
              <a:solidFill>
                <a:srgbClr val="003300"/>
              </a:solidFill>
              <a:latin typeface="Arial" panose="020B0604020202020204" pitchFamily="34" charset="0"/>
            </a:endParaRPr>
          </a:p>
          <a:p>
            <a:pPr>
              <a:spcBef>
                <a:spcPct val="0"/>
              </a:spcBef>
              <a:buFontTx/>
              <a:buNone/>
            </a:pPr>
            <a:endParaRPr lang="en-US" altLang="en-US" sz="2400" b="1"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53"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000"/>
                            </p:stCondLst>
                            <p:childTnLst>
                              <p:par>
                                <p:cTn id="23" presetID="40" presetClass="entr" presetSubtype="0" fill="hold" nodeType="afterEffect">
                                  <p:stCondLst>
                                    <p:cond delay="0"/>
                                  </p:stCondLst>
                                  <p:iterate type="lt">
                                    <p:tmPct val="10000"/>
                                  </p:iterate>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fade">
                                      <p:cBhvr>
                                        <p:cTn id="25" dur="1000"/>
                                        <p:tgtEl>
                                          <p:spTgt spid="12">
                                            <p:txEl>
                                              <p:pRg st="0" end="0"/>
                                            </p:txEl>
                                          </p:spTgt>
                                        </p:tgtEl>
                                      </p:cBhvr>
                                    </p:animEffect>
                                    <p:anim calcmode="lin" valueType="num">
                                      <p:cBhvr>
                                        <p:cTn id="26" dur="1000" fill="hold"/>
                                        <p:tgtEl>
                                          <p:spTgt spid="12">
                                            <p:txEl>
                                              <p:pRg st="0" end="0"/>
                                            </p:txEl>
                                          </p:spTgt>
                                        </p:tgtEl>
                                        <p:attrNameLst>
                                          <p:attrName>ppt_x</p:attrName>
                                        </p:attrNameLst>
                                      </p:cBhvr>
                                      <p:tavLst>
                                        <p:tav tm="0">
                                          <p:val>
                                            <p:strVal val="#ppt_x-.1"/>
                                          </p:val>
                                        </p:tav>
                                        <p:tav tm="100000">
                                          <p:val>
                                            <p:strVal val="#ppt_x"/>
                                          </p:val>
                                        </p:tav>
                                      </p:tavLst>
                                    </p:anim>
                                    <p:anim calcmode="lin" valueType="num">
                                      <p:cBhvr>
                                        <p:cTn id="27" dur="10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3" descr="Hình nền Powerpoint đẹp tạo nên một Slide chuyên nghiệp">
            <a:extLst>
              <a:ext uri="{FF2B5EF4-FFF2-40B4-BE49-F238E27FC236}">
                <a16:creationId xmlns:a16="http://schemas.microsoft.com/office/drawing/2014/main" id="{91674F5D-3CB3-4B41-869B-811E3B3F34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14288"/>
            <a:ext cx="91567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Title 1">
            <a:extLst>
              <a:ext uri="{FF2B5EF4-FFF2-40B4-BE49-F238E27FC236}">
                <a16:creationId xmlns:a16="http://schemas.microsoft.com/office/drawing/2014/main" id="{5EF7139D-AAE1-4611-9586-185D4D63FD46}"/>
              </a:ext>
            </a:extLst>
          </p:cNvPr>
          <p:cNvSpPr>
            <a:spLocks noGrp="1"/>
          </p:cNvSpPr>
          <p:nvPr>
            <p:ph type="title"/>
          </p:nvPr>
        </p:nvSpPr>
        <p:spPr>
          <a:xfrm>
            <a:off x="4953000" y="31750"/>
            <a:ext cx="3733800" cy="1143000"/>
          </a:xfrm>
        </p:spPr>
        <p:txBody>
          <a:bodyPr/>
          <a:lstStyle/>
          <a:p>
            <a:pPr eaLnBrk="1" hangingPunct="1"/>
            <a:r>
              <a:rPr lang="en-US" altLang="en-US" sz="3200" b="1"/>
              <a:t>Tìm hiểu bài</a:t>
            </a:r>
          </a:p>
        </p:txBody>
      </p:sp>
      <p:cxnSp>
        <p:nvCxnSpPr>
          <p:cNvPr id="6" name="Straight Connector 5">
            <a:extLst>
              <a:ext uri="{FF2B5EF4-FFF2-40B4-BE49-F238E27FC236}">
                <a16:creationId xmlns:a16="http://schemas.microsoft.com/office/drawing/2014/main" id="{C25633DD-3839-4F98-93A9-F59D609869F1}"/>
              </a:ext>
            </a:extLst>
          </p:cNvPr>
          <p:cNvCxnSpPr/>
          <p:nvPr/>
        </p:nvCxnSpPr>
        <p:spPr>
          <a:xfrm>
            <a:off x="4876800" y="723900"/>
            <a:ext cx="76200" cy="5410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FBAF255B-3E01-4EFF-8570-3F9EF5440DD2}"/>
              </a:ext>
            </a:extLst>
          </p:cNvPr>
          <p:cNvSpPr txBox="1">
            <a:spLocks/>
          </p:cNvSpPr>
          <p:nvPr/>
        </p:nvSpPr>
        <p:spPr bwMode="auto">
          <a:xfrm>
            <a:off x="831850" y="1303338"/>
            <a:ext cx="2514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9pPr>
          </a:lstStyle>
          <a:p>
            <a:pPr eaLnBrk="1" hangingPunct="1">
              <a:buFont typeface="Wingdings" panose="05000000000000000000" pitchFamily="2" charset="2"/>
              <a:buChar char="Ø"/>
            </a:pPr>
            <a:r>
              <a:rPr lang="en-US" altLang="en-US" sz="4000" b="1">
                <a:solidFill>
                  <a:srgbClr val="FF0000"/>
                </a:solidFill>
              </a:rPr>
              <a:t> </a:t>
            </a:r>
            <a:r>
              <a:rPr lang="en-US" altLang="en-US" sz="2800" b="1">
                <a:solidFill>
                  <a:srgbClr val="FF0000"/>
                </a:solidFill>
              </a:rPr>
              <a:t>giải</a:t>
            </a:r>
          </a:p>
          <a:p>
            <a:pPr eaLnBrk="1" hangingPunct="1">
              <a:buFont typeface="Wingdings" panose="05000000000000000000" pitchFamily="2" charset="2"/>
              <a:buChar char="Ø"/>
            </a:pPr>
            <a:r>
              <a:rPr lang="en-US" altLang="en-US" sz="2800" b="1">
                <a:solidFill>
                  <a:srgbClr val="FF0000"/>
                </a:solidFill>
              </a:rPr>
              <a:t> thuần phác</a:t>
            </a:r>
          </a:p>
          <a:p>
            <a:pPr eaLnBrk="1" hangingPunct="1">
              <a:buFont typeface="Wingdings" panose="05000000000000000000" pitchFamily="2" charset="2"/>
              <a:buChar char="Ø"/>
            </a:pPr>
            <a:r>
              <a:rPr lang="en-US" altLang="en-US" sz="2800" b="1">
                <a:solidFill>
                  <a:srgbClr val="FF0000"/>
                </a:solidFill>
              </a:rPr>
              <a:t> hóm hỉnh</a:t>
            </a:r>
          </a:p>
          <a:p>
            <a:pPr eaLnBrk="1" hangingPunct="1">
              <a:buFont typeface="Wingdings" panose="05000000000000000000" pitchFamily="2" charset="2"/>
              <a:buChar char="Ø"/>
            </a:pPr>
            <a:r>
              <a:rPr lang="en-US" altLang="en-US" sz="2800" b="1">
                <a:solidFill>
                  <a:srgbClr val="FF0000"/>
                </a:solidFill>
              </a:rPr>
              <a:t> lợn ráy</a:t>
            </a:r>
          </a:p>
        </p:txBody>
      </p:sp>
      <p:sp>
        <p:nvSpPr>
          <p:cNvPr id="6149" name="Rectangle 7">
            <a:extLst>
              <a:ext uri="{FF2B5EF4-FFF2-40B4-BE49-F238E27FC236}">
                <a16:creationId xmlns:a16="http://schemas.microsoft.com/office/drawing/2014/main" id="{B255E164-5E59-41AC-BDF0-8DC62CFD3498}"/>
              </a:ext>
            </a:extLst>
          </p:cNvPr>
          <p:cNvSpPr>
            <a:spLocks noChangeArrowheads="1"/>
          </p:cNvSpPr>
          <p:nvPr/>
        </p:nvSpPr>
        <p:spPr bwMode="auto">
          <a:xfrm>
            <a:off x="3994150" y="3244850"/>
            <a:ext cx="1155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9pPr>
          </a:lstStyle>
          <a:p>
            <a:pPr>
              <a:spcBef>
                <a:spcPct val="0"/>
              </a:spcBef>
              <a:buFontTx/>
              <a:buNone/>
            </a:pPr>
            <a:r>
              <a:rPr lang="en-US" altLang="en-US" sz="1800" b="1">
                <a:solidFill>
                  <a:schemeClr val="bg1"/>
                </a:solidFill>
                <a:latin typeface="Calibri" panose="020F0502020204030204" pitchFamily="34" charset="0"/>
              </a:rPr>
              <a:t>Luyện đọc</a:t>
            </a:r>
            <a:endParaRPr lang="en-US" altLang="en-US" sz="1800">
              <a:latin typeface="Calibri" panose="020F0502020204030204" pitchFamily="34" charset="0"/>
            </a:endParaRPr>
          </a:p>
        </p:txBody>
      </p:sp>
      <p:sp>
        <p:nvSpPr>
          <p:cNvPr id="6150" name="TextBox 9">
            <a:extLst>
              <a:ext uri="{FF2B5EF4-FFF2-40B4-BE49-F238E27FC236}">
                <a16:creationId xmlns:a16="http://schemas.microsoft.com/office/drawing/2014/main" id="{949526F9-6A5D-4343-A312-354184DEF7B7}"/>
              </a:ext>
            </a:extLst>
          </p:cNvPr>
          <p:cNvSpPr txBox="1">
            <a:spLocks noChangeArrowheads="1"/>
          </p:cNvSpPr>
          <p:nvPr/>
        </p:nvSpPr>
        <p:spPr bwMode="auto">
          <a:xfrm>
            <a:off x="1174750" y="334963"/>
            <a:ext cx="1912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9pPr>
          </a:lstStyle>
          <a:p>
            <a:pPr>
              <a:spcBef>
                <a:spcPct val="0"/>
              </a:spcBef>
              <a:buFontTx/>
              <a:buNone/>
            </a:pPr>
            <a:r>
              <a:rPr lang="en-US" altLang="en-US" b="1">
                <a:latin typeface="Calibri" panose="020F0502020204030204" pitchFamily="34" charset="0"/>
              </a:rPr>
              <a:t>Luyện đọc</a:t>
            </a:r>
          </a:p>
        </p:txBody>
      </p:sp>
      <p:sp>
        <p:nvSpPr>
          <p:cNvPr id="11" name="Rectangle 10">
            <a:extLst>
              <a:ext uri="{FF2B5EF4-FFF2-40B4-BE49-F238E27FC236}">
                <a16:creationId xmlns:a16="http://schemas.microsoft.com/office/drawing/2014/main" id="{43DF8EDE-1883-4F8C-A88D-E62D671562F7}"/>
              </a:ext>
            </a:extLst>
          </p:cNvPr>
          <p:cNvSpPr>
            <a:spLocks noChangeArrowheads="1"/>
          </p:cNvSpPr>
          <p:nvPr/>
        </p:nvSpPr>
        <p:spPr bwMode="auto">
          <a:xfrm>
            <a:off x="831850" y="3613150"/>
            <a:ext cx="4572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9pPr>
          </a:lstStyle>
          <a:p>
            <a:pPr eaLnBrk="1" hangingPunct="1">
              <a:spcBef>
                <a:spcPct val="0"/>
              </a:spcBef>
              <a:buFont typeface="Wingdings" panose="05000000000000000000" pitchFamily="2" charset="2"/>
              <a:buChar char="Ø"/>
            </a:pPr>
            <a:r>
              <a:rPr lang="vi-VN" altLang="en-US" sz="2800" b="1">
                <a:solidFill>
                  <a:srgbClr val="FF0000"/>
                </a:solidFill>
                <a:latin typeface="Calibri" panose="020F0502020204030204" pitchFamily="34" charset="0"/>
              </a:rPr>
              <a:t> </a:t>
            </a:r>
            <a:r>
              <a:rPr lang="en-US" altLang="en-US" sz="2800" b="1">
                <a:solidFill>
                  <a:srgbClr val="FF0000"/>
                </a:solidFill>
                <a:latin typeface="Calibri" panose="020F0502020204030204" pitchFamily="34" charset="0"/>
              </a:rPr>
              <a:t>khoáy âm dương </a:t>
            </a:r>
          </a:p>
          <a:p>
            <a:pPr eaLnBrk="1" hangingPunct="1">
              <a:spcBef>
                <a:spcPct val="0"/>
              </a:spcBef>
              <a:buFont typeface="Wingdings" panose="05000000000000000000" pitchFamily="2" charset="2"/>
              <a:buChar char="Ø"/>
            </a:pPr>
            <a:r>
              <a:rPr lang="en-US" altLang="en-US" sz="2800" b="1">
                <a:solidFill>
                  <a:srgbClr val="FF0000"/>
                </a:solidFill>
                <a:latin typeface="Calibri" panose="020F0502020204030204" pitchFamily="34" charset="0"/>
              </a:rPr>
              <a:t> đen lĩnh</a:t>
            </a:r>
          </a:p>
          <a:p>
            <a:pPr eaLnBrk="1" hangingPunct="1">
              <a:spcBef>
                <a:spcPct val="0"/>
              </a:spcBef>
              <a:buFont typeface="Wingdings" panose="05000000000000000000" pitchFamily="2" charset="2"/>
              <a:buChar char="Ø"/>
            </a:pPr>
            <a:r>
              <a:rPr lang="en-US" altLang="en-US" sz="2800" b="1">
                <a:solidFill>
                  <a:srgbClr val="FF0000"/>
                </a:solidFill>
                <a:latin typeface="Calibri" panose="020F0502020204030204" pitchFamily="34" charset="0"/>
              </a:rPr>
              <a:t> nhấp nhánh</a:t>
            </a:r>
          </a:p>
          <a:p>
            <a:pPr eaLnBrk="1" hangingPunct="1">
              <a:spcBef>
                <a:spcPct val="0"/>
              </a:spcBef>
              <a:buFont typeface="Wingdings" panose="05000000000000000000" pitchFamily="2" charset="2"/>
              <a:buChar char="Ø"/>
            </a:pPr>
            <a:r>
              <a:rPr lang="en-US" altLang="en-US" sz="2800" b="1">
                <a:solidFill>
                  <a:srgbClr val="FF0000"/>
                </a:solidFill>
                <a:latin typeface="Calibri" panose="020F0502020204030204" pitchFamily="34" charset="0"/>
              </a:rPr>
              <a:t> thâm thuý</a:t>
            </a:r>
          </a:p>
        </p:txBody>
      </p:sp>
      <p:sp>
        <p:nvSpPr>
          <p:cNvPr id="6152" name="Text Box 14">
            <a:extLst>
              <a:ext uri="{FF2B5EF4-FFF2-40B4-BE49-F238E27FC236}">
                <a16:creationId xmlns:a16="http://schemas.microsoft.com/office/drawing/2014/main" id="{AAF735C7-0857-49F3-8B85-1E419259016F}"/>
              </a:ext>
            </a:extLst>
          </p:cNvPr>
          <p:cNvSpPr txBox="1">
            <a:spLocks noChangeArrowheads="1"/>
          </p:cNvSpPr>
          <p:nvPr/>
        </p:nvSpPr>
        <p:spPr bwMode="auto">
          <a:xfrm>
            <a:off x="685800" y="812800"/>
            <a:ext cx="592931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915" tIns="48957" rIns="97915" bIns="48957">
            <a:spAutoFit/>
          </a:bodyPr>
          <a:lstStyle>
            <a:lvl1pPr defTabSz="979488">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defTabSz="979488">
              <a:spcBef>
                <a:spcPct val="20000"/>
              </a:spcBef>
              <a:buFont typeface="Arial" panose="020B0604020202020204" pitchFamily="34" charset="0"/>
              <a:buChar char="–"/>
              <a:defRPr sz="2800">
                <a:solidFill>
                  <a:schemeClr val="tx1"/>
                </a:solidFill>
                <a:latin typeface="Calibri" panose="020F0502020204030204" pitchFamily="34" charset="0"/>
                <a:cs typeface="Times New Roman" panose="02020603050405020304" pitchFamily="18" charset="0"/>
              </a:defRPr>
            </a:lvl2pPr>
            <a:lvl3pPr marL="1143000" indent="-228600" defTabSz="979488">
              <a:spcBef>
                <a:spcPct val="20000"/>
              </a:spcBef>
              <a:buFont typeface="Arial" panose="020B0604020202020204" pitchFamily="34" charset="0"/>
              <a:buChar char="•"/>
              <a:defRPr sz="2400">
                <a:solidFill>
                  <a:schemeClr val="tx1"/>
                </a:solidFill>
                <a:latin typeface="Calibri" panose="020F0502020204030204" pitchFamily="34" charset="0"/>
                <a:cs typeface="Times New Roman" panose="02020603050405020304" pitchFamily="18" charset="0"/>
              </a:defRPr>
            </a:lvl3pPr>
            <a:lvl4pPr marL="1600200" indent="-228600" defTabSz="979488">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4pPr>
            <a:lvl5pPr marL="2057400" indent="-228600" defTabSz="979488">
              <a:spcBef>
                <a:spcPct val="20000"/>
              </a:spcBef>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5pPr>
            <a:lvl6pPr marL="2514600" indent="-228600" defTabSz="9794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6pPr>
            <a:lvl7pPr marL="2971800" indent="-228600" defTabSz="9794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7pPr>
            <a:lvl8pPr marL="3429000" indent="-228600" defTabSz="9794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8pPr>
            <a:lvl9pPr marL="3886200" indent="-228600" defTabSz="9794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imes New Roman" panose="02020603050405020304" pitchFamily="18" charset="0"/>
              </a:defRPr>
            </a:lvl9pPr>
          </a:lstStyle>
          <a:p>
            <a:pPr>
              <a:spcBef>
                <a:spcPct val="50000"/>
              </a:spcBef>
              <a:buFontTx/>
              <a:buNone/>
            </a:pPr>
            <a:r>
              <a:rPr lang="en-US" altLang="en-US" sz="2800">
                <a:solidFill>
                  <a:schemeClr val="tx2"/>
                </a:solidFill>
                <a:latin typeface="Arial" panose="020B0604020202020204" pitchFamily="34" charset="0"/>
              </a:rPr>
              <a:t>Luyện đọc từ khó:</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SLIDE_ID_2" val="{325E58A6-2B56-4676-8699-133F4CA3704D}"/>
  <p:tag name="GENSWF_ADVANCE_TIME" val="5"/>
  <p:tag name="TIMING" val="|0.001|1"/>
  <p:tag name="ISPRING_CUSTOM_TIMING_USED" val="1"/>
</p:tagLst>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488</TotalTime>
  <Words>1521</Words>
  <Application>Microsoft Office PowerPoint</Application>
  <PresentationFormat>On-screen Show (4:3)</PresentationFormat>
  <Paragraphs>185</Paragraphs>
  <Slides>52</Slides>
  <Notes>3</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.VnSouthernH</vt:lpstr>
      <vt:lpstr>Arial</vt:lpstr>
      <vt:lpstr>Calibri</vt:lpstr>
      <vt:lpstr>iCiel Cadena</vt:lpstr>
      <vt:lpstr>Times New Roman</vt:lpstr>
      <vt:lpstr>Trebuchet MS</vt:lpstr>
      <vt:lpstr>Wingdings</vt:lpstr>
      <vt:lpstr>Chủ đề của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Tìm hiểu bài</vt:lpstr>
      <vt:lpstr>PowerPoint Presentation</vt:lpstr>
      <vt:lpstr>Tìm hiểu bài</vt:lpstr>
      <vt:lpstr>PowerPoint Presentation</vt:lpstr>
      <vt:lpstr>Làng Đông Hồ thuộc huyện Thuận Thành, tỉnh Bắc Ninh, có nghề làm tranh từ lâu đời. </vt:lpstr>
      <vt:lpstr>PowerPoint Presentation</vt:lpstr>
      <vt:lpstr>PowerPoint Presentation</vt:lpstr>
      <vt:lpstr>PowerPoint Presentation</vt:lpstr>
      <vt:lpstr>PowerPoint Presentation</vt:lpstr>
      <vt:lpstr>PowerPoint Presentation</vt:lpstr>
      <vt:lpstr>PowerPoint Presentation</vt:lpstr>
      <vt:lpstr>1. Kể tên một số bức tranh làng Hồ lấy đề tài trong cuộc sống hàng ngày của làng quê Việt Nam?</vt:lpstr>
      <vt:lpstr>Chăn  trâu  thổi  sáo</vt:lpstr>
      <vt:lpstr>Đấu vật</vt:lpstr>
      <vt:lpstr>Hứng  dừa</vt:lpstr>
      <vt:lpstr>Đám cưới chuột</vt:lpstr>
      <vt:lpstr>Vinh hoa</vt:lpstr>
      <vt:lpstr>Đàn gà</vt:lpstr>
      <vt:lpstr>Đàn lợn âm dương</vt:lpstr>
      <vt:lpstr>PowerPoint Presentation</vt:lpstr>
      <vt:lpstr>PowerPoint Presentation</vt:lpstr>
      <vt:lpstr>. Trong bài viết, tác giả nhắc đến kĩ thuật tranh làng Hồ đạt đến trình độ nào?</vt:lpstr>
      <vt:lpstr>PowerPoint Presentation</vt:lpstr>
      <vt:lpstr>Rơm bếp</vt:lpstr>
      <vt:lpstr>PowerPoint Presentation</vt:lpstr>
      <vt:lpstr>PowerPoint Presentation</vt:lpstr>
      <vt:lpstr>PowerPoint Presentation</vt:lpstr>
      <vt:lpstr>PowerPoint Presentation</vt:lpstr>
      <vt:lpstr>PowerPoint Presentation</vt:lpstr>
      <vt:lpstr>Tập đọc Tranh làng Hồ</vt:lpstr>
      <vt:lpstr>Nội dung :</vt:lpstr>
      <vt:lpstr>PowerPoint Presentation</vt:lpstr>
      <vt:lpstr>PowerPoint Presentation</vt:lpstr>
      <vt:lpstr>PowerPoint Presentation</vt:lpstr>
      <vt:lpstr>Tập đọc Tranh làng Hồ</vt:lpstr>
      <vt:lpstr>Làng nghề bánh tráng ( Phú Hòa Đông)</vt:lpstr>
      <vt:lpstr>Gốm sứ Lái Thiêu ( Bình Dương)</vt:lpstr>
      <vt:lpstr>PowerPoint Presentation</vt:lpstr>
      <vt:lpstr>PowerPoint Presentation</vt:lpstr>
      <vt:lpstr>PowerPoint Presentation</vt:lpstr>
      <vt:lpstr> * Em có tình cảm như thế nào với những  bức tranh làng Hồ và các nghệ sĩ tạo hình  của nhân dân?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Thứ hai, ngày 18 tháng 03 năm 2019 Tập đọc</dc:title>
  <dc:creator>HOANG</dc:creator>
  <cp:lastModifiedBy>A33515 Vũ Tuấn Long</cp:lastModifiedBy>
  <cp:revision>54</cp:revision>
  <dcterms:created xsi:type="dcterms:W3CDTF">2019-03-15T10:48:49Z</dcterms:created>
  <dcterms:modified xsi:type="dcterms:W3CDTF">2022-03-17T15:35:58Z</dcterms:modified>
</cp:coreProperties>
</file>