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FF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5C161-AB57-4B24-9837-8925A0BE8F5D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DC7CB-22CF-46C1-8CC7-50B205A9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1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8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3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7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0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39C6D-705B-4CB3-A477-E559EA636457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2"/>
            <a:ext cx="8229600" cy="452596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41 UI ƯI</a:t>
            </a:r>
          </a:p>
          <a:p>
            <a:pPr marL="82296" indent="0" algn="ctr">
              <a:buNone/>
            </a:pPr>
            <a:r>
              <a:rPr lang="en-US" sz="3600" b="1" i="1" dirty="0" err="1">
                <a:latin typeface=".VnTime" pitchFamily="34" charset="0"/>
                <a:cs typeface="Times New Roman" pitchFamily="18" charset="0"/>
              </a:rPr>
              <a:t>TiÕt</a:t>
            </a:r>
            <a:r>
              <a:rPr lang="en-US" sz="3600" b="1" i="1" dirty="0">
                <a:latin typeface=".VnTime" pitchFamily="34" charset="0"/>
                <a:cs typeface="Times New Roman" pitchFamily="18" charset="0"/>
              </a:rPr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val="27004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SKY\Downloads\file-hinh-anh-sgk-tieng-viet-bo-ket-noi-tri-thuc-voi-cuoc-song\1\9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" t="48104" r="7606" b="6507"/>
          <a:stretch/>
        </p:blipFill>
        <p:spPr bwMode="auto">
          <a:xfrm>
            <a:off x="-32656" y="0"/>
            <a:ext cx="9176657" cy="678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50244" y="838200"/>
            <a:ext cx="3410857" cy="5715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Xin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phÐp</a:t>
            </a:r>
            <a:endParaRPr lang="en-US" sz="36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4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89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7421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0" b="65831"/>
          <a:stretch/>
        </p:blipFill>
        <p:spPr bwMode="auto">
          <a:xfrm>
            <a:off x="0" y="1219200"/>
            <a:ext cx="9144000" cy="325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3729" y="4800602"/>
            <a:ext cx="4971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.VnAvant" pitchFamily="34" charset="0"/>
              </a:rPr>
              <a:t>Bµ </a:t>
            </a:r>
            <a:r>
              <a:rPr lang="en-US" sz="3600" dirty="0" err="1">
                <a:latin typeface=".VnAvant" pitchFamily="34" charset="0"/>
              </a:rPr>
              <a:t>göi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cho</a:t>
            </a:r>
            <a:r>
              <a:rPr lang="en-US" sz="3600" dirty="0">
                <a:latin typeface=".VnAvant" pitchFamily="34" charset="0"/>
              </a:rPr>
              <a:t> Hµ </a:t>
            </a:r>
            <a:r>
              <a:rPr lang="en-US" sz="3600" dirty="0" err="1">
                <a:latin typeface=".VnAvant" pitchFamily="34" charset="0"/>
              </a:rPr>
              <a:t>tói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kÑo</a:t>
            </a:r>
            <a:endParaRPr lang="en-US" sz="3600" dirty="0"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619" b="33265"/>
          <a:stretch/>
        </p:blipFill>
        <p:spPr bwMode="auto">
          <a:xfrm>
            <a:off x="3152777" y="4846748"/>
            <a:ext cx="5365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457825" y="4821814"/>
            <a:ext cx="558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.VnAvant" pitchFamily="34" charset="0"/>
              </a:rPr>
              <a:t>ui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4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37191" r="76552" b="57076"/>
          <a:stretch/>
        </p:blipFill>
        <p:spPr bwMode="auto">
          <a:xfrm>
            <a:off x="0" y="0"/>
            <a:ext cx="2191296" cy="117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1178879"/>
            <a:ext cx="766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ui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81" b="25287"/>
          <a:stretch/>
        </p:blipFill>
        <p:spPr bwMode="auto">
          <a:xfrm>
            <a:off x="5334235" y="1106407"/>
            <a:ext cx="756643" cy="100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41646"/>
              </p:ext>
            </p:extLst>
          </p:nvPr>
        </p:nvGraphicFramePr>
        <p:xfrm>
          <a:off x="2819400" y="2590800"/>
          <a:ext cx="35052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5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ui</a:t>
                      </a:r>
                      <a:endParaRPr lang="en-US" sz="5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5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5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úi</a:t>
                      </a:r>
                      <a:endParaRPr lang="en-US" sz="5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13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46501"/>
            <a:ext cx="43300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.VnAvant" pitchFamily="34" charset="0"/>
              </a:rPr>
              <a:t>bïi</a:t>
            </a:r>
            <a:r>
              <a:rPr lang="en-US" sz="4400" b="1" dirty="0">
                <a:latin typeface=".VnAvant" pitchFamily="34" charset="0"/>
              </a:rPr>
              <a:t>     </a:t>
            </a:r>
            <a:r>
              <a:rPr lang="en-US" sz="4400" b="1" dirty="0" err="1">
                <a:latin typeface=".VnAvant" pitchFamily="34" charset="0"/>
              </a:rPr>
              <a:t>mòi</a:t>
            </a:r>
            <a:r>
              <a:rPr lang="en-US" sz="4400" b="1" dirty="0">
                <a:latin typeface=".VnAvant" pitchFamily="34" charset="0"/>
              </a:rPr>
              <a:t>     </a:t>
            </a:r>
            <a:r>
              <a:rPr lang="en-US" sz="4400" b="1" dirty="0" err="1">
                <a:latin typeface=".VnAvant" pitchFamily="34" charset="0"/>
              </a:rPr>
              <a:t>sñi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4764" y="3057359"/>
            <a:ext cx="47788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.VnAvant" pitchFamily="34" charset="0"/>
              </a:rPr>
              <a:t>cöi</a:t>
            </a:r>
            <a:r>
              <a:rPr lang="en-US" sz="4400" b="1" dirty="0">
                <a:latin typeface=".VnAvant" pitchFamily="34" charset="0"/>
              </a:rPr>
              <a:t>      </a:t>
            </a:r>
            <a:r>
              <a:rPr lang="en-US" sz="4400" b="1" dirty="0" err="1">
                <a:latin typeface=".VnAvant" pitchFamily="34" charset="0"/>
              </a:rPr>
              <a:t>göi</a:t>
            </a:r>
            <a:r>
              <a:rPr lang="en-US" sz="4400" b="1" dirty="0">
                <a:latin typeface=".VnAvant" pitchFamily="34" charset="0"/>
              </a:rPr>
              <a:t>     </a:t>
            </a:r>
            <a:r>
              <a:rPr lang="en-US" sz="4400" b="1" dirty="0" err="1">
                <a:latin typeface=".VnAvant" pitchFamily="34" charset="0"/>
              </a:rPr>
              <a:t>ngöi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882" y="2870537"/>
            <a:ext cx="3966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ui</a:t>
            </a:r>
            <a:r>
              <a:rPr lang="en-US" sz="4400" b="1" dirty="0">
                <a:latin typeface=".VnAvant" pitchFamily="34" charset="0"/>
              </a:rPr>
              <a:t>    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4400" b="1" dirty="0">
                <a:latin typeface=".VnAvant" pitchFamily="34" charset="0"/>
              </a:rPr>
              <a:t>  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ui</a:t>
            </a:r>
            <a:r>
              <a:rPr lang="en-US" sz="4400" b="1" dirty="0">
                <a:latin typeface=".VnAvant" pitchFamily="34" charset="0"/>
              </a:rPr>
              <a:t>     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ui</a:t>
            </a:r>
            <a:endParaRPr lang="en-US" sz="4400" b="1" dirty="0">
              <a:latin typeface=".VnAvan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81" b="25287"/>
          <a:stretch/>
        </p:blipFill>
        <p:spPr bwMode="auto">
          <a:xfrm>
            <a:off x="6743634" y="3057359"/>
            <a:ext cx="57156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81" b="25287"/>
          <a:stretch/>
        </p:blipFill>
        <p:spPr bwMode="auto">
          <a:xfrm>
            <a:off x="4953000" y="3048000"/>
            <a:ext cx="603141" cy="80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81" b="25287"/>
          <a:stretch/>
        </p:blipFill>
        <p:spPr bwMode="auto">
          <a:xfrm>
            <a:off x="8686800" y="3047673"/>
            <a:ext cx="571812" cy="76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19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6092" y="2362202"/>
            <a:ext cx="1875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d·y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nói</a:t>
            </a:r>
            <a:endParaRPr lang="en-US" sz="3600" b="1" dirty="0">
              <a:latin typeface=".VnAvant" pitchFamily="34" charset="0"/>
            </a:endParaRPr>
          </a:p>
        </p:txBody>
      </p:sp>
      <p:pic>
        <p:nvPicPr>
          <p:cNvPr id="6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9" t="57351" r="61665" b="33293"/>
          <a:stretch/>
        </p:blipFill>
        <p:spPr bwMode="auto">
          <a:xfrm>
            <a:off x="0" y="-54808"/>
            <a:ext cx="4373734" cy="233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34364" y="5133911"/>
            <a:ext cx="1596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bôi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cá</a:t>
            </a:r>
            <a:endParaRPr lang="en-US" sz="3600" b="1" dirty="0">
              <a:latin typeface=".VnAvant" pitchFamily="34" charset="0"/>
            </a:endParaRPr>
          </a:p>
        </p:txBody>
      </p:sp>
      <p:pic>
        <p:nvPicPr>
          <p:cNvPr id="11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7" t="57455" r="33177" b="33189"/>
          <a:stretch/>
        </p:blipFill>
        <p:spPr bwMode="auto">
          <a:xfrm>
            <a:off x="2877290" y="3237139"/>
            <a:ext cx="3189984" cy="170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34103" y="2341783"/>
            <a:ext cx="169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göi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thö</a:t>
            </a:r>
            <a:endParaRPr lang="en-US" sz="3600" b="1" dirty="0">
              <a:latin typeface=".VnAvant" pitchFamily="34" charset="0"/>
            </a:endParaRPr>
          </a:p>
        </p:txBody>
      </p:sp>
      <p:pic>
        <p:nvPicPr>
          <p:cNvPr id="14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1" t="57873" r="5733" b="32771"/>
          <a:stretch/>
        </p:blipFill>
        <p:spPr bwMode="auto">
          <a:xfrm>
            <a:off x="4953000" y="-54808"/>
            <a:ext cx="4350397" cy="232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691511" y="2284633"/>
            <a:ext cx="286297" cy="24622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2170607" y="2362201"/>
            <a:ext cx="57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ui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600" y="2325469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ưi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0" y="5133911"/>
            <a:ext cx="57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ui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41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Viết</a:t>
            </a:r>
            <a:r>
              <a:rPr lang="en-US" dirty="0" smtClean="0"/>
              <a:t> </a:t>
            </a:r>
            <a:r>
              <a:rPr lang="en-US" dirty="0" err="1" smtClean="0"/>
              <a:t>bảng</a:t>
            </a:r>
            <a:r>
              <a:rPr lang="en-US" dirty="0" smtClean="0"/>
              <a:t> 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2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2"/>
            <a:ext cx="8229600" cy="452596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41 UI ƯI</a:t>
            </a:r>
          </a:p>
          <a:p>
            <a:pPr marL="82296" indent="0" algn="ctr">
              <a:buNone/>
            </a:pPr>
            <a:r>
              <a:rPr lang="en-US" sz="3600" b="1" i="1" dirty="0" err="1">
                <a:latin typeface=".VnTime" pitchFamily="34" charset="0"/>
                <a:cs typeface="Times New Roman" pitchFamily="18" charset="0"/>
              </a:rPr>
              <a:t>TiÕt</a:t>
            </a:r>
            <a:r>
              <a:rPr lang="en-US" sz="3600" b="1" i="1" dirty="0">
                <a:latin typeface=".VnTime" pitchFamily="34" charset="0"/>
                <a:cs typeface="Times New Roman" pitchFamily="18" charset="0"/>
              </a:rPr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val="105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  <a:latin typeface=".VnAvant" pitchFamily="34" charset="0"/>
              </a:rPr>
              <a:t>ViÕt</a:t>
            </a:r>
            <a:r>
              <a:rPr lang="en-US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.VnAvant" pitchFamily="34" charset="0"/>
              </a:rPr>
              <a:t>vë</a:t>
            </a:r>
            <a:endParaRPr lang="en-US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4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73119" r="76756" b="21187"/>
          <a:stretch/>
        </p:blipFill>
        <p:spPr bwMode="auto">
          <a:xfrm>
            <a:off x="228600" y="228602"/>
            <a:ext cx="2249714" cy="111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73119" r="3437" b="6237"/>
          <a:stretch/>
        </p:blipFill>
        <p:spPr bwMode="auto">
          <a:xfrm>
            <a:off x="0" y="179441"/>
            <a:ext cx="1229485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26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KY\Downloads\file-hinh-anh-sgk-tieng-viet-bo-ket-noi-tri-thuc-voi-cuoc-song\1\9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" t="2404" r="9625" b="64445"/>
          <a:stretch/>
        </p:blipFill>
        <p:spPr bwMode="auto">
          <a:xfrm>
            <a:off x="609600" y="2"/>
            <a:ext cx="8153400" cy="450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1086" y="4508599"/>
            <a:ext cx="8802915" cy="20446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   Lan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göi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th­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 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cho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Hµ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kÓ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vÒ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qu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ª Lan. </a:t>
            </a:r>
            <a:r>
              <a:rPr lang="vi-VN" sz="5200" b="1" dirty="0">
                <a:solidFill>
                  <a:srgbClr val="0000FF"/>
                </a:solidFill>
                <a:latin typeface=".VnAvant" pitchFamily="34" charset="0"/>
              </a:rPr>
              <a:t>ở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®ã,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nh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µ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sµn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n»m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ven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®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åi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.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Mïa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nµy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chim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ca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rén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r·,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sim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në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ré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tÝm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c¶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nói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®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åi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.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Lan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mêi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Hµ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lªn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th¨m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qu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ª 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Lan</a:t>
            </a:r>
            <a:r>
              <a:rPr lang="en-US" b="1" dirty="0">
                <a:solidFill>
                  <a:srgbClr val="0000FF"/>
                </a:solidFill>
                <a:latin typeface=".VnAvant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32" b="29803"/>
          <a:stretch/>
        </p:blipFill>
        <p:spPr bwMode="auto">
          <a:xfrm>
            <a:off x="3200400" y="4473313"/>
            <a:ext cx="381000" cy="60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086" y="5817594"/>
            <a:ext cx="869149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b="1" dirty="0" err="1">
                <a:solidFill>
                  <a:srgbClr val="FF0000"/>
                </a:solidFill>
                <a:latin typeface=".VnAvant" pitchFamily="34" charset="0"/>
              </a:rPr>
              <a:t>nói</a:t>
            </a:r>
            <a:endParaRPr lang="en-US" sz="37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6144" y="4486073"/>
            <a:ext cx="89639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dirty="0" err="1">
                <a:solidFill>
                  <a:srgbClr val="FF0000"/>
                </a:solidFill>
                <a:latin typeface=".VnAvant" pitchFamily="34" charset="0"/>
              </a:rPr>
              <a:t>göi</a:t>
            </a:r>
            <a:endParaRPr lang="en-US" sz="3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6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TIẾNG VIỆT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 - &amp;quot;TIẾNG VIỆT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ViÕt vë&amp;quot;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 - &amp;quot;TIẾNG VIỆT&amp;quot;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 - &amp;quot;TIẾNG VIỆT&amp;quot;&quot;/&gt;&lt;property id=&quot;20307&quot; value=&quot;275&quot;/&gt;&lt;/object&gt;&lt;object type=&quot;3&quot; unique_id=&quot;10022&quot;&gt;&lt;property id=&quot;20148&quot; value=&quot;5&quot;/&gt;&lt;property id=&quot;20300&quot; value=&quot;Slide 20 - &amp;quot;ViÕt vë&amp;quot;&quot;/&gt;&lt;property id=&quot;20307&quot; value=&quot;276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8&quot;/&gt;&lt;/object&gt;&lt;object type=&quot;3&quot; unique_id=&quot;10025&quot;&gt;&lt;property id=&quot;20148&quot; value=&quot;5&quot;/&gt;&lt;property id=&quot;20300&quot; value=&quot;Slide 23&quot;/&gt;&lt;property id=&quot;20307&quot; value=&quot;279&quot;/&gt;&lt;/object&gt;&lt;object type=&quot;3&quot; unique_id=&quot;10026&quot;&gt;&lt;property id=&quot;20148&quot; value=&quot;5&quot;/&gt;&lt;property id=&quot;20300&quot; value=&quot;Slide 24 - &amp;quot;TIẾNG VIỆT&amp;quot;&quot;/&gt;&lt;property id=&quot;20307&quot; value=&quot;280&quot;/&gt;&lt;/object&gt;&lt;object type=&quot;3&quot; unique_id=&quot;10027&quot;&gt;&lt;property id=&quot;20148&quot; value=&quot;5&quot;/&gt;&lt;property id=&quot;20300&quot; value=&quot;Slide 25&quot;/&gt;&lt;property id=&quot;20307&quot; value=&quot;281&quot;/&gt;&lt;/object&gt;&lt;object type=&quot;3&quot; unique_id=&quot;10028&quot;&gt;&lt;property id=&quot;20148&quot; value=&quot;5&quot;/&gt;&lt;property id=&quot;20300&quot; value=&quot;Slide 26&quot;/&gt;&lt;property id=&quot;20307&quot; value=&quot;282&quot;/&gt;&lt;/object&gt;&lt;object type=&quot;3&quot; unique_id=&quot;10029&quot;&gt;&lt;property id=&quot;20148&quot; value=&quot;5&quot;/&gt;&lt;property id=&quot;20300&quot; value=&quot;Slide 27&quot;/&gt;&lt;property id=&quot;20307&quot; value=&quot;283&quot;/&gt;&lt;/object&gt;&lt;object type=&quot;3&quot; unique_id=&quot;10030&quot;&gt;&lt;property id=&quot;20148&quot; value=&quot;5&quot;/&gt;&lt;property id=&quot;20300&quot; value=&quot;Slide 28&quot;/&gt;&lt;property id=&quot;20307&quot; value=&quot;284&quot;/&gt;&lt;/object&gt;&lt;object type=&quot;3&quot; unique_id=&quot;10031&quot;&gt;&lt;property id=&quot;20148&quot; value=&quot;5&quot;/&gt;&lt;property id=&quot;20300&quot; value=&quot;Slide 29&quot;/&gt;&lt;property id=&quot;20307&quot; value=&quot;285&quot;/&gt;&lt;/object&gt;&lt;object type=&quot;3&quot; unique_id=&quot;10032&quot;&gt;&lt;property id=&quot;20148&quot; value=&quot;5&quot;/&gt;&lt;property id=&quot;20300&quot; value=&quot;Slide 30 - &amp;quot;TIẾNG VIỆT&amp;quot;&quot;/&gt;&lt;property id=&quot;20307&quot; value=&quot;286&quot;/&gt;&lt;/object&gt;&lt;object type=&quot;3&quot; unique_id=&quot;10033&quot;&gt;&lt;property id=&quot;20148&quot; value=&quot;5&quot;/&gt;&lt;property id=&quot;20300&quot; value=&quot;Slide 31 - &amp;quot;ViÕt vë&amp;quot;&quot;/&gt;&lt;property id=&quot;20307&quot; value=&quot;287&quot;/&gt;&lt;/object&gt;&lt;object type=&quot;3&quot; unique_id=&quot;10034&quot;&gt;&lt;property id=&quot;20148&quot; value=&quot;5&quot;/&gt;&lt;property id=&quot;20300&quot; value=&quot;Slide 32&quot;/&gt;&lt;property id=&quot;20307&quot; value=&quot;288&quot;/&gt;&lt;/object&gt;&lt;object type=&quot;3&quot; unique_id=&quot;10035&quot;&gt;&lt;property id=&quot;20148&quot; value=&quot;5&quot;/&gt;&lt;property id=&quot;20300&quot; value=&quot;Slide 33&quot;/&gt;&lt;property id=&quot;20307&quot; value=&quot;290&quot;/&gt;&lt;/object&gt;&lt;object type=&quot;3&quot; unique_id=&quot;10036&quot;&gt;&lt;property id=&quot;20148&quot; value=&quot;5&quot;/&gt;&lt;property id=&quot;20300&quot; value=&quot;Slide 34&quot;/&gt;&lt;property id=&quot;20307&quot; value=&quot;289&quot;/&gt;&lt;/object&gt;&lt;object type=&quot;3&quot; unique_id=&quot;10037&quot;&gt;&lt;property id=&quot;20148&quot; value=&quot;5&quot;/&gt;&lt;property id=&quot;20300&quot; value=&quot;Slide 35&quot;/&gt;&lt;property id=&quot;20307&quot; value=&quot;291&quot;/&gt;&lt;/object&gt;&lt;/object&gt;&lt;object type=&quot;8&quot; unique_id=&quot;1007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104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.VnAvant</vt:lpstr>
      <vt:lpstr>.VnTime</vt:lpstr>
      <vt:lpstr>Arial</vt:lpstr>
      <vt:lpstr>Calibri</vt:lpstr>
      <vt:lpstr>Times New Roman</vt:lpstr>
      <vt:lpstr>Office Theme</vt:lpstr>
      <vt:lpstr>TIẾNG VIỆT</vt:lpstr>
      <vt:lpstr>PowerPoint Presentation</vt:lpstr>
      <vt:lpstr>PowerPoint Presentation</vt:lpstr>
      <vt:lpstr>PowerPoint Presentation</vt:lpstr>
      <vt:lpstr>PowerPoint Presentation</vt:lpstr>
      <vt:lpstr>Viết bảng con</vt:lpstr>
      <vt:lpstr>TIẾNG VIỆT</vt:lpstr>
      <vt:lpstr>ViÕt vë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Minhthangpc.VN</cp:lastModifiedBy>
  <cp:revision>43</cp:revision>
  <dcterms:created xsi:type="dcterms:W3CDTF">2020-08-12T07:49:48Z</dcterms:created>
  <dcterms:modified xsi:type="dcterms:W3CDTF">2022-10-30T12:28:01Z</dcterms:modified>
</cp:coreProperties>
</file>