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311" r:id="rId2"/>
    <p:sldId id="314" r:id="rId3"/>
    <p:sldId id="313" r:id="rId4"/>
    <p:sldId id="310" r:id="rId5"/>
    <p:sldId id="312" r:id="rId6"/>
    <p:sldId id="292" r:id="rId7"/>
    <p:sldId id="315" r:id="rId8"/>
    <p:sldId id="305" r:id="rId9"/>
    <p:sldId id="289" r:id="rId10"/>
    <p:sldId id="316" r:id="rId11"/>
    <p:sldId id="317" r:id="rId12"/>
    <p:sldId id="30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990033"/>
    <a:srgbClr val="D60093"/>
    <a:srgbClr val="FFCC00"/>
    <a:srgbClr val="FFCCCC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4660"/>
  </p:normalViewPr>
  <p:slideViewPr>
    <p:cSldViewPr>
      <p:cViewPr varScale="1">
        <p:scale>
          <a:sx n="69" d="100"/>
          <a:sy n="69" d="100"/>
        </p:scale>
        <p:origin x="13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DC98A-8DA8-4801-9653-D27CCA2FA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8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D833B-4078-4FFC-89C8-2B1ADDD8D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6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7F5B3-D958-403D-8227-48F3B9AC7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7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1D2CD-E3F9-47E2-96AE-92E6ECA39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5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035C0-BE39-4181-956B-8EC18C8E2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E578A-4223-4541-B51F-AEBD2E251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4E0C7-59C0-4363-91C1-094A77A4E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1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60C03-1E08-4322-8B6B-7A8AA305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8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8458-3E7B-4C9A-8BA9-8D52BE7B7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7C785-CCE4-42D2-B680-AE8E5F892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8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288B6-AC24-45EB-9B7A-881AAB04D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43D28-AFD1-448C-9A20-3A7CEBD42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6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65430E0-C296-450E-AA68-CC9360774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4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600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</a:rPr>
              <a:t>Trường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Tiểu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học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Việt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Hưng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9927" y="2465292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</a:rPr>
              <a:t>MÔN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D6009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48095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990033"/>
                </a:solidFill>
              </a:rPr>
              <a:t>LỚP </a:t>
            </a:r>
            <a:r>
              <a:rPr lang="en-US" sz="5400" b="1" dirty="0" smtClean="0">
                <a:solidFill>
                  <a:srgbClr val="990033"/>
                </a:solidFill>
              </a:rPr>
              <a:t>3</a:t>
            </a:r>
            <a:endParaRPr lang="en-US" sz="5400" b="1" dirty="0">
              <a:solidFill>
                <a:srgbClr val="99003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0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4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2192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3: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Tóm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tắt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816387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1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itchFamily="18" charset="0"/>
              </a:rPr>
              <a:t>bàn</a:t>
            </a:r>
            <a:r>
              <a:rPr lang="en-US" sz="3200" b="1" dirty="0" smtClean="0">
                <a:latin typeface="HP001 4 hàng" panose="020B0603050302020204" pitchFamily="34" charset="0"/>
                <a:cs typeface="Times New Roman" pitchFamily="18" charset="0"/>
              </a:rPr>
              <a:t> : </a:t>
            </a: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2 </a:t>
            </a:r>
            <a:r>
              <a:rPr lang="en-US" sz="3200" b="1" dirty="0" err="1">
                <a:latin typeface="HP001 4 hàng" panose="020B0603050302020204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itchFamily="18" charset="0"/>
              </a:rPr>
              <a:t>sinh</a:t>
            </a:r>
            <a:endParaRPr lang="en-US" sz="32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818" y="2434356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  <a:cs typeface="Times New Roman" pitchFamily="18" charset="0"/>
              </a:rPr>
              <a:t>4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itchFamily="18" charset="0"/>
              </a:rPr>
              <a:t>bàn</a:t>
            </a:r>
            <a:r>
              <a:rPr lang="en-US" sz="32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: … </a:t>
            </a:r>
            <a:r>
              <a:rPr lang="en-US" sz="3200" b="1" dirty="0" err="1">
                <a:latin typeface="HP001 4 hàng" panose="020B0603050302020204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itchFamily="18" charset="0"/>
              </a:rPr>
              <a:t>sinh</a:t>
            </a:r>
            <a:r>
              <a:rPr lang="en-US" sz="3200" b="1" dirty="0" smtClean="0">
                <a:latin typeface="HP001 4 hàng" panose="020B0603050302020204" pitchFamily="34" charset="0"/>
                <a:cs typeface="Times New Roman" pitchFamily="18" charset="0"/>
              </a:rPr>
              <a:t>?</a:t>
            </a:r>
            <a:endParaRPr lang="en-US" sz="32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3064737"/>
            <a:ext cx="3151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giải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733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Bốn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bàn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sinh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4390168"/>
            <a:ext cx="536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2 x 4 = 8(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sinh</a:t>
            </a:r>
            <a:r>
              <a:rPr lang="en-US" sz="3200" b="1" dirty="0" smtClean="0">
                <a:latin typeface="HP001 4 hàng" panose="020B0603050302020204" pitchFamily="34" charset="0"/>
              </a:rPr>
              <a:t>)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8055" y="503324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Đáp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: 8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sinh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334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</a:rPr>
              <a:t> 4: </a:t>
            </a:r>
            <a:r>
              <a:rPr lang="en-US" sz="2800" b="1" dirty="0" err="1" smtClean="0">
                <a:solidFill>
                  <a:srgbClr val="0000FF"/>
                </a:solidFill>
              </a:rPr>
              <a:t>Xếp</a:t>
            </a:r>
            <a:r>
              <a:rPr lang="en-US" sz="2800" b="1" dirty="0" smtClean="0">
                <a:solidFill>
                  <a:srgbClr val="0000FF"/>
                </a:solidFill>
              </a:rPr>
              <a:t> 4 </a:t>
            </a:r>
            <a:r>
              <a:rPr lang="en-US" sz="2800" b="1" dirty="0" err="1" smtClean="0">
                <a:solidFill>
                  <a:srgbClr val="0000FF"/>
                </a:solidFill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</a:rPr>
              <a:t> tam </a:t>
            </a:r>
            <a:r>
              <a:rPr lang="en-US" sz="2800" b="1" dirty="0" err="1" smtClean="0">
                <a:solidFill>
                  <a:srgbClr val="0000FF"/>
                </a:solidFill>
              </a:rPr>
              <a:t>giác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cái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mũ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( </a:t>
            </a:r>
            <a:r>
              <a:rPr lang="en-US" sz="2800" b="1" dirty="0" err="1" smtClean="0">
                <a:solidFill>
                  <a:srgbClr val="0000FF"/>
                </a:solidFill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</a:rPr>
              <a:t>):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Right Triangle 4"/>
          <p:cNvSpPr/>
          <p:nvPr/>
        </p:nvSpPr>
        <p:spPr>
          <a:xfrm>
            <a:off x="865909" y="3004580"/>
            <a:ext cx="1066800" cy="106680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2618509" y="3011507"/>
            <a:ext cx="1066800" cy="106680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865909" y="1726498"/>
            <a:ext cx="1066800" cy="106680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2618509" y="1745673"/>
            <a:ext cx="1066800" cy="103377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75809" y="3037360"/>
            <a:ext cx="990600" cy="692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Triangle 10"/>
          <p:cNvSpPr/>
          <p:nvPr/>
        </p:nvSpPr>
        <p:spPr>
          <a:xfrm>
            <a:off x="5004954" y="2478107"/>
            <a:ext cx="1066800" cy="106680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6200000">
            <a:off x="6082144" y="2485034"/>
            <a:ext cx="1066800" cy="106680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2765772">
            <a:off x="5538354" y="2283157"/>
            <a:ext cx="1066800" cy="106680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13577187">
            <a:off x="5550154" y="2276412"/>
            <a:ext cx="1066800" cy="1033770"/>
          </a:xfrm>
          <a:prstGeom prst="rt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08" y="18243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399" y="2743200"/>
            <a:ext cx="88977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GIỎI!</a:t>
            </a:r>
            <a:endParaRPr lang="vi-VN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1336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by Shark (Dance) เบบี้ชาร์ค - Animal Songs - PINKF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905000" y="1981200"/>
            <a:ext cx="47244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en-US" sz="54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127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587"/>
            <a:ext cx="9144000" cy="5076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1045" y="1752600"/>
            <a:ext cx="80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17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2607686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346277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" y="-6927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65" name="Text Box 81"/>
          <p:cNvSpPr txBox="1">
            <a:spLocks noChangeArrowheads="1"/>
          </p:cNvSpPr>
          <p:nvPr/>
        </p:nvSpPr>
        <p:spPr bwMode="auto">
          <a:xfrm>
            <a:off x="0" y="1981200"/>
            <a:ext cx="2057400" cy="588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7671" name="Text Box 87"/>
          <p:cNvSpPr txBox="1">
            <a:spLocks noChangeArrowheads="1"/>
          </p:cNvSpPr>
          <p:nvPr/>
        </p:nvSpPr>
        <p:spPr bwMode="auto">
          <a:xfrm>
            <a:off x="0" y="265681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/>
              <a:t>a) 5 </a:t>
            </a:r>
            <a:r>
              <a:rPr lang="en-US" sz="3200" b="1" dirty="0" smtClean="0"/>
              <a:t>x 3 </a:t>
            </a:r>
            <a:r>
              <a:rPr lang="en-US" sz="3200" b="1" dirty="0"/>
              <a:t>+ 132     b)32 : 4 + 106          c) 20 x 3 :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066892" cy="10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76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76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76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76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76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76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65" grpId="0" animBg="1"/>
      <p:bldP spid="676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873973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73" y="11430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055" y="1709877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5 x 3 + 132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1709876"/>
            <a:ext cx="298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b)32 : 4 + 106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426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20 x 3 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331607"/>
            <a:ext cx="250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15  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97468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36795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8    + 106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95273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114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9345" y="485197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60  :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9345" y="552795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30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54"/>
            <a:ext cx="106689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0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990" y="2364547"/>
            <a:ext cx="4572000" cy="4191000"/>
            <a:chOff x="0" y="1296"/>
            <a:chExt cx="2880" cy="2880"/>
          </a:xfrm>
        </p:grpSpPr>
        <p:sp>
          <p:nvSpPr>
            <p:cNvPr id="5166" name="AutoShape 46"/>
            <p:cNvSpPr>
              <a:spLocks noChangeArrowheads="1"/>
            </p:cNvSpPr>
            <p:nvPr/>
          </p:nvSpPr>
          <p:spPr bwMode="auto">
            <a:xfrm>
              <a:off x="0" y="1296"/>
              <a:ext cx="2880" cy="2880"/>
            </a:xfrm>
            <a:prstGeom prst="flowChartAlternateProcess">
              <a:avLst/>
            </a:prstGeom>
            <a:solidFill>
              <a:srgbClr val="F5CBE6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pic>
          <p:nvPicPr>
            <p:cNvPr id="5148" name="Picture 15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16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8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17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8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19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21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20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21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21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5" name="Picture 22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824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6" name="Picture 23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4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7" name="Picture 24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49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8" name="Picture 25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49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9" name="Picture 26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496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39"/>
            <p:cNvSpPr txBox="1">
              <a:spLocks noChangeArrowheads="1"/>
            </p:cNvSpPr>
            <p:nvPr/>
          </p:nvSpPr>
          <p:spPr bwMode="auto">
            <a:xfrm>
              <a:off x="960" y="1392"/>
              <a:ext cx="624" cy="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+mn-cs"/>
                </a:rPr>
                <a:t>A</a:t>
              </a:r>
            </a:p>
          </p:txBody>
        </p:sp>
        <p:sp>
          <p:nvSpPr>
            <p:cNvPr id="5162" name="AutoShape 42"/>
            <p:cNvSpPr>
              <a:spLocks noChangeArrowheads="1"/>
            </p:cNvSpPr>
            <p:nvPr/>
          </p:nvSpPr>
          <p:spPr bwMode="auto">
            <a:xfrm>
              <a:off x="37" y="1680"/>
              <a:ext cx="720" cy="235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4686300" y="2289934"/>
            <a:ext cx="4495800" cy="4265613"/>
            <a:chOff x="2928" y="1296"/>
            <a:chExt cx="2832" cy="2832"/>
          </a:xfrm>
        </p:grpSpPr>
        <p:sp>
          <p:nvSpPr>
            <p:cNvPr id="5167" name="AutoShape 47"/>
            <p:cNvSpPr>
              <a:spLocks noChangeArrowheads="1"/>
            </p:cNvSpPr>
            <p:nvPr/>
          </p:nvSpPr>
          <p:spPr bwMode="auto">
            <a:xfrm>
              <a:off x="2928" y="1296"/>
              <a:ext cx="2832" cy="2832"/>
            </a:xfrm>
            <a:prstGeom prst="flowChartAlternateProcess">
              <a:avLst/>
            </a:prstGeom>
            <a:solidFill>
              <a:srgbClr val="FFCCFF"/>
            </a:solidFill>
            <a:ln w="2857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pic>
          <p:nvPicPr>
            <p:cNvPr id="5133" name="Picture 27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" y="1680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28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" y="230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29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" y="30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30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680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31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352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32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0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33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680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34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352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35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30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36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680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37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352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38" descr="con 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024"/>
              <a:ext cx="744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3" name="AutoShape 43"/>
            <p:cNvSpPr>
              <a:spLocks noChangeArrowheads="1"/>
            </p:cNvSpPr>
            <p:nvPr/>
          </p:nvSpPr>
          <p:spPr bwMode="auto">
            <a:xfrm>
              <a:off x="3016" y="1680"/>
              <a:ext cx="2688" cy="672"/>
            </a:xfrm>
            <a:prstGeom prst="flowChartAlternateProcess">
              <a:avLst/>
            </a:prstGeom>
            <a:noFill/>
            <a:ln w="38100" algn="ctr">
              <a:solidFill>
                <a:srgbClr val="0000CC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81959" name="Text Box 39"/>
          <p:cNvSpPr txBox="1">
            <a:spLocks noChangeArrowheads="1"/>
          </p:cNvSpPr>
          <p:nvPr/>
        </p:nvSpPr>
        <p:spPr bwMode="auto">
          <a:xfrm>
            <a:off x="6990" y="1278833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2800" b="1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vào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số con vịt </a:t>
            </a:r>
            <a:r>
              <a:rPr lang="en-US" sz="2800" b="1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hình nào?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2" name="Line 42"/>
          <p:cNvSpPr>
            <a:spLocks noChangeShapeType="1"/>
          </p:cNvSpPr>
          <p:nvPr/>
        </p:nvSpPr>
        <p:spPr bwMode="auto">
          <a:xfrm>
            <a:off x="3512190" y="1752600"/>
            <a:ext cx="381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3" name="Text Box 43"/>
          <p:cNvSpPr txBox="1">
            <a:spLocks noChangeArrowheads="1"/>
          </p:cNvSpPr>
          <p:nvPr/>
        </p:nvSpPr>
        <p:spPr bwMode="auto">
          <a:xfrm>
            <a:off x="3493140" y="174006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1964" name="Oval 44"/>
          <p:cNvSpPr>
            <a:spLocks noChangeArrowheads="1"/>
          </p:cNvSpPr>
          <p:nvPr/>
        </p:nvSpPr>
        <p:spPr bwMode="auto">
          <a:xfrm>
            <a:off x="1721490" y="1797946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965" name="Text Box 45"/>
          <p:cNvSpPr txBox="1">
            <a:spLocks noChangeArrowheads="1"/>
          </p:cNvSpPr>
          <p:nvPr/>
        </p:nvSpPr>
        <p:spPr bwMode="auto">
          <a:xfrm>
            <a:off x="1873890" y="1785109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D60093"/>
                </a:solidFill>
              </a:rPr>
              <a:t>A</a:t>
            </a:r>
          </a:p>
        </p:txBody>
      </p:sp>
      <p:sp>
        <p:nvSpPr>
          <p:cNvPr id="42" name="Oval 44"/>
          <p:cNvSpPr>
            <a:spLocks noChangeArrowheads="1"/>
          </p:cNvSpPr>
          <p:nvPr/>
        </p:nvSpPr>
        <p:spPr bwMode="auto">
          <a:xfrm>
            <a:off x="6668922" y="1705159"/>
            <a:ext cx="609600" cy="55401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6736876" y="1705159"/>
            <a:ext cx="419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D60093"/>
                </a:solidFill>
              </a:rPr>
              <a:t>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" y="143745"/>
            <a:ext cx="1066892" cy="10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4" name="Text Box 32"/>
          <p:cNvSpPr txBox="1">
            <a:spLocks noChangeArrowheads="1"/>
          </p:cNvSpPr>
          <p:nvPr/>
        </p:nvSpPr>
        <p:spPr bwMode="auto">
          <a:xfrm>
            <a:off x="6835" y="20574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" y="62252"/>
            <a:ext cx="1066892" cy="10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4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3279</TotalTime>
  <Words>192</Words>
  <Application>Microsoft Office PowerPoint</Application>
  <PresentationFormat>On-screen Show (4:3)</PresentationFormat>
  <Paragraphs>36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138</cp:revision>
  <dcterms:created xsi:type="dcterms:W3CDTF">2009-03-04T06:00:53Z</dcterms:created>
  <dcterms:modified xsi:type="dcterms:W3CDTF">2021-09-15T15:05:54Z</dcterms:modified>
</cp:coreProperties>
</file>