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3" r:id="rId3"/>
    <p:sldId id="280" r:id="rId4"/>
    <p:sldId id="261" r:id="rId5"/>
    <p:sldId id="267" r:id="rId6"/>
    <p:sldId id="264" r:id="rId7"/>
    <p:sldId id="262" r:id="rId8"/>
    <p:sldId id="281" r:id="rId9"/>
    <p:sldId id="297" r:id="rId10"/>
    <p:sldId id="294" r:id="rId11"/>
    <p:sldId id="256" r:id="rId12"/>
    <p:sldId id="282" r:id="rId13"/>
    <p:sldId id="270" r:id="rId14"/>
    <p:sldId id="271" r:id="rId15"/>
    <p:sldId id="292" r:id="rId16"/>
    <p:sldId id="291" r:id="rId17"/>
    <p:sldId id="284" r:id="rId18"/>
    <p:sldId id="273" r:id="rId19"/>
    <p:sldId id="278" r:id="rId20"/>
    <p:sldId id="285" r:id="rId21"/>
    <p:sldId id="279" r:id="rId22"/>
    <p:sldId id="293" r:id="rId23"/>
    <p:sldId id="274" r:id="rId24"/>
    <p:sldId id="283" r:id="rId25"/>
    <p:sldId id="277" r:id="rId26"/>
    <p:sldId id="295" r:id="rId27"/>
    <p:sldId id="259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57" autoAdjust="0"/>
    <p:restoredTop sz="94660"/>
  </p:normalViewPr>
  <p:slideViewPr>
    <p:cSldViewPr>
      <p:cViewPr varScale="1">
        <p:scale>
          <a:sx n="69" d="100"/>
          <a:sy n="69" d="100"/>
        </p:scale>
        <p:origin x="6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F7618-6EB8-4FDB-86C7-D71CAAE0C50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87F17-003C-4F6E-A826-279189B64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7F17-003C-4F6E-A826-279189B640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0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7F17-003C-4F6E-A826-279189B640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0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7F17-003C-4F6E-A826-279189B640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0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7F17-003C-4F6E-A826-279189B640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7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DF8-48F5-4568-9254-BA5095BB126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D236-984D-4812-AA72-0AA502FCC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3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DF8-48F5-4568-9254-BA5095BB126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D236-984D-4812-AA72-0AA502FCC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3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DF8-48F5-4568-9254-BA5095BB126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D236-984D-4812-AA72-0AA502FCC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5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DF8-48F5-4568-9254-BA5095BB126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D236-984D-4812-AA72-0AA502FCC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DF8-48F5-4568-9254-BA5095BB126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D236-984D-4812-AA72-0AA502FCC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4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DF8-48F5-4568-9254-BA5095BB126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D236-984D-4812-AA72-0AA502FCC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DF8-48F5-4568-9254-BA5095BB126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D236-984D-4812-AA72-0AA502FCC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6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DF8-48F5-4568-9254-BA5095BB126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D236-984D-4812-AA72-0AA502FCC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8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DF8-48F5-4568-9254-BA5095BB126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D236-984D-4812-AA72-0AA502FCC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DF8-48F5-4568-9254-BA5095BB126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D236-984D-4812-AA72-0AA502FCC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0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DF8-48F5-4568-9254-BA5095BB126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D236-984D-4812-AA72-0AA502FCC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7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43DF8-48F5-4568-9254-BA5095BB126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0D236-984D-4812-AA72-0AA502FCC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7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51062" y="228604"/>
            <a:ext cx="45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2862" y="152404"/>
            <a:ext cx="45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3912" y="2590804"/>
            <a:ext cx="45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8412" y="5334004"/>
            <a:ext cx="45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7162" y="1219204"/>
            <a:ext cx="45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7512" y="228604"/>
            <a:ext cx="45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7512" y="228604"/>
            <a:ext cx="45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22512" y="4572004"/>
            <a:ext cx="45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36862" y="1366838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66062" y="5334004"/>
            <a:ext cx="45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94662" y="2209804"/>
            <a:ext cx="45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1662" y="4800604"/>
            <a:ext cx="45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23212" y="4"/>
            <a:ext cx="45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1512" y="6319838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0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2862" y="3505204"/>
            <a:ext cx="45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1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3912" y="228604"/>
            <a:ext cx="45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779462" y="3948093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môn:Luyện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graphicFrame>
        <p:nvGraphicFramePr>
          <p:cNvPr id="25" name="Group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446498"/>
              </p:ext>
            </p:extLst>
          </p:nvPr>
        </p:nvGraphicFramePr>
        <p:xfrm>
          <a:off x="2514600" y="152400"/>
          <a:ext cx="6980112" cy="1310640"/>
        </p:xfrm>
        <a:graphic>
          <a:graphicData uri="http://schemas.openxmlformats.org/drawingml/2006/table">
            <a:tbl>
              <a:tblPr/>
              <a:tblGrid>
                <a:gridCol w="698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PHÒNG GD&amp;ĐT QUẬN LONG BIÊN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 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vi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iểu học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Hưng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1779462" y="1950662"/>
            <a:ext cx="8305797" cy="13484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vi-VN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191003" y="1522417"/>
            <a:ext cx="3804047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6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0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/>
              <a:t>Gió</a:t>
            </a:r>
            <a:r>
              <a:rPr lang="en-US" sz="4000" dirty="0"/>
              <a:t> </a:t>
            </a:r>
            <a:r>
              <a:rPr lang="en-US" sz="4000" dirty="0" err="1"/>
              <a:t>thổi</a:t>
            </a:r>
            <a:r>
              <a:rPr lang="en-US" sz="4000" dirty="0"/>
              <a:t> </a:t>
            </a:r>
            <a:r>
              <a:rPr lang="en-US" sz="4000" dirty="0" err="1"/>
              <a:t>ào</a:t>
            </a:r>
            <a:r>
              <a:rPr lang="en-US" sz="4000" dirty="0"/>
              <a:t> </a:t>
            </a:r>
            <a:r>
              <a:rPr lang="en-US" sz="4000" dirty="0" err="1"/>
              <a:t>ào</a:t>
            </a:r>
            <a:r>
              <a:rPr lang="en-US" sz="4000" dirty="0"/>
              <a:t>, </a:t>
            </a:r>
            <a:r>
              <a:rPr lang="en-US" sz="4000" dirty="0" err="1"/>
              <a:t>bụi</a:t>
            </a:r>
            <a:r>
              <a:rPr lang="en-US" sz="4000" dirty="0"/>
              <a:t> </a:t>
            </a:r>
            <a:r>
              <a:rPr lang="en-US" sz="4000" dirty="0" err="1"/>
              <a:t>cuốn</a:t>
            </a:r>
            <a:r>
              <a:rPr lang="en-US" sz="4000" dirty="0"/>
              <a:t> </a:t>
            </a:r>
            <a:r>
              <a:rPr lang="en-US" sz="4000" dirty="0" err="1"/>
              <a:t>mù</a:t>
            </a:r>
            <a:r>
              <a:rPr lang="en-US" sz="4000" dirty="0"/>
              <a:t> </a:t>
            </a:r>
            <a:r>
              <a:rPr lang="en-US" sz="4000" dirty="0" err="1"/>
              <a:t>mịt</a:t>
            </a:r>
            <a:r>
              <a:rPr lang="en-US" sz="4000" dirty="0"/>
              <a:t> 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trận</a:t>
            </a:r>
            <a:r>
              <a:rPr lang="en-US" sz="4000" dirty="0"/>
              <a:t> </a:t>
            </a:r>
            <a:r>
              <a:rPr lang="en-US" sz="4000" dirty="0" err="1"/>
              <a:t>mưa</a:t>
            </a:r>
            <a:r>
              <a:rPr lang="en-US" sz="4000" dirty="0"/>
              <a:t> </a:t>
            </a:r>
            <a:r>
              <a:rPr lang="en-US" sz="4000" dirty="0" err="1"/>
              <a:t>ập</a:t>
            </a:r>
            <a:r>
              <a:rPr lang="en-US" sz="4000" dirty="0"/>
              <a:t> </a:t>
            </a:r>
            <a:r>
              <a:rPr lang="en-US" sz="4000" dirty="0" err="1"/>
              <a:t>tới</a:t>
            </a:r>
            <a:r>
              <a:rPr lang="en-US" sz="4000" dirty="0"/>
              <a:t>.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2191139"/>
            <a:ext cx="762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2191139"/>
            <a:ext cx="1905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2284444"/>
            <a:ext cx="1905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343400" y="2191139"/>
            <a:ext cx="2362200" cy="18661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43400" y="2303105"/>
            <a:ext cx="23622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29500" y="2172479"/>
            <a:ext cx="2857500" cy="1866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34139" y="2194564"/>
            <a:ext cx="762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347649" y="2172479"/>
            <a:ext cx="1310951" cy="2208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0363200" y="2270593"/>
            <a:ext cx="1310951" cy="1246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0305" y="2362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0" y="239265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100" y="2362200"/>
            <a:ext cx="38100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24639" y="2328443"/>
            <a:ext cx="38100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" name="Right Brace 31"/>
          <p:cNvSpPr/>
          <p:nvPr/>
        </p:nvSpPr>
        <p:spPr>
          <a:xfrm rot="5400000">
            <a:off x="1167215" y="1956986"/>
            <a:ext cx="226968" cy="195179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3043535"/>
            <a:ext cx="134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4" name="Right Brace 33"/>
          <p:cNvSpPr/>
          <p:nvPr/>
        </p:nvSpPr>
        <p:spPr>
          <a:xfrm rot="5400000">
            <a:off x="4917134" y="1281534"/>
            <a:ext cx="224134" cy="335279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0" y="3043535"/>
            <a:ext cx="150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37899" y="2362200"/>
            <a:ext cx="38100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828175" y="2362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38" name="Right Brace 37"/>
          <p:cNvSpPr/>
          <p:nvPr/>
        </p:nvSpPr>
        <p:spPr>
          <a:xfrm rot="5400000">
            <a:off x="9439757" y="831115"/>
            <a:ext cx="224136" cy="424465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43729" y="3043533"/>
            <a:ext cx="1905271" cy="46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3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6750676" y="1600200"/>
            <a:ext cx="107324" cy="686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226815" y="1664143"/>
            <a:ext cx="107324" cy="686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5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/>
      <p:bldP spid="36" grpId="0"/>
      <p:bldP spid="37" grpId="0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inh-nen-powerpoint-dep-nhat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5800" y="2286003"/>
            <a:ext cx="11125200" cy="20480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FF0000"/>
                </a:solidFill>
              </a:rPr>
              <a:t>Câu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ghép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câu</a:t>
            </a:r>
            <a:r>
              <a:rPr lang="en-US" sz="4800" b="1" dirty="0">
                <a:solidFill>
                  <a:srgbClr val="FF0000"/>
                </a:solidFill>
              </a:rPr>
              <a:t> do </a:t>
            </a:r>
            <a:r>
              <a:rPr lang="en-US" sz="4800" b="1" dirty="0" err="1">
                <a:solidFill>
                  <a:srgbClr val="FF0000"/>
                </a:solidFill>
              </a:rPr>
              <a:t>nhiều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vế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câu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ghép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lại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08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81000" y="2286000"/>
            <a:ext cx="842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36576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1000" y="4800600"/>
            <a:ext cx="118110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8112" y="234755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367605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" y="5024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028700" y="2819259"/>
            <a:ext cx="106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09800" y="2809220"/>
            <a:ext cx="11691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09800" y="2885420"/>
            <a:ext cx="11691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79006" y="2788295"/>
            <a:ext cx="10548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98206" y="2809220"/>
            <a:ext cx="33027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86300" y="2885420"/>
            <a:ext cx="33027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3400" y="4157007"/>
            <a:ext cx="106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33550" y="4114145"/>
            <a:ext cx="11691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733550" y="4190345"/>
            <a:ext cx="11691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429000" y="4114145"/>
            <a:ext cx="4572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12406" y="4137957"/>
            <a:ext cx="405288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024312" y="4219636"/>
            <a:ext cx="405288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200150" y="5410197"/>
            <a:ext cx="222885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00150" y="5493094"/>
            <a:ext cx="222885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55206" y="5410197"/>
            <a:ext cx="5595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29100" y="5410197"/>
            <a:ext cx="65151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29100" y="5486397"/>
            <a:ext cx="65151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14600" y="288542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91250" y="285241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69793" y="421963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91137" y="546656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05000" y="54845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59781" y="414343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76350" y="2843183"/>
            <a:ext cx="38100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74281" y="2843183"/>
            <a:ext cx="38100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2467" y="415361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27095" y="422981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24726" y="54845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5776" y="54845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476250" y="5410197"/>
            <a:ext cx="533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ight Brace 59"/>
          <p:cNvSpPr/>
          <p:nvPr/>
        </p:nvSpPr>
        <p:spPr>
          <a:xfrm rot="5400000">
            <a:off x="1943915" y="2327806"/>
            <a:ext cx="226968" cy="195179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66849" y="3307225"/>
            <a:ext cx="134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62" name="Right Brace 61"/>
          <p:cNvSpPr/>
          <p:nvPr/>
        </p:nvSpPr>
        <p:spPr>
          <a:xfrm rot="5400000">
            <a:off x="5657939" y="1147494"/>
            <a:ext cx="224135" cy="446198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24449" y="3387890"/>
            <a:ext cx="150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64" name="Right Brace 63"/>
          <p:cNvSpPr/>
          <p:nvPr/>
        </p:nvSpPr>
        <p:spPr>
          <a:xfrm rot="5400000">
            <a:off x="1395815" y="3635017"/>
            <a:ext cx="226968" cy="195179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56488" y="4567535"/>
            <a:ext cx="153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66" name="Right Brace 65"/>
          <p:cNvSpPr/>
          <p:nvPr/>
        </p:nvSpPr>
        <p:spPr>
          <a:xfrm rot="5400000">
            <a:off x="7198420" y="2242046"/>
            <a:ext cx="204010" cy="734474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95778" y="6015335"/>
            <a:ext cx="171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68" name="Right Brace 67"/>
          <p:cNvSpPr/>
          <p:nvPr/>
        </p:nvSpPr>
        <p:spPr>
          <a:xfrm rot="5400000">
            <a:off x="1778367" y="4491248"/>
            <a:ext cx="260410" cy="290274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7800" y="6015335"/>
            <a:ext cx="176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70" name="Right Brace 69"/>
          <p:cNvSpPr/>
          <p:nvPr/>
        </p:nvSpPr>
        <p:spPr>
          <a:xfrm rot="5400000">
            <a:off x="5502919" y="2523144"/>
            <a:ext cx="224135" cy="446198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01993" y="4718862"/>
            <a:ext cx="165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6200" y="838200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7030A0"/>
                </a:solidFill>
              </a:rPr>
              <a:t>c)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thể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tách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mỗi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cụm</a:t>
            </a:r>
            <a:r>
              <a:rPr lang="en-US" sz="3200" b="1" dirty="0">
                <a:solidFill>
                  <a:srgbClr val="7030A0"/>
                </a:solidFill>
              </a:rPr>
              <a:t> CN – VN </a:t>
            </a:r>
            <a:r>
              <a:rPr lang="en-US" sz="3200" b="1" dirty="0" err="1">
                <a:solidFill>
                  <a:srgbClr val="7030A0"/>
                </a:solidFill>
              </a:rPr>
              <a:t>trong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các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câu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ghép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thành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câu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đơn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được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không</a:t>
            </a:r>
            <a:r>
              <a:rPr lang="en-US" sz="3200" b="1" dirty="0">
                <a:solidFill>
                  <a:srgbClr val="7030A0"/>
                </a:solidFill>
              </a:rPr>
              <a:t>? </a:t>
            </a:r>
            <a:r>
              <a:rPr lang="en-US" sz="3200" b="1" dirty="0" err="1">
                <a:solidFill>
                  <a:srgbClr val="7030A0"/>
                </a:solidFill>
              </a:rPr>
              <a:t>Vì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sao</a:t>
            </a:r>
            <a:r>
              <a:rPr lang="en-US" sz="32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715227" y="76200"/>
            <a:ext cx="3771423" cy="5955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THẢO LUẬN NHÓM 4 </a:t>
            </a:r>
          </a:p>
        </p:txBody>
      </p:sp>
    </p:spTree>
    <p:extLst>
      <p:ext uri="{BB962C8B-B14F-4D97-AF65-F5344CB8AC3E}">
        <p14:creationId xmlns:p14="http://schemas.microsoft.com/office/powerpoint/2010/main" val="1854534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0" y="1676400"/>
            <a:ext cx="11393905" cy="3733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</a:rPr>
              <a:t>Câu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ghép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là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câu</a:t>
            </a:r>
            <a:r>
              <a:rPr lang="en-US" sz="4000" b="1" dirty="0">
                <a:solidFill>
                  <a:schemeClr val="tx1"/>
                </a:solidFill>
              </a:rPr>
              <a:t> do </a:t>
            </a:r>
            <a:r>
              <a:rPr lang="en-US" sz="4000" b="1" dirty="0" err="1">
                <a:solidFill>
                  <a:schemeClr val="tx1"/>
                </a:solidFill>
              </a:rPr>
              <a:t>nhiều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vế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câu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ghép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lại</a:t>
            </a:r>
            <a:r>
              <a:rPr lang="en-US" sz="4000" b="1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</a:rPr>
              <a:t>Mỗi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vế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câu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ghép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thường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có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cấu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tạo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giống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một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câu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đơn</a:t>
            </a:r>
            <a:r>
              <a:rPr lang="en-US" sz="4000" b="1" dirty="0">
                <a:solidFill>
                  <a:schemeClr val="tx1"/>
                </a:solidFill>
              </a:rPr>
              <a:t> (</a:t>
            </a:r>
            <a:r>
              <a:rPr lang="en-US" sz="4000" b="1" dirty="0" err="1">
                <a:solidFill>
                  <a:schemeClr val="tx1"/>
                </a:solidFill>
              </a:rPr>
              <a:t>có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đủ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chủ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ngữ</a:t>
            </a:r>
            <a:r>
              <a:rPr lang="en-US" sz="4000" b="1" dirty="0">
                <a:solidFill>
                  <a:schemeClr val="tx1"/>
                </a:solidFill>
              </a:rPr>
              <a:t>, </a:t>
            </a:r>
            <a:r>
              <a:rPr lang="en-US" sz="4000" b="1" dirty="0" err="1">
                <a:solidFill>
                  <a:schemeClr val="tx1"/>
                </a:solidFill>
              </a:rPr>
              <a:t>vị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ngữ</a:t>
            </a:r>
            <a:r>
              <a:rPr lang="en-US" sz="4000" b="1" dirty="0">
                <a:solidFill>
                  <a:schemeClr val="tx1"/>
                </a:solidFill>
              </a:rPr>
              <a:t>) </a:t>
            </a:r>
            <a:r>
              <a:rPr lang="en-US" sz="4000" b="1" dirty="0" err="1">
                <a:solidFill>
                  <a:schemeClr val="tx1"/>
                </a:solidFill>
              </a:rPr>
              <a:t>và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thể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hiện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một</a:t>
            </a:r>
            <a:r>
              <a:rPr lang="en-US" sz="4000" b="1" dirty="0">
                <a:solidFill>
                  <a:schemeClr val="tx1"/>
                </a:solidFill>
              </a:rPr>
              <a:t> ý </a:t>
            </a:r>
            <a:r>
              <a:rPr lang="en-US" sz="4000" b="1" dirty="0" err="1">
                <a:solidFill>
                  <a:schemeClr val="tx1"/>
                </a:solidFill>
              </a:rPr>
              <a:t>có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quan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hệ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chặt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chẽ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với</a:t>
            </a:r>
            <a:r>
              <a:rPr lang="en-US" sz="4000" b="1" dirty="0">
                <a:solidFill>
                  <a:schemeClr val="tx1"/>
                </a:solidFill>
              </a:rPr>
              <a:t> ý </a:t>
            </a:r>
            <a:r>
              <a:rPr lang="en-US" sz="4000" b="1" dirty="0" err="1">
                <a:solidFill>
                  <a:schemeClr val="tx1"/>
                </a:solidFill>
              </a:rPr>
              <a:t>của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những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vế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câu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khác</a:t>
            </a:r>
            <a:r>
              <a:rPr lang="en-US" sz="40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5977" y="533400"/>
            <a:ext cx="2430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7030A0"/>
                </a:solidFill>
              </a:rPr>
              <a:t>II. </a:t>
            </a:r>
            <a:r>
              <a:rPr lang="en-US" sz="4000" b="1" dirty="0" err="1">
                <a:solidFill>
                  <a:srgbClr val="7030A0"/>
                </a:solidFill>
              </a:rPr>
              <a:t>Ghi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nhớ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80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870" y="37322"/>
            <a:ext cx="2375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</a:rPr>
              <a:t>III. </a:t>
            </a:r>
            <a:r>
              <a:rPr lang="en-US" sz="3200" b="1" dirty="0" err="1">
                <a:solidFill>
                  <a:srgbClr val="7030A0"/>
                </a:solidFill>
              </a:rPr>
              <a:t>Luyện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tập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0"/>
            <a:ext cx="1188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       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nịch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1188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1. </a:t>
            </a:r>
            <a:r>
              <a:rPr lang="en-US" sz="3200" b="1" dirty="0" err="1">
                <a:solidFill>
                  <a:srgbClr val="FF0000"/>
                </a:solidFill>
              </a:rPr>
              <a:t>Tìm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ghép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đoạn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dưới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đây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Xác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định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ghép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361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870" y="37322"/>
            <a:ext cx="2375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</a:rPr>
              <a:t>III. </a:t>
            </a:r>
            <a:r>
              <a:rPr lang="en-US" sz="3200" b="1" dirty="0" err="1">
                <a:solidFill>
                  <a:srgbClr val="7030A0"/>
                </a:solidFill>
              </a:rPr>
              <a:t>Luyện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tập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0"/>
            <a:ext cx="1188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       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nịch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1188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1. </a:t>
            </a:r>
            <a:r>
              <a:rPr lang="en-US" sz="3200" b="1" dirty="0" err="1">
                <a:solidFill>
                  <a:srgbClr val="FF0000"/>
                </a:solidFill>
              </a:rPr>
              <a:t>Tìm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ghép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đoạn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dưới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đây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Xác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định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ghép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0" y="1072009"/>
            <a:ext cx="2362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6" idx="3"/>
          </p:cNvCxnSpPr>
          <p:nvPr/>
        </p:nvCxnSpPr>
        <p:spPr>
          <a:xfrm>
            <a:off x="8610600" y="1064777"/>
            <a:ext cx="3581400" cy="7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85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870" y="37322"/>
            <a:ext cx="2375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</a:rPr>
              <a:t>III. </a:t>
            </a:r>
            <a:r>
              <a:rPr lang="en-US" sz="3200" b="1" dirty="0" err="1">
                <a:solidFill>
                  <a:srgbClr val="7030A0"/>
                </a:solidFill>
              </a:rPr>
              <a:t>Luyện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tập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0"/>
            <a:ext cx="1188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       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nịch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983" y="142913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44200" y="143374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4535" y="2667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3351" y="325177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7310" y="327037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96400" y="385515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19122" y="4495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533400"/>
            <a:ext cx="1188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1. </a:t>
            </a:r>
            <a:r>
              <a:rPr lang="en-US" sz="3200" b="1" dirty="0" err="1">
                <a:solidFill>
                  <a:srgbClr val="FF0000"/>
                </a:solidFill>
              </a:rPr>
              <a:t>Tìm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ghép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đoạn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dưới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đây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Xác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định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ghép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0" y="1072009"/>
            <a:ext cx="2362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7" idx="3"/>
          </p:cNvCxnSpPr>
          <p:nvPr/>
        </p:nvCxnSpPr>
        <p:spPr>
          <a:xfrm>
            <a:off x="8610600" y="1064777"/>
            <a:ext cx="3581400" cy="7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2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760" y="-119922"/>
            <a:ext cx="12192000" cy="64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nịch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xịt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</a:p>
          <a:p>
            <a:pPr algn="just">
              <a:lnSpc>
                <a:spcPct val="150000"/>
              </a:lnSpc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ight Brace 4"/>
          <p:cNvSpPr/>
          <p:nvPr/>
        </p:nvSpPr>
        <p:spPr>
          <a:xfrm rot="5400000">
            <a:off x="1507046" y="18933"/>
            <a:ext cx="226968" cy="195179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6755390" y="-2869255"/>
            <a:ext cx="226969" cy="772817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2175892" y="667372"/>
            <a:ext cx="226970" cy="345597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6455079" y="173946"/>
            <a:ext cx="226973" cy="444282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1899311" y="2171479"/>
            <a:ext cx="226971" cy="315617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5401278" y="2036476"/>
            <a:ext cx="226970" cy="345597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1947659" y="3487236"/>
            <a:ext cx="226969" cy="325286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5631869" y="3406544"/>
            <a:ext cx="226970" cy="345597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2060080" y="4698473"/>
            <a:ext cx="226970" cy="345597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5576904" y="4713463"/>
            <a:ext cx="226970" cy="345597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08181" y="554636"/>
            <a:ext cx="502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6414" y="1906249"/>
            <a:ext cx="502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6433" y="3270354"/>
            <a:ext cx="502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8181" y="4634458"/>
            <a:ext cx="502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99047" y="554636"/>
            <a:ext cx="6135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06501" y="1921239"/>
            <a:ext cx="6135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57599" y="3270354"/>
            <a:ext cx="6135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69730" y="4651946"/>
            <a:ext cx="6135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09131" y="6058524"/>
            <a:ext cx="3022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414" y="6058524"/>
            <a:ext cx="6135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29194" y="554636"/>
            <a:ext cx="15589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29193" y="1906249"/>
            <a:ext cx="2779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47151" y="3270354"/>
            <a:ext cx="2779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85171" y="4684425"/>
            <a:ext cx="2779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24601" y="6058524"/>
            <a:ext cx="2779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84452" y="3262782"/>
            <a:ext cx="22932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259174" y="4634458"/>
            <a:ext cx="2398425" cy="17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296496" y="6058524"/>
            <a:ext cx="24284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781874" y="554636"/>
            <a:ext cx="6846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961374" y="1926235"/>
            <a:ext cx="35830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6433" y="572994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5576" y="3299208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7115" y="1921239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4501" y="4694863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82848" y="1949135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27859" y="594721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4709" y="6058524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12717" y="6026351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51718" y="4684425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58902" y="3298251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68879" y="578356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56106" y="3300334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96685" y="4680996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36787" y="6026351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37965" y="6043839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88483" y="4643077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012796" y="3320321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88484" y="1965586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26791" y="583845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57511" y="1947760"/>
            <a:ext cx="71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905000" y="2510135"/>
            <a:ext cx="10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Vế 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43000" y="1109858"/>
            <a:ext cx="10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Vế 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600200" y="3888622"/>
            <a:ext cx="10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Vế 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00200" y="5177135"/>
            <a:ext cx="10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Vế 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52600" y="6472535"/>
            <a:ext cx="10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Vế 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477000" y="1064490"/>
            <a:ext cx="10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72200" y="2510135"/>
            <a:ext cx="10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94900" y="3810000"/>
            <a:ext cx="10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334000" y="5181600"/>
            <a:ext cx="10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181600" y="6446331"/>
            <a:ext cx="10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2841512" y="30478"/>
            <a:ext cx="118056" cy="686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4058465" y="1433531"/>
            <a:ext cx="118056" cy="686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531856" y="2759996"/>
            <a:ext cx="118056" cy="686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3727746" y="4118683"/>
            <a:ext cx="118056" cy="686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891075" y="5478850"/>
            <a:ext cx="118056" cy="686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772678" y="609600"/>
            <a:ext cx="6846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953000" y="1981200"/>
            <a:ext cx="35830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343400" y="3313922"/>
            <a:ext cx="2779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705739" y="4743061"/>
            <a:ext cx="2779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399383" y="6136280"/>
            <a:ext cx="2779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318269" y="6136280"/>
            <a:ext cx="24284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1256522" y="4706912"/>
            <a:ext cx="2398425" cy="17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143000" y="3334139"/>
            <a:ext cx="22932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198983" y="1981200"/>
            <a:ext cx="2779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219200" y="608044"/>
            <a:ext cx="15589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57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7478"/>
            <a:ext cx="2375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</a:rPr>
              <a:t>III. </a:t>
            </a:r>
            <a:r>
              <a:rPr lang="en-US" sz="3200" b="1" dirty="0" err="1">
                <a:solidFill>
                  <a:srgbClr val="7030A0"/>
                </a:solidFill>
              </a:rPr>
              <a:t>Luyện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tập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84778"/>
            <a:ext cx="967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2. </a:t>
            </a:r>
            <a:r>
              <a:rPr lang="en-US" sz="2800" b="1" dirty="0" err="1">
                <a:solidFill>
                  <a:srgbClr val="FF0000"/>
                </a:solidFill>
              </a:rPr>
              <a:t>Thêm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câu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chỗ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thành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câu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ghép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65" y="1655298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,……………………..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65" y="256939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58459"/>
            <a:ext cx="11465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.…………………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53" y="3537056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to,………………………..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693898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ết quả hình ảnh cho hình ảnh bánh chưng câu đố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hình ảnh chúc tết ông b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hình ảnh đâm chồi nảy lộ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076"/>
            <a:ext cx="12192000" cy="707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chợ tế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192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9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680">
            <a:off x="7070515" y="4586366"/>
            <a:ext cx="1815518" cy="11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702">
            <a:off x="2175047" y="3645884"/>
            <a:ext cx="5444532" cy="24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7" y="1982790"/>
            <a:ext cx="2644775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65278"/>
            <a:ext cx="2743200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1939927"/>
            <a:ext cx="2644774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3" y="397092"/>
            <a:ext cx="2570162" cy="19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12" y="1684337"/>
            <a:ext cx="4073225" cy="25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242300" y="304800"/>
            <a:ext cx="1568450" cy="7604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330623" y="1372898"/>
            <a:ext cx="1568450" cy="7604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330623" y="2392793"/>
            <a:ext cx="1568450" cy="7604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330623" y="3321049"/>
            <a:ext cx="1568450" cy="7604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659379" y="4399187"/>
            <a:ext cx="1568450" cy="7604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5772" y="446404"/>
            <a:ext cx="1461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kể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458203" y="1501281"/>
            <a:ext cx="1461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365262" y="2394383"/>
            <a:ext cx="1461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khiến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365262" y="3470425"/>
            <a:ext cx="1461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cảm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8646523" y="5840036"/>
            <a:ext cx="1568450" cy="7604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ghép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02" y="3308102"/>
            <a:ext cx="2947598" cy="16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680" flipV="1">
            <a:off x="6974232" y="5416047"/>
            <a:ext cx="1815518" cy="84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4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3" grpId="0"/>
      <p:bldP spid="20" grpId="0"/>
      <p:bldP spid="21" grpId="0"/>
      <p:bldP spid="22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ết quả hình ảnh cho hình ảnh bánh chưng câu đố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1912"/>
            <a:ext cx="5822994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ết quả hình ảnh cho hình ảnh chúc tết ông b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4" y="61912"/>
            <a:ext cx="5907565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hình ảnh đâm chồi nảy lộ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5822994" cy="34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chợ tế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5" y="3380792"/>
            <a:ext cx="5895124" cy="33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96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3522" y="76201"/>
            <a:ext cx="5830078" cy="3537034"/>
            <a:chOff x="7256" y="0"/>
            <a:chExt cx="9136743" cy="6858000"/>
          </a:xfrm>
        </p:grpSpPr>
        <p:pic>
          <p:nvPicPr>
            <p:cNvPr id="2050" name="Picture 2" descr="Hình ảnh có liên qu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" y="0"/>
              <a:ext cx="913674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Kết quả hình ảnh cho hình ảnh mặt trời mọc em tập thể dụ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971800"/>
              <a:ext cx="18288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Kết quả hình ảnh cho ảnh sương trên l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5943600" cy="353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" y="3810000"/>
            <a:ext cx="5830078" cy="300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1555"/>
            <a:ext cx="5943600" cy="30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54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7478"/>
            <a:ext cx="2375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</a:rPr>
              <a:t>III. </a:t>
            </a:r>
            <a:r>
              <a:rPr lang="en-US" sz="3200" b="1" dirty="0" err="1">
                <a:solidFill>
                  <a:srgbClr val="7030A0"/>
                </a:solidFill>
              </a:rPr>
              <a:t>Luyện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tập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84778"/>
            <a:ext cx="967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2. </a:t>
            </a:r>
            <a:r>
              <a:rPr lang="en-US" sz="2800" b="1" dirty="0" err="1">
                <a:solidFill>
                  <a:srgbClr val="FF0000"/>
                </a:solidFill>
              </a:rPr>
              <a:t>Thêm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câu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chỗ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thành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câu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ghép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65" y="1655298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,……………………..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65" y="256939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58459"/>
            <a:ext cx="11465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.…………………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53" y="3537056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to,………………………..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011045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inh-nen-powerpoint-dep-nhat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6247" y="990600"/>
            <a:ext cx="7836569" cy="1210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5400" b="1" dirty="0" err="1">
                <a:solidFill>
                  <a:srgbClr val="7030A0"/>
                </a:solidFill>
              </a:rPr>
              <a:t>Tiêu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chí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thêm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vế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câu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ghép</a:t>
            </a:r>
            <a:r>
              <a:rPr lang="en-US" sz="54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209800"/>
            <a:ext cx="10668000" cy="330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4800" b="1" dirty="0" err="1">
                <a:solidFill>
                  <a:srgbClr val="FF0000"/>
                </a:solidFill>
              </a:rPr>
              <a:t>Vế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câu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có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đủ</a:t>
            </a:r>
            <a:r>
              <a:rPr lang="en-US" sz="4800" b="1" dirty="0">
                <a:solidFill>
                  <a:srgbClr val="FF0000"/>
                </a:solidFill>
              </a:rPr>
              <a:t> CN – VN.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4800" b="1" dirty="0" err="1">
                <a:solidFill>
                  <a:srgbClr val="FF0000"/>
                </a:solidFill>
              </a:rPr>
              <a:t>Vế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câu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diễn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đạt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một</a:t>
            </a:r>
            <a:r>
              <a:rPr lang="en-US" sz="4800" b="1" dirty="0">
                <a:solidFill>
                  <a:srgbClr val="FF0000"/>
                </a:solidFill>
              </a:rPr>
              <a:t> ý </a:t>
            </a:r>
            <a:r>
              <a:rPr lang="en-US" sz="4800" b="1" dirty="0" err="1">
                <a:solidFill>
                  <a:srgbClr val="FF0000"/>
                </a:solidFill>
              </a:rPr>
              <a:t>có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liên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quan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chặt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chẽ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đến</a:t>
            </a:r>
            <a:r>
              <a:rPr lang="en-US" sz="4800" b="1" dirty="0">
                <a:solidFill>
                  <a:srgbClr val="FF0000"/>
                </a:solidFill>
              </a:rPr>
              <a:t> ý </a:t>
            </a:r>
            <a:r>
              <a:rPr lang="en-US" sz="4800" b="1" dirty="0" err="1">
                <a:solidFill>
                  <a:srgbClr val="FF0000"/>
                </a:solidFill>
              </a:rPr>
              <a:t>của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vế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cho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trước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8048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72746" y="465750"/>
            <a:ext cx="6722771" cy="11590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So sánh câu đơn và câu ghép?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(về cấu tạo và nội dung)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696015"/>
              </p:ext>
            </p:extLst>
          </p:nvPr>
        </p:nvGraphicFramePr>
        <p:xfrm>
          <a:off x="1501254" y="2263444"/>
          <a:ext cx="8900751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2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1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đơn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ghép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cụm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chủ ngữ - vị ngữ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cụm chủ ngữ - vị ngữ (trở lên)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đạt 1 nội dung trọn vẹn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vế câu có liên quan chặt chẽ về mặt ý nghĩa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0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815">
            <a:off x="6150651" y="2728676"/>
            <a:ext cx="2400251" cy="103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680" flipV="1">
            <a:off x="3860222" y="3951343"/>
            <a:ext cx="1337654" cy="6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249" flipV="1">
            <a:off x="5906049" y="4728476"/>
            <a:ext cx="1355545" cy="6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432">
            <a:off x="5822419" y="4031644"/>
            <a:ext cx="1520091" cy="103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680">
            <a:off x="3905923" y="3260619"/>
            <a:ext cx="1423822" cy="8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702">
            <a:off x="957062" y="2650143"/>
            <a:ext cx="3304520" cy="169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98" y="1062033"/>
            <a:ext cx="2024826" cy="16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567">
            <a:off x="3950648" y="791300"/>
            <a:ext cx="1851526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15" y="1066803"/>
            <a:ext cx="1954711" cy="9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816">
            <a:off x="3781083" y="70194"/>
            <a:ext cx="1890298" cy="139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975">
            <a:off x="1216113" y="537320"/>
            <a:ext cx="2851759" cy="24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561673" y="99727"/>
            <a:ext cx="1300350" cy="5775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76715" y="838203"/>
            <a:ext cx="1385311" cy="6002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76715" y="1538491"/>
            <a:ext cx="1385311" cy="5305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526552" y="2211391"/>
            <a:ext cx="1407648" cy="4816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48130" y="3184833"/>
            <a:ext cx="1371206" cy="5629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154" y="125214"/>
            <a:ext cx="117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kể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54375" y="859024"/>
            <a:ext cx="152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00515" y="1538494"/>
            <a:ext cx="1461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khiến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54378" y="2211391"/>
            <a:ext cx="1461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cảm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747587" y="4326705"/>
            <a:ext cx="1398138" cy="6262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Câu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ghép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9076"/>
            <a:ext cx="2352512" cy="16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7153112" y="3982243"/>
            <a:ext cx="4200688" cy="6262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do </a:t>
            </a:r>
            <a:r>
              <a:rPr lang="en-US" sz="2400" b="1" dirty="0" err="1">
                <a:solidFill>
                  <a:srgbClr val="FF0000"/>
                </a:solidFill>
              </a:rPr>
              <a:t>nhiều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ghép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lại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83974" y="4747266"/>
            <a:ext cx="4369826" cy="18059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Một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ghép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cấu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tạo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giống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đơn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CN, VN) </a:t>
            </a:r>
            <a:r>
              <a:rPr lang="en-US" sz="2400" b="1" dirty="0" err="1">
                <a:solidFill>
                  <a:srgbClr val="FF0000"/>
                </a:solidFill>
              </a:rPr>
              <a:t>thể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một</a:t>
            </a:r>
            <a:r>
              <a:rPr lang="en-US" sz="2400" b="1" dirty="0">
                <a:solidFill>
                  <a:srgbClr val="FF0000"/>
                </a:solidFill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chặt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chẽ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với</a:t>
            </a:r>
            <a:r>
              <a:rPr lang="en-US" sz="2400" b="1" dirty="0">
                <a:solidFill>
                  <a:srgbClr val="FF0000"/>
                </a:solidFill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khác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349202" y="2641658"/>
            <a:ext cx="4200688" cy="6262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libri (Body)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libri (Body)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 (Body)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Calibri (Body)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Calibri (Body)"/>
                <a:cs typeface="Times New Roman" pitchFamily="18" charset="0"/>
              </a:rPr>
              <a:t>có một cụm CN - VN</a:t>
            </a:r>
            <a:endParaRPr lang="en-US" sz="2400" b="1" dirty="0">
              <a:solidFill>
                <a:srgbClr val="FF0000"/>
              </a:solidFill>
              <a:latin typeface="Calibri (Body)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FAEE3F-A702-4031-BB30-E427570E0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" y="-1"/>
            <a:ext cx="12233563" cy="91818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7EE22F-2E1C-404E-BC40-8A92291BF0BE}"/>
              </a:ext>
            </a:extLst>
          </p:cNvPr>
          <p:cNvSpPr txBox="1"/>
          <p:nvPr/>
        </p:nvSpPr>
        <p:spPr>
          <a:xfrm>
            <a:off x="595745" y="1828800"/>
            <a:ext cx="1158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(tr12) </a:t>
            </a:r>
          </a:p>
        </p:txBody>
      </p:sp>
    </p:spTree>
    <p:extLst>
      <p:ext uri="{BB962C8B-B14F-4D97-AF65-F5344CB8AC3E}">
        <p14:creationId xmlns:p14="http://schemas.microsoft.com/office/powerpoint/2010/main" val="3222454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905000" y="1447800"/>
            <a:ext cx="8610600" cy="3048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063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+mj-lt"/>
                <a:ea typeface="+mj-lt"/>
                <a:cs typeface="+mj-lt"/>
              </a:rPr>
              <a:t>CHÚC CÁC THẦY, CÔ GIÁO MẠNH KHỎE </a:t>
            </a:r>
            <a:b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+mj-lt"/>
                <a:ea typeface="+mj-lt"/>
                <a:cs typeface="+mj-lt"/>
              </a:rPr>
            </a:b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+mj-lt"/>
                <a:ea typeface="+mj-lt"/>
                <a:cs typeface="+mj-lt"/>
              </a:rPr>
              <a:t>CHÚC CÁC EM HỌC SINH CHĂM NGOAN, HỌC GIỎI</a:t>
            </a:r>
          </a:p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r="100000" b="100000"/>
                </a:path>
              </a:gradFill>
              <a:latin typeface="+mj-lt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482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inh-nen-powerpoint-dep-nhat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233678"/>
            <a:ext cx="1120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2473266"/>
            <a:ext cx="1752600" cy="7604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MỤC TIÊU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DDA00-19C4-44C0-864C-8FEAA2784440}"/>
              </a:ext>
            </a:extLst>
          </p:cNvPr>
          <p:cNvSpPr txBox="1"/>
          <p:nvPr/>
        </p:nvSpPr>
        <p:spPr>
          <a:xfrm>
            <a:off x="990600" y="6096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khung nề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2" y="27973"/>
            <a:ext cx="12100278" cy="67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1871008"/>
            <a:ext cx="84582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           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phóc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to.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9280" y="3074971"/>
            <a:ext cx="8427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Hễ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3699811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Con chó chạy sải thì khỉ gò lưng như người phi ngựa.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44040" y="4309408"/>
            <a:ext cx="8671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thong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ngắc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4494" y="1091625"/>
            <a:ext cx="3304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7030A0"/>
                </a:solidFill>
              </a:rPr>
              <a:t>Đọc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đoạn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văn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3" y="482025"/>
            <a:ext cx="2042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</a:rPr>
              <a:t>I- </a:t>
            </a:r>
            <a:r>
              <a:rPr lang="en-US" sz="3200" b="1" dirty="0" err="1">
                <a:solidFill>
                  <a:srgbClr val="7030A0"/>
                </a:solidFill>
              </a:rPr>
              <a:t>Nhận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xét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79481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296989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13120" y="361187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67800" y="418183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284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1059150"/>
            <a:ext cx="1047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phóc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52500" y="2049747"/>
            <a:ext cx="842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Hễ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952500" y="2659347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67740" y="3192750"/>
            <a:ext cx="10614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thong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3535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112" y="204528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925" y="265935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" y="319275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3349" y="381000"/>
            <a:ext cx="2954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</a:rPr>
              <a:t>Cho </a:t>
            </a:r>
            <a:r>
              <a:rPr lang="en-US" sz="3200" b="1" dirty="0" err="1">
                <a:solidFill>
                  <a:srgbClr val="7030A0"/>
                </a:solidFill>
              </a:rPr>
              <a:t>các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câu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374" y="3767346"/>
            <a:ext cx="11458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a) </a:t>
            </a:r>
            <a:r>
              <a:rPr lang="en-US" sz="2400" b="1" dirty="0" err="1">
                <a:solidFill>
                  <a:srgbClr val="7030A0"/>
                </a:solidFill>
              </a:rPr>
              <a:t>Xác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định</a:t>
            </a:r>
            <a:r>
              <a:rPr lang="en-US" sz="2400" b="1" dirty="0">
                <a:solidFill>
                  <a:srgbClr val="7030A0"/>
                </a:solidFill>
              </a:rPr>
              <a:t> CN, VN </a:t>
            </a:r>
            <a:r>
              <a:rPr lang="en-US" sz="2400" b="1" dirty="0" err="1">
                <a:solidFill>
                  <a:srgbClr val="7030A0"/>
                </a:solidFill>
              </a:rPr>
              <a:t>trong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từng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câu</a:t>
            </a:r>
            <a:r>
              <a:rPr lang="en-US" sz="2400" b="1" dirty="0">
                <a:solidFill>
                  <a:srgbClr val="7030A0"/>
                </a:solidFill>
              </a:rPr>
              <a:t>  ( </a:t>
            </a:r>
            <a:r>
              <a:rPr lang="en-US" sz="2400" b="1" dirty="0" err="1">
                <a:solidFill>
                  <a:srgbClr val="7030A0"/>
                </a:solidFill>
              </a:rPr>
              <a:t>gạch</a:t>
            </a:r>
            <a:r>
              <a:rPr lang="en-US" sz="2400" b="1" dirty="0">
                <a:solidFill>
                  <a:srgbClr val="7030A0"/>
                </a:solidFill>
              </a:rPr>
              <a:t> 1 </a:t>
            </a:r>
            <a:r>
              <a:rPr lang="en-US" sz="2400" b="1" dirty="0" err="1">
                <a:solidFill>
                  <a:srgbClr val="7030A0"/>
                </a:solidFill>
              </a:rPr>
              <a:t>gạch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dưới</a:t>
            </a:r>
            <a:r>
              <a:rPr lang="en-US" sz="2400" b="1" dirty="0">
                <a:solidFill>
                  <a:srgbClr val="7030A0"/>
                </a:solidFill>
              </a:rPr>
              <a:t> CN, </a:t>
            </a:r>
            <a:r>
              <a:rPr lang="en-US" sz="2400" b="1" dirty="0" err="1">
                <a:solidFill>
                  <a:srgbClr val="7030A0"/>
                </a:solidFill>
              </a:rPr>
              <a:t>gạch</a:t>
            </a:r>
            <a:r>
              <a:rPr lang="en-US" sz="2400" b="1" dirty="0">
                <a:solidFill>
                  <a:srgbClr val="7030A0"/>
                </a:solidFill>
              </a:rPr>
              <a:t> 2 </a:t>
            </a:r>
            <a:r>
              <a:rPr lang="en-US" sz="2400" b="1" dirty="0" err="1">
                <a:solidFill>
                  <a:srgbClr val="7030A0"/>
                </a:solidFill>
              </a:rPr>
              <a:t>gạch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dưới</a:t>
            </a:r>
            <a:r>
              <a:rPr lang="en-US" sz="2400" b="1" dirty="0">
                <a:solidFill>
                  <a:srgbClr val="7030A0"/>
                </a:solidFill>
              </a:rPr>
              <a:t> VN)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4678" y="4492615"/>
            <a:ext cx="8905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b) </a:t>
            </a:r>
            <a:r>
              <a:rPr lang="en-US" sz="2400" b="1" dirty="0" err="1">
                <a:solidFill>
                  <a:srgbClr val="7030A0"/>
                </a:solidFill>
              </a:rPr>
              <a:t>Xếp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các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câu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trên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vào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nhóm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thích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hợp</a:t>
            </a:r>
            <a:r>
              <a:rPr lang="en-US" sz="24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95800" y="77788"/>
            <a:ext cx="4114800" cy="8879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THẢO LUẬN NHÓM 4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(2 </a:t>
            </a:r>
            <a:r>
              <a:rPr lang="en-US" sz="2400" b="1" dirty="0" err="1">
                <a:solidFill>
                  <a:srgbClr val="FF0000"/>
                </a:solidFill>
              </a:rPr>
              <a:t>phút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439" y="5010728"/>
            <a:ext cx="111639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CN – VN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:………………………………….……..</a:t>
            </a:r>
          </a:p>
          <a:p>
            <a:pPr marL="342900" lvl="0" indent="-34290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VN – VN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:………..……..</a:t>
            </a:r>
          </a:p>
          <a:p>
            <a:pPr marL="342900" lvl="0" indent="-342900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BFBBA1-EBC3-41B5-B29D-C7BC2B6456E6}"/>
              </a:ext>
            </a:extLst>
          </p:cNvPr>
          <p:cNvSpPr/>
          <p:nvPr/>
        </p:nvSpPr>
        <p:spPr>
          <a:xfrm>
            <a:off x="519112" y="5974195"/>
            <a:ext cx="1097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– VN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120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8125" y="76203"/>
            <a:ext cx="12182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/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1524000"/>
            <a:ext cx="842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3019364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000" y="4584040"/>
            <a:ext cx="118110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" y="30480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8112" y="158555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303782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" y="480817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763556"/>
            <a:ext cx="10668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638800" y="840432"/>
            <a:ext cx="6172200" cy="22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614987" y="740749"/>
            <a:ext cx="6196013" cy="167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90600" y="2047220"/>
            <a:ext cx="106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09800" y="2047220"/>
            <a:ext cx="11691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09800" y="2123420"/>
            <a:ext cx="11691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479006" y="2026295"/>
            <a:ext cx="10548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698206" y="2047220"/>
            <a:ext cx="33027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686300" y="2123420"/>
            <a:ext cx="33027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3400" y="3518771"/>
            <a:ext cx="106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733550" y="3475909"/>
            <a:ext cx="11691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733550" y="3552109"/>
            <a:ext cx="11691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429000" y="3475909"/>
            <a:ext cx="4572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12406" y="3499721"/>
            <a:ext cx="405288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024312" y="3581400"/>
            <a:ext cx="405288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200150" y="5193637"/>
            <a:ext cx="222885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200150" y="5276534"/>
            <a:ext cx="222885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555206" y="5193637"/>
            <a:ext cx="5595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229100" y="5193637"/>
            <a:ext cx="65151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229100" y="5269837"/>
            <a:ext cx="65151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742798" y="848380"/>
            <a:ext cx="4143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436116" y="843088"/>
            <a:ext cx="381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14600" y="212342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91250" y="209041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969793" y="3581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91137" y="525000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905000" y="52679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059781" y="3505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76350" y="2081183"/>
            <a:ext cx="38100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774281" y="2081183"/>
            <a:ext cx="38100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92467" y="35153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27095" y="35915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524726" y="52679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95776" y="52679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476250" y="5193637"/>
            <a:ext cx="533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Brace 50"/>
          <p:cNvSpPr/>
          <p:nvPr/>
        </p:nvSpPr>
        <p:spPr>
          <a:xfrm rot="5400000">
            <a:off x="1943915" y="1565806"/>
            <a:ext cx="226968" cy="195179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71600" y="2652355"/>
            <a:ext cx="134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Cụm C-V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9" name="Right Brace 58"/>
          <p:cNvSpPr/>
          <p:nvPr/>
        </p:nvSpPr>
        <p:spPr>
          <a:xfrm rot="5400000">
            <a:off x="5657939" y="385494"/>
            <a:ext cx="224135" cy="446198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29200" y="2733020"/>
            <a:ext cx="150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Cụm C-V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4" name="Right Brace 63"/>
          <p:cNvSpPr/>
          <p:nvPr/>
        </p:nvSpPr>
        <p:spPr>
          <a:xfrm rot="5400000">
            <a:off x="1523022" y="2994558"/>
            <a:ext cx="226968" cy="195179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83695" y="4081107"/>
            <a:ext cx="153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Cụm C-V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6" name="Right Brace 65"/>
          <p:cNvSpPr/>
          <p:nvPr/>
        </p:nvSpPr>
        <p:spPr>
          <a:xfrm rot="5400000">
            <a:off x="7198420" y="2172408"/>
            <a:ext cx="204010" cy="734474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53200" y="6015335"/>
            <a:ext cx="171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Cụm C-V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0" name="Right Brace 69"/>
          <p:cNvSpPr/>
          <p:nvPr/>
        </p:nvSpPr>
        <p:spPr>
          <a:xfrm rot="5400000">
            <a:off x="1797416" y="4368585"/>
            <a:ext cx="260410" cy="290274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219200" y="5951172"/>
            <a:ext cx="176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Cụm C-V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9" name="Right Brace 88"/>
          <p:cNvSpPr/>
          <p:nvPr/>
        </p:nvSpPr>
        <p:spPr>
          <a:xfrm rot="5400000">
            <a:off x="5502919" y="1884908"/>
            <a:ext cx="224135" cy="446198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029200" y="4232434"/>
            <a:ext cx="165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Cụm C-V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7" name="Right Brace 56"/>
          <p:cNvSpPr/>
          <p:nvPr/>
        </p:nvSpPr>
        <p:spPr>
          <a:xfrm rot="5400000">
            <a:off x="8313168" y="-2402780"/>
            <a:ext cx="204010" cy="734474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772400" y="1367135"/>
            <a:ext cx="199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Cụm C-V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2883137" y="3030895"/>
            <a:ext cx="107324" cy="686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3356197" y="1548885"/>
            <a:ext cx="107324" cy="686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3434864" y="4750850"/>
            <a:ext cx="107324" cy="686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51" grpId="0" animBg="1"/>
      <p:bldP spid="58" grpId="0"/>
      <p:bldP spid="59" grpId="0" animBg="1"/>
      <p:bldP spid="61" grpId="0"/>
      <p:bldP spid="64" grpId="0" animBg="1"/>
      <p:bldP spid="65" grpId="0"/>
      <p:bldP spid="66" grpId="0" animBg="1"/>
      <p:bldP spid="68" grpId="0"/>
      <p:bldP spid="70" grpId="0" animBg="1"/>
      <p:bldP spid="88" grpId="0"/>
      <p:bldP spid="89" grpId="0" animBg="1"/>
      <p:bldP spid="90" grpId="0"/>
      <p:bldP spid="57" grpId="0" animBg="1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76200"/>
            <a:ext cx="56388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Câu</a:t>
            </a:r>
            <a:r>
              <a:rPr lang="en-US" sz="2400" b="1" dirty="0">
                <a:solidFill>
                  <a:srgbClr val="FFFF00"/>
                </a:solidFill>
              </a:rPr>
              <a:t> do </a:t>
            </a:r>
            <a:r>
              <a:rPr lang="en-US" sz="2400" b="1" dirty="0" err="1">
                <a:solidFill>
                  <a:srgbClr val="FFFF00"/>
                </a:solidFill>
              </a:rPr>
              <a:t>một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cụm</a:t>
            </a:r>
            <a:r>
              <a:rPr lang="en-US" sz="2400" b="1" dirty="0">
                <a:solidFill>
                  <a:srgbClr val="FFFF00"/>
                </a:solidFill>
              </a:rPr>
              <a:t> CN – VN </a:t>
            </a:r>
            <a:r>
              <a:rPr lang="en-US" sz="2400" b="1" dirty="0" err="1">
                <a:solidFill>
                  <a:srgbClr val="FFFF00"/>
                </a:solidFill>
              </a:rPr>
              <a:t>tạo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thành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9566" y="2133600"/>
            <a:ext cx="9774594" cy="57911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Câu</a:t>
            </a:r>
            <a:r>
              <a:rPr lang="en-US" sz="2400" b="1" dirty="0">
                <a:solidFill>
                  <a:srgbClr val="FFFF00"/>
                </a:solidFill>
              </a:rPr>
              <a:t> do </a:t>
            </a:r>
            <a:r>
              <a:rPr lang="en-US" sz="2400" b="1" dirty="0" err="1">
                <a:solidFill>
                  <a:srgbClr val="FFFF00"/>
                </a:solidFill>
              </a:rPr>
              <a:t>nhiều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cụm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chủ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ngữ</a:t>
            </a:r>
            <a:r>
              <a:rPr lang="en-US" sz="2400" b="1" dirty="0">
                <a:solidFill>
                  <a:srgbClr val="FFFF00"/>
                </a:solidFill>
              </a:rPr>
              <a:t> - </a:t>
            </a:r>
            <a:r>
              <a:rPr lang="en-US" sz="2400" b="1" dirty="0" err="1">
                <a:solidFill>
                  <a:srgbClr val="FFFF00"/>
                </a:solidFill>
              </a:rPr>
              <a:t>vị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ngữ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đẳng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với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nhau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tạo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thành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125" y="533400"/>
            <a:ext cx="1218247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/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76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343400" y="1142997"/>
            <a:ext cx="10668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638800" y="1297629"/>
            <a:ext cx="6172200" cy="22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614987" y="1197946"/>
            <a:ext cx="6196013" cy="167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42798" y="1305577"/>
            <a:ext cx="4143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36116" y="1300285"/>
            <a:ext cx="381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8313168" y="-1945583"/>
            <a:ext cx="204010" cy="734474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2400" y="1697385"/>
            <a:ext cx="1991700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Cụm C-V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2743200"/>
            <a:ext cx="842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41148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1000" y="5257800"/>
            <a:ext cx="118110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8112" y="280475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413325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" y="5481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990600" y="3266420"/>
            <a:ext cx="106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09800" y="3266420"/>
            <a:ext cx="11691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09800" y="3342620"/>
            <a:ext cx="11691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79006" y="3245495"/>
            <a:ext cx="10548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98206" y="3266420"/>
            <a:ext cx="33027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86300" y="3342620"/>
            <a:ext cx="33027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3400" y="4614207"/>
            <a:ext cx="106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33550" y="4571345"/>
            <a:ext cx="11691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733550" y="4647545"/>
            <a:ext cx="11691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429000" y="4571345"/>
            <a:ext cx="4572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12406" y="4595157"/>
            <a:ext cx="405288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024312" y="4676836"/>
            <a:ext cx="405288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200150" y="5867397"/>
            <a:ext cx="222885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00150" y="5950294"/>
            <a:ext cx="222885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55206" y="5867397"/>
            <a:ext cx="5595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29100" y="5867397"/>
            <a:ext cx="65151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29100" y="5943597"/>
            <a:ext cx="65151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14600" y="334262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91250" y="330961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69793" y="467683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91137" y="592376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05000" y="59417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59781" y="460063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76350" y="3300383"/>
            <a:ext cx="38100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74281" y="3300383"/>
            <a:ext cx="38100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2467" y="461081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27095" y="468701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24726" y="59417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5776" y="59417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476250" y="5867397"/>
            <a:ext cx="533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ight Brace 59"/>
          <p:cNvSpPr/>
          <p:nvPr/>
        </p:nvSpPr>
        <p:spPr>
          <a:xfrm rot="5400000">
            <a:off x="1943915" y="2785006"/>
            <a:ext cx="226968" cy="195179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66849" y="3764425"/>
            <a:ext cx="1348913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Cụm C-V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2" name="Right Brace 61"/>
          <p:cNvSpPr/>
          <p:nvPr/>
        </p:nvSpPr>
        <p:spPr>
          <a:xfrm rot="5400000">
            <a:off x="5657939" y="1604694"/>
            <a:ext cx="224135" cy="446198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24449" y="3845090"/>
            <a:ext cx="1504951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Cụm C-V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4" name="Right Brace 63"/>
          <p:cNvSpPr/>
          <p:nvPr/>
        </p:nvSpPr>
        <p:spPr>
          <a:xfrm rot="5400000">
            <a:off x="1395815" y="4092217"/>
            <a:ext cx="226968" cy="195179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56488" y="5024735"/>
            <a:ext cx="153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Cụm C-V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6" name="Right Brace 65"/>
          <p:cNvSpPr/>
          <p:nvPr/>
        </p:nvSpPr>
        <p:spPr>
          <a:xfrm rot="5400000">
            <a:off x="7198420" y="2699246"/>
            <a:ext cx="204010" cy="734474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53200" y="6388763"/>
            <a:ext cx="171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Cụm C-V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8" name="Right Brace 67"/>
          <p:cNvSpPr/>
          <p:nvPr/>
        </p:nvSpPr>
        <p:spPr>
          <a:xfrm rot="5400000">
            <a:off x="1797416" y="4895423"/>
            <a:ext cx="260410" cy="290274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19200" y="6324600"/>
            <a:ext cx="176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Cụm C-V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0" name="Right Brace 69"/>
          <p:cNvSpPr/>
          <p:nvPr/>
        </p:nvSpPr>
        <p:spPr>
          <a:xfrm rot="5400000">
            <a:off x="5502919" y="2980344"/>
            <a:ext cx="224135" cy="446198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01993" y="5176062"/>
            <a:ext cx="165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Cụm C-V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344190" y="137695"/>
            <a:ext cx="2034804" cy="39570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Câu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đơn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3330330" y="2756566"/>
            <a:ext cx="107324" cy="686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895600" y="4114800"/>
            <a:ext cx="107324" cy="686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3427095" y="5390532"/>
            <a:ext cx="107324" cy="686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3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13" grpId="0"/>
      <p:bldP spid="14" grpId="0"/>
      <p:bldP spid="18" grpId="0"/>
      <p:bldP spid="19" grpId="0"/>
      <p:bldP spid="20" grpId="0" animBg="1"/>
      <p:bldP spid="21" grpId="0"/>
      <p:bldP spid="24" grpId="0"/>
      <p:bldP spid="25" grpId="0"/>
      <p:bldP spid="26" grpId="0"/>
      <p:bldP spid="27" grpId="0"/>
      <p:bldP spid="28" grpId="0"/>
      <p:bldP spid="29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344190" y="137695"/>
            <a:ext cx="2034804" cy="39570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Câu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đơn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125" y="533400"/>
            <a:ext cx="1218247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/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76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343400" y="1142997"/>
            <a:ext cx="10668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638800" y="1297629"/>
            <a:ext cx="6172200" cy="22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614987" y="1197946"/>
            <a:ext cx="6196013" cy="167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42798" y="1305577"/>
            <a:ext cx="4143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36116" y="1300285"/>
            <a:ext cx="381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8313168" y="-1945583"/>
            <a:ext cx="204010" cy="734474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2400" y="1697385"/>
            <a:ext cx="1991700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Cụm</a:t>
            </a:r>
            <a:r>
              <a:rPr lang="en-US" sz="2400" b="1" dirty="0">
                <a:solidFill>
                  <a:srgbClr val="FF0000"/>
                </a:solidFill>
              </a:rPr>
              <a:t> C-V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1000" y="2743200"/>
            <a:ext cx="842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41148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1000" y="5257800"/>
            <a:ext cx="118110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8112" y="280475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413325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" y="5481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990600" y="3266420"/>
            <a:ext cx="106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09800" y="3266420"/>
            <a:ext cx="11691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09800" y="3342620"/>
            <a:ext cx="11691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79006" y="3245495"/>
            <a:ext cx="10548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98206" y="3266420"/>
            <a:ext cx="33027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86300" y="3342620"/>
            <a:ext cx="33027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3400" y="4614207"/>
            <a:ext cx="1066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33550" y="4571345"/>
            <a:ext cx="11691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733550" y="4647545"/>
            <a:ext cx="11691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429000" y="4571345"/>
            <a:ext cx="4572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12406" y="4595157"/>
            <a:ext cx="405288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024312" y="4676836"/>
            <a:ext cx="405288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200150" y="5867397"/>
            <a:ext cx="222885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00150" y="5950294"/>
            <a:ext cx="222885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55206" y="5867397"/>
            <a:ext cx="55959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29100" y="5867397"/>
            <a:ext cx="65151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29100" y="5943597"/>
            <a:ext cx="65151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14600" y="334262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91250" y="330961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69793" y="467683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91137" y="592376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05000" y="59417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59781" y="460063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76350" y="3300383"/>
            <a:ext cx="38100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74281" y="3300383"/>
            <a:ext cx="38100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2467" y="461081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27095" y="468701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24726" y="59417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5776" y="59417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476250" y="5867397"/>
            <a:ext cx="533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ight Brace 59"/>
          <p:cNvSpPr/>
          <p:nvPr/>
        </p:nvSpPr>
        <p:spPr>
          <a:xfrm rot="5400000">
            <a:off x="1943915" y="2785006"/>
            <a:ext cx="226968" cy="195179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66849" y="3764425"/>
            <a:ext cx="134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62" name="Right Brace 61"/>
          <p:cNvSpPr/>
          <p:nvPr/>
        </p:nvSpPr>
        <p:spPr>
          <a:xfrm rot="5400000">
            <a:off x="5657939" y="1604694"/>
            <a:ext cx="224135" cy="446198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24449" y="3845090"/>
            <a:ext cx="150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64" name="Right Brace 63"/>
          <p:cNvSpPr/>
          <p:nvPr/>
        </p:nvSpPr>
        <p:spPr>
          <a:xfrm rot="5400000">
            <a:off x="1395815" y="4092217"/>
            <a:ext cx="226968" cy="195179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56488" y="5024735"/>
            <a:ext cx="153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66" name="Right Brace 65"/>
          <p:cNvSpPr/>
          <p:nvPr/>
        </p:nvSpPr>
        <p:spPr>
          <a:xfrm rot="5400000">
            <a:off x="7198420" y="2699246"/>
            <a:ext cx="204010" cy="734474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95778" y="6472535"/>
            <a:ext cx="171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68" name="Right Brace 67"/>
          <p:cNvSpPr/>
          <p:nvPr/>
        </p:nvSpPr>
        <p:spPr>
          <a:xfrm rot="5400000">
            <a:off x="1778367" y="4948448"/>
            <a:ext cx="260410" cy="290274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7800" y="6472535"/>
            <a:ext cx="176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70" name="Right Brace 69"/>
          <p:cNvSpPr/>
          <p:nvPr/>
        </p:nvSpPr>
        <p:spPr>
          <a:xfrm rot="5400000">
            <a:off x="5502919" y="2980344"/>
            <a:ext cx="224135" cy="446198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01993" y="5176062"/>
            <a:ext cx="165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09566" y="2133600"/>
            <a:ext cx="9774594" cy="57911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Câu</a:t>
            </a:r>
            <a:r>
              <a:rPr lang="en-US" sz="2400" b="1" dirty="0">
                <a:solidFill>
                  <a:srgbClr val="FFFF00"/>
                </a:solidFill>
              </a:rPr>
              <a:t> do </a:t>
            </a:r>
            <a:r>
              <a:rPr lang="en-US" sz="2400" b="1" dirty="0" err="1">
                <a:solidFill>
                  <a:srgbClr val="FFFF00"/>
                </a:solidFill>
              </a:rPr>
              <a:t>nhiều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cụm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chủ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ngữ</a:t>
            </a:r>
            <a:r>
              <a:rPr lang="en-US" sz="2400" b="1" dirty="0">
                <a:solidFill>
                  <a:srgbClr val="FFFF00"/>
                </a:solidFill>
              </a:rPr>
              <a:t> - </a:t>
            </a:r>
            <a:r>
              <a:rPr lang="en-US" sz="2400" b="1" dirty="0" err="1">
                <a:solidFill>
                  <a:srgbClr val="FFFF00"/>
                </a:solidFill>
              </a:rPr>
              <a:t>vị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ngữ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đẳng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với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nhau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tạo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thành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376362" y="2191026"/>
            <a:ext cx="2509838" cy="5216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Câu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ghép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3356197" y="2804758"/>
            <a:ext cx="107324" cy="686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2957686" y="4124553"/>
            <a:ext cx="73304" cy="686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3431688" y="5406894"/>
            <a:ext cx="107324" cy="686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4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F34E6A4C-4723-4F70-B148-AA337F7A4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28600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</a:t>
            </a:r>
            <a:endParaRPr lang="en-US" altLang="en-US" sz="2800" u="sng">
              <a:latin typeface="Times New Roman" panose="02020603050405020304" pitchFamily="18" charset="0"/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73EBE780-9D15-4DE1-987D-5DF27211E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9" y="1011238"/>
            <a:ext cx="7559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3-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0AB64B74-3832-4FCF-AC7F-5519B6838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2395539"/>
            <a:ext cx="72390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khỉ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nhảy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phóc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to.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Hễ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chó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khỉ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tai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giật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giật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khỉ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gò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phi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thong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khỉ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buông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thõng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ngúc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ngúc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ngắc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                                                       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Giỏi</a:t>
            </a:r>
            <a:endParaRPr lang="en-US" altLang="en-US" sz="28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327375D-EF27-46E5-A38C-A71095528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2395538"/>
            <a:ext cx="7620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chặt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chẽ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sẽ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chuỗi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gắn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270" name="Picture 7" descr="WhitecornerFlower">
            <a:extLst>
              <a:ext uri="{FF2B5EF4-FFF2-40B4-BE49-F238E27FC236}">
                <a16:creationId xmlns:a16="http://schemas.microsoft.com/office/drawing/2014/main" id="{72B6C5B9-B922-4EA9-BB47-E380924CA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04"/>
            <a:ext cx="188118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">
            <a:extLst>
              <a:ext uri="{FF2B5EF4-FFF2-40B4-BE49-F238E27FC236}">
                <a16:creationId xmlns:a16="http://schemas.microsoft.com/office/drawing/2014/main" id="{7B1B9326-6A18-4AA5-AC85-598B1CE15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4796631"/>
            <a:ext cx="23622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3" grpId="0"/>
      <p:bldP spid="8203" grpId="1"/>
      <p:bldP spid="820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3&quot;/&gt;&lt;/object&gt;&lt;object type=&quot;3&quot; unique_id=&quot;10005&quot;&gt;&lt;property id=&quot;20148&quot; value=&quot;5&quot;/&gt;&lt;property id=&quot;20300&quot; value=&quot;Slide 4&quot;/&gt;&lt;property id=&quot;20307&quot; value=&quot;266&quot;/&gt;&lt;/object&gt;&lt;object type=&quot;3&quot; unique_id=&quot;10006&quot;&gt;&lt;property id=&quot;20148&quot; value=&quot;5&quot;/&gt;&lt;property id=&quot;20300&quot; value=&quot;Slide 5&quot;/&gt;&lt;property id=&quot;20307&quot; value=&quot;261&quot;/&gt;&lt;/object&gt;&lt;object type=&quot;3&quot; unique_id=&quot;10007&quot;&gt;&lt;property id=&quot;20148&quot; value=&quot;5&quot;/&gt;&lt;property id=&quot;20300&quot; value=&quot;Slide 6&quot;/&gt;&lt;property id=&quot;20307&quot; value=&quot;267&quot;/&gt;&lt;/object&gt;&lt;object type=&quot;3&quot; unique_id=&quot;10008&quot;&gt;&lt;property id=&quot;20148&quot; value=&quot;5&quot;/&gt;&lt;property id=&quot;20300&quot; value=&quot;Slide 7&quot;/&gt;&lt;property id=&quot;20307&quot; value=&quot;264&quot;/&gt;&lt;/object&gt;&lt;object type=&quot;3&quot; unique_id=&quot;10009&quot;&gt;&lt;property id=&quot;20148&quot; value=&quot;5&quot;/&gt;&lt;property id=&quot;20300&quot; value=&quot;Slide 8&quot;/&gt;&lt;property id=&quot;20307&quot; value=&quot;262&quot;/&gt;&lt;/object&gt;&lt;object type=&quot;3&quot; unique_id=&quot;10010&quot;&gt;&lt;property id=&quot;20148&quot; value=&quot;5&quot;/&gt;&lt;property id=&quot;20300&quot; value=&quot;Slide 11&quot;/&gt;&lt;property id=&quot;20307&quot; value=&quot;256&quot;/&gt;&lt;/object&gt;&lt;object type=&quot;3&quot; unique_id=&quot;10011&quot;&gt;&lt;property id=&quot;20148&quot; value=&quot;5&quot;/&gt;&lt;property id=&quot;20300&quot; value=&quot;Slide 30&quot;/&gt;&lt;property id=&quot;20307&quot; value=&quot;269&quot;/&gt;&lt;/object&gt;&lt;object type=&quot;3&quot; unique_id=&quot;10012&quot;&gt;&lt;property id=&quot;20148&quot; value=&quot;5&quot;/&gt;&lt;property id=&quot;20300&quot; value=&quot;Slide 13&quot;/&gt;&lt;property id=&quot;20307&quot; value=&quot;270&quot;/&gt;&lt;/object&gt;&lt;object type=&quot;3&quot; unique_id=&quot;10013&quot;&gt;&lt;property id=&quot;20148&quot; value=&quot;5&quot;/&gt;&lt;property id=&quot;20300&quot; value=&quot;Slide 14&quot;/&gt;&lt;property id=&quot;20307&quot; value=&quot;271&quot;/&gt;&lt;/object&gt;&lt;object type=&quot;3&quot; unique_id=&quot;10014&quot;&gt;&lt;property id=&quot;20148&quot; value=&quot;5&quot;/&gt;&lt;property id=&quot;20300&quot; value=&quot;Slide 15&quot;/&gt;&lt;property id=&quot;20307&quot; value=&quot;265&quot;/&gt;&lt;/object&gt;&lt;object type=&quot;3&quot; unique_id=&quot;10016&quot;&gt;&lt;property id=&quot;20148&quot; value=&quot;5&quot;/&gt;&lt;property id=&quot;20300&quot; value=&quot;Slide 19&quot;/&gt;&lt;property id=&quot;20307&quot; value=&quot;273&quot;/&gt;&lt;/object&gt;&lt;object type=&quot;3&quot; unique_id=&quot;10017&quot;&gt;&lt;property id=&quot;20148&quot; value=&quot;5&quot;/&gt;&lt;property id=&quot;20300&quot; value=&quot;Slide 20&quot;/&gt;&lt;property id=&quot;20307&quot; value=&quot;278&quot;/&gt;&lt;/object&gt;&lt;object type=&quot;3&quot; unique_id=&quot;10018&quot;&gt;&lt;property id=&quot;20148&quot; value=&quot;5&quot;/&gt;&lt;property id=&quot;20300&quot; value=&quot;Slide 22&quot;/&gt;&lt;property id=&quot;20307&quot; value=&quot;279&quot;/&gt;&lt;/object&gt;&lt;object type=&quot;3&quot; unique_id=&quot;10019&quot;&gt;&lt;property id=&quot;20148&quot; value=&quot;5&quot;/&gt;&lt;property id=&quot;20300&quot; value=&quot;Slide 24&quot;/&gt;&lt;property id=&quot;20307&quot; value=&quot;274&quot;/&gt;&lt;/object&gt;&lt;object type=&quot;3&quot; unique_id=&quot;10020&quot;&gt;&lt;property id=&quot;20148&quot; value=&quot;5&quot;/&gt;&lt;property id=&quot;20300&quot; value=&quot;Slide 26&quot;/&gt;&lt;property id=&quot;20307&quot; value=&quot;277&quot;/&gt;&lt;/object&gt;&lt;object type=&quot;3&quot; unique_id=&quot;10021&quot;&gt;&lt;property id=&quot;20148&quot; value=&quot;5&quot;/&gt;&lt;property id=&quot;20300&quot; value=&quot;Slide 27&quot;/&gt;&lt;property id=&quot;20307&quot; value=&quot;275&quot;/&gt;&lt;/object&gt;&lt;object type=&quot;3&quot; unique_id=&quot;10022&quot;&gt;&lt;property id=&quot;20148&quot; value=&quot;5&quot;/&gt;&lt;property id=&quot;20300&quot; value=&quot;Slide 29&quot;/&gt;&lt;property id=&quot;20307&quot; value=&quot;259&quot;/&gt;&lt;/object&gt;&lt;object type=&quot;3&quot; unique_id=&quot;10023&quot;&gt;&lt;property id=&quot;20148&quot; value=&quot;5&quot;/&gt;&lt;property id=&quot;20300&quot; value=&quot;Slide 31&quot;/&gt;&lt;property id=&quot;20307&quot; value=&quot;268&quot;/&gt;&lt;/object&gt;&lt;object type=&quot;3&quot; unique_id=&quot;10047&quot;&gt;&lt;property id=&quot;20148&quot; value=&quot;5&quot;/&gt;&lt;property id=&quot;20300&quot; value=&quot;Slide 3&quot;/&gt;&lt;property id=&quot;20307&quot; value=&quot;280&quot;/&gt;&lt;/object&gt;&lt;object type=&quot;3&quot; unique_id=&quot;10543&quot;&gt;&lt;property id=&quot;20148&quot; value=&quot;5&quot;/&gt;&lt;property id=&quot;20300&quot; value=&quot;Slide 9&quot;/&gt;&lt;property id=&quot;20307&quot; value=&quot;281&quot;/&gt;&lt;/object&gt;&lt;object type=&quot;3&quot; unique_id=&quot;10544&quot;&gt;&lt;property id=&quot;20148&quot; value=&quot;5&quot;/&gt;&lt;property id=&quot;20300&quot; value=&quot;Slide 12&quot;/&gt;&lt;property id=&quot;20307&quot; value=&quot;282&quot;/&gt;&lt;/object&gt;&lt;object type=&quot;3&quot; unique_id=&quot;10545&quot;&gt;&lt;property id=&quot;20148&quot; value=&quot;5&quot;/&gt;&lt;property id=&quot;20300&quot; value=&quot;Slide 18&quot;/&gt;&lt;property id=&quot;20307&quot; value=&quot;284&quot;/&gt;&lt;/object&gt;&lt;object type=&quot;3&quot; unique_id=&quot;10546&quot;&gt;&lt;property id=&quot;20148&quot; value=&quot;5&quot;/&gt;&lt;property id=&quot;20300&quot; value=&quot;Slide 21&quot;/&gt;&lt;property id=&quot;20307&quot; value=&quot;285&quot;/&gt;&lt;/object&gt;&lt;object type=&quot;3&quot; unique_id=&quot;10547&quot;&gt;&lt;property id=&quot;20148&quot; value=&quot;5&quot;/&gt;&lt;property id=&quot;20300&quot; value=&quot;Slide 25&quot;/&gt;&lt;property id=&quot;20307&quot; value=&quot;283&quot;/&gt;&lt;/object&gt;&lt;object type=&quot;3&quot; unique_id=&quot;10810&quot;&gt;&lt;property id=&quot;20148&quot; value=&quot;5&quot;/&gt;&lt;property id=&quot;20300&quot; value=&quot;Slide 28&quot;/&gt;&lt;property id=&quot;20307&quot; value=&quot;287&quot;/&gt;&lt;/object&gt;&lt;object type=&quot;3&quot; unique_id=&quot;12627&quot;&gt;&lt;property id=&quot;20148&quot; value=&quot;5&quot;/&gt;&lt;property id=&quot;20300&quot; value=&quot;Slide 10&quot;/&gt;&lt;property id=&quot;20307&quot; value=&quot;294&quot;/&gt;&lt;/object&gt;&lt;object type=&quot;3&quot; unique_id=&quot;12628&quot;&gt;&lt;property id=&quot;20148&quot; value=&quot;5&quot;/&gt;&lt;property id=&quot;20300&quot; value=&quot;Slide 16&quot;/&gt;&lt;property id=&quot;20307&quot; value=&quot;292&quot;/&gt;&lt;/object&gt;&lt;object type=&quot;3&quot; unique_id=&quot;12629&quot;&gt;&lt;property id=&quot;20148&quot; value=&quot;5&quot;/&gt;&lt;property id=&quot;20300&quot; value=&quot;Slide 17&quot;/&gt;&lt;property id=&quot;20307&quot; value=&quot;291&quot;/&gt;&lt;/object&gt;&lt;object type=&quot;3&quot; unique_id=&quot;12630&quot;&gt;&lt;property id=&quot;20148&quot; value=&quot;5&quot;/&gt;&lt;property id=&quot;20300&quot; value=&quot;Slide 23&quot;/&gt;&lt;property id=&quot;20307&quot; value=&quot;293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1886</Words>
  <Application>Microsoft Office PowerPoint</Application>
  <PresentationFormat>Widescreen</PresentationFormat>
  <Paragraphs>288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(Body)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sds</dc:creator>
  <cp:lastModifiedBy>SONY</cp:lastModifiedBy>
  <cp:revision>103</cp:revision>
  <dcterms:created xsi:type="dcterms:W3CDTF">2020-01-06T17:59:02Z</dcterms:created>
  <dcterms:modified xsi:type="dcterms:W3CDTF">2022-01-18T08:59:28Z</dcterms:modified>
</cp:coreProperties>
</file>