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23"/>
  </p:notesMasterIdLst>
  <p:sldIdLst>
    <p:sldId id="256" r:id="rId5"/>
    <p:sldId id="307" r:id="rId6"/>
    <p:sldId id="263" r:id="rId7"/>
    <p:sldId id="287" r:id="rId8"/>
    <p:sldId id="289" r:id="rId9"/>
    <p:sldId id="290" r:id="rId10"/>
    <p:sldId id="293" r:id="rId11"/>
    <p:sldId id="292" r:id="rId12"/>
    <p:sldId id="303" r:id="rId13"/>
    <p:sldId id="295" r:id="rId14"/>
    <p:sldId id="296" r:id="rId15"/>
    <p:sldId id="297" r:id="rId16"/>
    <p:sldId id="306" r:id="rId17"/>
    <p:sldId id="298" r:id="rId18"/>
    <p:sldId id="299" r:id="rId19"/>
    <p:sldId id="300" r:id="rId20"/>
    <p:sldId id="301" r:id="rId21"/>
    <p:sldId id="302"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64D53"/>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EBC9AAFD-EB93-40FF-B096-62447B52B0BC}" type="datetimeFigureOut">
              <a:rPr lang="zh-CN" altLang="en-US" smtClean="0"/>
              <a:t>2022/3/13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CB135766-6C68-4F6D-ABDC-4D43E29219A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F0B21B4D-62EA-4C95-9E7F-902B5CFB3CB1}"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t>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C22BCF67-2950-48DA-884D-C27C5EC748C1}"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t>11</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5" name="Header Placeholder 4"/>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D17FB43-03E0-4A30-9F1B-CA8345F4C923}"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t>12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5" name="Header Placeholder 4"/>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57E58FE-E55D-491E-808C-F9174C58D5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EAEB6B9-49E2-466B-AEBA-67D6194F649A}"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t>15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5" name="Header Placeholder 4"/>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C0AD7-95E3-4FC6-9CA3-D23EC6C1FAFD}"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430F8EF-B97E-43A1-B25E-9CDECDC7B0BB}"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66357B-8741-45D5-A996-7C2C05995A68}"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CF7EDA8-9DBA-4ACA-8C74-22ACFBF35232}"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E956A97-4205-49B9-A535-D78BCB97C30B}"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A7805DB-7F9C-43D7-ABF6-521548379DC7}"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47647ADB-C7F9-46EF-97F6-9EF0B394B0EC}"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470C4DBC-B50F-4E08-BDB1-97EA22B78288}"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28966F7-A690-4843-ADB9-2FC7644E6BCF}"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6E260D16-E3EA-447F-8272-779E8E02B9BE}"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EEA08D4-D6AA-4925-8C5F-BBBA14884EF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FDE9B5-1F26-455B-95D2-74A92B900A6D}"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D6C936D-B857-48E2-9973-0DEBB27BBFF2}"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0CB4421-912F-4615-8FDB-97F34A20158F}"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DCBB905-EA26-4B74-A5E0-18C42D93A027}"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A5E39DF-E666-46FA-9BD1-0AAEDC3BF9B5}"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CF2824-0C74-4FF7-8D65-64E16E006D01}"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9054BA-CCB7-4C02-A7DC-2D4D49B4E69C}"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3F0A77F-5EB2-42D3-9FFE-C03F9615F5B6}"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D12DF8A-5284-4AFB-A7FC-BB0350AB8C29}"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A599BDD-7AE0-43E1-9D1A-9FB94CE5FC41}"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32D2D43-FB57-40F8-9680-3F8003DF05DA}"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6FA1D38-1590-47DB-8B78-5B45350D5310}"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13FC75D-8A6B-462D-93E1-C811417D9100}"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C5CD6A-1AB8-4B1B-AD05-E80F8D4332B7}"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202C3D-1704-4BD9-B1D9-AB0CD49EF80F}"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038924-A18F-4649-AA7D-0EC0AC485B5B}"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ACE970E-9E9F-4923-8054-B34A500CEA9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1858760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E970E-9E9F-4923-8054-B34A500CEA9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1530640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CE970E-9E9F-4923-8054-B34A500CEA9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1706305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CE970E-9E9F-4923-8054-B34A500CEA92}"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1396477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CE970E-9E9F-4923-8054-B34A500CEA92}" type="datetimeFigureOut">
              <a:rPr lang="en-US" smtClean="0"/>
              <a:t>3/13/2022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1170870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CE970E-9E9F-4923-8054-B34A500CEA92}" type="datetimeFigureOut">
              <a:rPr lang="en-US" smtClean="0"/>
              <a:t>3/13/2022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170197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17A27F1-7999-4F1C-A683-A697A8C3861C}" type="slidenum">
              <a:rPr lang="en-US"/>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E970E-9E9F-4923-8054-B34A500CEA92}" type="datetimeFigureOut">
              <a:rPr lang="en-US" smtClean="0"/>
              <a:t>3/13/2022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2260111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CE970E-9E9F-4923-8054-B34A500CEA92}"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530917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CE970E-9E9F-4923-8054-B34A500CEA92}"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33998546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E970E-9E9F-4923-8054-B34A500CEA9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4163485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CE970E-9E9F-4923-8054-B34A500CEA92}"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FAE5-04AE-4052-B913-741AE9F9B467}" type="slidenum">
              <a:rPr lang="en-US" smtClean="0"/>
              <a:t>‹#›</a:t>
            </a:fld>
            <a:endParaRPr lang="en-US"/>
          </a:p>
        </p:txBody>
      </p:sp>
    </p:spTree>
    <p:extLst>
      <p:ext uri="{BB962C8B-B14F-4D97-AF65-F5344CB8AC3E}">
        <p14:creationId xmlns:p14="http://schemas.microsoft.com/office/powerpoint/2010/main" val="332053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D6B973E-9D12-43C4-92D7-B45A6FFE2361}"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F6FD8224-F99E-4947-AC4E-C242C148702A}"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DFB9D88-61C4-4FE3-8900-D0C711EEAD32}"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62E82B0-4494-4252-AEB8-A767453210C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C550581-6674-4CC5-B721-9D0EDB04967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0" hangingPunct="0">
              <a:defRPr sz="1400">
                <a:latin typeface="Arial" panose="020B0604020202020204"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defRPr sz="1400">
                <a:latin typeface="Arial" panose="020B0604020202020204"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400">
                <a:latin typeface="Arial" panose="020B0604020202020204" pitchFamily="34" charset="0"/>
              </a:defRPr>
            </a:lvl1pPr>
          </a:lstStyle>
          <a:p>
            <a:pPr>
              <a:defRPr/>
            </a:pPr>
            <a:fld id="{7C56F726-BD04-4FE3-9C6B-8888E18420E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VNI-Times" pitchFamily="2" charset="0"/>
        </a:defRPr>
      </a:lvl2pPr>
      <a:lvl3pPr algn="ctr" rtl="0" eaLnBrk="0" fontAlgn="base" hangingPunct="0">
        <a:spcBef>
          <a:spcPct val="0"/>
        </a:spcBef>
        <a:spcAft>
          <a:spcPct val="0"/>
        </a:spcAft>
        <a:defRPr sz="2800" b="1">
          <a:solidFill>
            <a:schemeClr val="tx2"/>
          </a:solidFill>
          <a:latin typeface="VNI-Times" pitchFamily="2" charset="0"/>
        </a:defRPr>
      </a:lvl3pPr>
      <a:lvl4pPr algn="ctr" rtl="0" eaLnBrk="0" fontAlgn="base" hangingPunct="0">
        <a:spcBef>
          <a:spcPct val="0"/>
        </a:spcBef>
        <a:spcAft>
          <a:spcPct val="0"/>
        </a:spcAft>
        <a:defRPr sz="2800" b="1">
          <a:solidFill>
            <a:schemeClr val="tx2"/>
          </a:solidFill>
          <a:latin typeface="VNI-Times" pitchFamily="2" charset="0"/>
        </a:defRPr>
      </a:lvl4pPr>
      <a:lvl5pPr algn="ctr" rtl="0" eaLnBrk="0" fontAlgn="base" hangingPunct="0">
        <a:spcBef>
          <a:spcPct val="0"/>
        </a:spcBef>
        <a:spcAft>
          <a:spcPct val="0"/>
        </a:spcAft>
        <a:defRPr sz="2800" b="1">
          <a:solidFill>
            <a:schemeClr val="tx2"/>
          </a:solidFill>
          <a:latin typeface="VNI-Times" pitchFamily="2" charset="0"/>
        </a:defRPr>
      </a:lvl5pPr>
      <a:lvl6pPr marL="457200" algn="ctr" rtl="0" fontAlgn="base">
        <a:spcBef>
          <a:spcPct val="0"/>
        </a:spcBef>
        <a:spcAft>
          <a:spcPct val="0"/>
        </a:spcAft>
        <a:defRPr sz="2800" b="1">
          <a:solidFill>
            <a:schemeClr val="tx2"/>
          </a:solidFill>
          <a:latin typeface="VNI-Times" pitchFamily="2" charset="0"/>
        </a:defRPr>
      </a:lvl6pPr>
      <a:lvl7pPr marL="914400" algn="ctr" rtl="0" fontAlgn="base">
        <a:spcBef>
          <a:spcPct val="0"/>
        </a:spcBef>
        <a:spcAft>
          <a:spcPct val="0"/>
        </a:spcAft>
        <a:defRPr sz="2800" b="1">
          <a:solidFill>
            <a:schemeClr val="tx2"/>
          </a:solidFill>
          <a:latin typeface="VNI-Times" pitchFamily="2" charset="0"/>
        </a:defRPr>
      </a:lvl7pPr>
      <a:lvl8pPr marL="1371600" algn="ctr" rtl="0" fontAlgn="base">
        <a:spcBef>
          <a:spcPct val="0"/>
        </a:spcBef>
        <a:spcAft>
          <a:spcPct val="0"/>
        </a:spcAft>
        <a:defRPr sz="2800" b="1">
          <a:solidFill>
            <a:schemeClr val="tx2"/>
          </a:solidFill>
          <a:latin typeface="VNI-Times" pitchFamily="2" charset="0"/>
        </a:defRPr>
      </a:lvl8pPr>
      <a:lvl9pPr marL="1828800" algn="ctr" rtl="0" fontAlgn="base">
        <a:spcBef>
          <a:spcPct val="0"/>
        </a:spcBef>
        <a:spcAft>
          <a:spcPct val="0"/>
        </a:spcAft>
        <a:defRPr sz="2800" b="1">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fontAlgn="base">
        <a:spcBef>
          <a:spcPct val="20000"/>
        </a:spcBef>
        <a:spcAft>
          <a:spcPct val="0"/>
        </a:spcAft>
        <a:buChar char="»"/>
        <a:defRPr sz="2800" b="1">
          <a:solidFill>
            <a:schemeClr val="tx1"/>
          </a:solidFill>
          <a:latin typeface="+mn-lt"/>
        </a:defRPr>
      </a:lvl6pPr>
      <a:lvl7pPr marL="2971800" indent="-228600" algn="l" rtl="0" fontAlgn="base">
        <a:spcBef>
          <a:spcPct val="20000"/>
        </a:spcBef>
        <a:spcAft>
          <a:spcPct val="0"/>
        </a:spcAft>
        <a:buChar char="»"/>
        <a:defRPr sz="2800" b="1">
          <a:solidFill>
            <a:schemeClr val="tx1"/>
          </a:solidFill>
          <a:latin typeface="+mn-lt"/>
        </a:defRPr>
      </a:lvl7pPr>
      <a:lvl8pPr marL="3429000" indent="-228600" algn="l" rtl="0" fontAlgn="base">
        <a:spcBef>
          <a:spcPct val="20000"/>
        </a:spcBef>
        <a:spcAft>
          <a:spcPct val="0"/>
        </a:spcAft>
        <a:buChar char="»"/>
        <a:defRPr sz="2800" b="1">
          <a:solidFill>
            <a:schemeClr val="tx1"/>
          </a:solidFill>
          <a:latin typeface="+mn-lt"/>
        </a:defRPr>
      </a:lvl8pPr>
      <a:lvl9pPr marL="3886200" indent="-228600" algn="l" rtl="0" fontAlgn="base">
        <a:spcBef>
          <a:spcPct val="20000"/>
        </a:spcBef>
        <a:spcAft>
          <a:spcPct val="0"/>
        </a:spcAft>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0" hangingPunct="0">
              <a:defRPr sz="1400">
                <a:latin typeface="Arial" panose="020B0604020202020204"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defRPr sz="1400">
                <a:latin typeface="Arial" panose="020B0604020202020204"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fld id="{75B86CDB-8C3D-46E5-85A4-7CA247F1027E}"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VNI-Times" pitchFamily="2" charset="0"/>
        </a:defRPr>
      </a:lvl2pPr>
      <a:lvl3pPr algn="ctr" rtl="0" eaLnBrk="0" fontAlgn="base" hangingPunct="0">
        <a:spcBef>
          <a:spcPct val="0"/>
        </a:spcBef>
        <a:spcAft>
          <a:spcPct val="0"/>
        </a:spcAft>
        <a:defRPr sz="2800" b="1">
          <a:solidFill>
            <a:schemeClr val="tx2"/>
          </a:solidFill>
          <a:latin typeface="VNI-Times" pitchFamily="2" charset="0"/>
        </a:defRPr>
      </a:lvl3pPr>
      <a:lvl4pPr algn="ctr" rtl="0" eaLnBrk="0" fontAlgn="base" hangingPunct="0">
        <a:spcBef>
          <a:spcPct val="0"/>
        </a:spcBef>
        <a:spcAft>
          <a:spcPct val="0"/>
        </a:spcAft>
        <a:defRPr sz="2800" b="1">
          <a:solidFill>
            <a:schemeClr val="tx2"/>
          </a:solidFill>
          <a:latin typeface="VNI-Times" pitchFamily="2" charset="0"/>
        </a:defRPr>
      </a:lvl4pPr>
      <a:lvl5pPr algn="ctr" rtl="0" eaLnBrk="0" fontAlgn="base" hangingPunct="0">
        <a:spcBef>
          <a:spcPct val="0"/>
        </a:spcBef>
        <a:spcAft>
          <a:spcPct val="0"/>
        </a:spcAft>
        <a:defRPr sz="2800" b="1">
          <a:solidFill>
            <a:schemeClr val="tx2"/>
          </a:solidFill>
          <a:latin typeface="VNI-Times" pitchFamily="2" charset="0"/>
        </a:defRPr>
      </a:lvl5pPr>
      <a:lvl6pPr marL="457200" algn="ctr" rtl="0" fontAlgn="base">
        <a:spcBef>
          <a:spcPct val="0"/>
        </a:spcBef>
        <a:spcAft>
          <a:spcPct val="0"/>
        </a:spcAft>
        <a:defRPr sz="2800" b="1">
          <a:solidFill>
            <a:schemeClr val="tx2"/>
          </a:solidFill>
          <a:latin typeface="VNI-Times" pitchFamily="2" charset="0"/>
        </a:defRPr>
      </a:lvl6pPr>
      <a:lvl7pPr marL="914400" algn="ctr" rtl="0" fontAlgn="base">
        <a:spcBef>
          <a:spcPct val="0"/>
        </a:spcBef>
        <a:spcAft>
          <a:spcPct val="0"/>
        </a:spcAft>
        <a:defRPr sz="2800" b="1">
          <a:solidFill>
            <a:schemeClr val="tx2"/>
          </a:solidFill>
          <a:latin typeface="VNI-Times" pitchFamily="2" charset="0"/>
        </a:defRPr>
      </a:lvl7pPr>
      <a:lvl8pPr marL="1371600" algn="ctr" rtl="0" fontAlgn="base">
        <a:spcBef>
          <a:spcPct val="0"/>
        </a:spcBef>
        <a:spcAft>
          <a:spcPct val="0"/>
        </a:spcAft>
        <a:defRPr sz="2800" b="1">
          <a:solidFill>
            <a:schemeClr val="tx2"/>
          </a:solidFill>
          <a:latin typeface="VNI-Times" pitchFamily="2" charset="0"/>
        </a:defRPr>
      </a:lvl8pPr>
      <a:lvl9pPr marL="1828800" algn="ctr" rtl="0" fontAlgn="base">
        <a:spcBef>
          <a:spcPct val="0"/>
        </a:spcBef>
        <a:spcAft>
          <a:spcPct val="0"/>
        </a:spcAft>
        <a:defRPr sz="2800" b="1">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800" b="1">
          <a:solidFill>
            <a:schemeClr val="tx1"/>
          </a:solidFill>
          <a:latin typeface="+mn-lt"/>
        </a:defRPr>
      </a:lvl3pPr>
      <a:lvl4pPr marL="1600200" indent="-228600" algn="l" rtl="0" eaLnBrk="0" fontAlgn="base" hangingPunct="0">
        <a:spcBef>
          <a:spcPct val="20000"/>
        </a:spcBef>
        <a:spcAft>
          <a:spcPct val="0"/>
        </a:spcAft>
        <a:buChar char="–"/>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fontAlgn="base">
        <a:spcBef>
          <a:spcPct val="20000"/>
        </a:spcBef>
        <a:spcAft>
          <a:spcPct val="0"/>
        </a:spcAft>
        <a:buChar char="»"/>
        <a:defRPr sz="2800" b="1">
          <a:solidFill>
            <a:schemeClr val="tx1"/>
          </a:solidFill>
          <a:latin typeface="+mn-lt"/>
        </a:defRPr>
      </a:lvl6pPr>
      <a:lvl7pPr marL="2971800" indent="-228600" algn="l" rtl="0" fontAlgn="base">
        <a:spcBef>
          <a:spcPct val="20000"/>
        </a:spcBef>
        <a:spcAft>
          <a:spcPct val="0"/>
        </a:spcAft>
        <a:buChar char="»"/>
        <a:defRPr sz="2800" b="1">
          <a:solidFill>
            <a:schemeClr val="tx1"/>
          </a:solidFill>
          <a:latin typeface="+mn-lt"/>
        </a:defRPr>
      </a:lvl7pPr>
      <a:lvl8pPr marL="3429000" indent="-228600" algn="l" rtl="0" fontAlgn="base">
        <a:spcBef>
          <a:spcPct val="20000"/>
        </a:spcBef>
        <a:spcAft>
          <a:spcPct val="0"/>
        </a:spcAft>
        <a:buChar char="»"/>
        <a:defRPr sz="2800" b="1">
          <a:solidFill>
            <a:schemeClr val="tx1"/>
          </a:solidFill>
          <a:latin typeface="+mn-lt"/>
        </a:defRPr>
      </a:lvl8pPr>
      <a:lvl9pPr marL="3886200" indent="-228600" algn="l" rtl="0" fontAlgn="base">
        <a:spcBef>
          <a:spcPct val="20000"/>
        </a:spcBef>
        <a:spcAft>
          <a:spcPct val="0"/>
        </a:spcAft>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44CC3C60-8F72-42DC-A12C-FC6FAC637DD3}"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E970E-9E9F-4923-8054-B34A500CEA92}" type="datetimeFigureOut">
              <a:rPr lang="en-US" smtClean="0"/>
              <a:t>3/13/2022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FFAE5-04AE-4052-B913-741AE9F9B467}" type="slidenum">
              <a:rPr lang="en-US" smtClean="0"/>
              <a:t>‹#›</a:t>
            </a:fld>
            <a:endParaRPr lang="en-US"/>
          </a:p>
        </p:txBody>
      </p:sp>
    </p:spTree>
    <p:extLst>
      <p:ext uri="{BB962C8B-B14F-4D97-AF65-F5344CB8AC3E}">
        <p14:creationId xmlns:p14="http://schemas.microsoft.com/office/powerpoint/2010/main" val="1767167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6.w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Tổng hợp 18 hình nền powerpoint siêu đáng yêu, siêu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599"/>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400" y="76200"/>
            <a:ext cx="6115052" cy="523220"/>
          </a:xfrm>
          <a:prstGeom prst="rect">
            <a:avLst/>
          </a:prstGeom>
          <a:noFill/>
        </p:spPr>
        <p:txBody>
          <a:bodyPr>
            <a:spAutoFit/>
          </a:bodyPr>
          <a:lstStyle/>
          <a:p>
            <a:pPr algn="ctr" defTabSz="914400">
              <a:defRPr/>
            </a:pPr>
            <a:r>
              <a:rPr lang="en-US" sz="28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Calibri"/>
                <a:cs typeface="Times New Roman" pitchFamily="18" charset="0"/>
              </a:rPr>
              <a:t>TRƯỜNG TIỂU HỌC VIỆT HƯNG</a:t>
            </a:r>
          </a:p>
        </p:txBody>
      </p:sp>
      <p:sp>
        <p:nvSpPr>
          <p:cNvPr id="7" name="WordArt 60"/>
          <p:cNvSpPr>
            <a:spLocks noChangeArrowheads="1" noChangeShapeType="1" noTextEdit="1"/>
          </p:cNvSpPr>
          <p:nvPr/>
        </p:nvSpPr>
        <p:spPr bwMode="auto">
          <a:xfrm>
            <a:off x="2209801" y="1219200"/>
            <a:ext cx="8000999" cy="2057400"/>
          </a:xfrm>
          <a:prstGeom prst="rect">
            <a:avLst/>
          </a:prstGeom>
        </p:spPr>
        <p:txBody>
          <a:bodyPr wrap="none" fromWordArt="1">
            <a:prstTxWarp prst="textPlain">
              <a:avLst>
                <a:gd name="adj" fmla="val 49278"/>
              </a:avLst>
            </a:prstTxWarp>
          </a:bodyPr>
          <a:lstStyle/>
          <a:p>
            <a:pPr algn="ctr" defTabSz="914400">
              <a:defRPr/>
            </a:pP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Chào</a:t>
            </a:r>
            <a:r>
              <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 </a:t>
            </a: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mừng</a:t>
            </a:r>
            <a:r>
              <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 </a:t>
            </a: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các</a:t>
            </a:r>
            <a:r>
              <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 con </a:t>
            </a: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học</a:t>
            </a:r>
            <a:r>
              <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 </a:t>
            </a: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sinh</a:t>
            </a:r>
            <a:r>
              <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 </a:t>
            </a: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đến</a:t>
            </a:r>
            <a:r>
              <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 </a:t>
            </a: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với</a:t>
            </a:r>
            <a:r>
              <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 </a:t>
            </a: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tiết</a:t>
            </a:r>
            <a:r>
              <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 </a:t>
            </a:r>
            <a:r>
              <a:rPr lang="en-US" sz="8000" kern="10" dirty="0" err="1">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học</a:t>
            </a:r>
            <a:endParaRPr lang="en-US" sz="8000"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endParaRPr>
          </a:p>
          <a:p>
            <a:pPr algn="ctr" defTabSz="914400">
              <a:defRPr/>
            </a:pPr>
            <a:r>
              <a:rPr lang="en-US" sz="11500" b="1" kern="10" dirty="0">
                <a:ln w="9525">
                  <a:solidFill>
                    <a:srgbClr val="FF0000"/>
                  </a:solidFill>
                  <a:round/>
                  <a:headEnd/>
                  <a:tailEnd/>
                </a:ln>
                <a:solidFill>
                  <a:prstClr val="black"/>
                </a:solidFill>
                <a:effectLst>
                  <a:outerShdw dist="35921" dir="2700000" algn="ctr" rotWithShape="0">
                    <a:srgbClr val="C0C0C0">
                      <a:alpha val="79999"/>
                    </a:srgbClr>
                  </a:outerShdw>
                </a:effectLst>
                <a:latin typeface="Calibri"/>
                <a:cs typeface="Times New Roman" pitchFamily="18" charset="0"/>
              </a:rPr>
              <a:t>TOÁN  5</a:t>
            </a:r>
          </a:p>
        </p:txBody>
      </p:sp>
      <p:sp>
        <p:nvSpPr>
          <p:cNvPr id="8" name="TextBox 3"/>
          <p:cNvSpPr txBox="1">
            <a:spLocks noChangeArrowheads="1"/>
          </p:cNvSpPr>
          <p:nvPr/>
        </p:nvSpPr>
        <p:spPr bwMode="auto">
          <a:xfrm>
            <a:off x="4598712" y="3733800"/>
            <a:ext cx="60692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defTabSz="914400"/>
            <a:r>
              <a:rPr lang="en-US" altLang="en-US" sz="2400" b="1" i="1" dirty="0" err="1">
                <a:solidFill>
                  <a:srgbClr val="002060"/>
                </a:solidFill>
                <a:cs typeface="Times New Roman" pitchFamily="18" charset="0"/>
              </a:rPr>
              <a:t>Hãy</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chuẩn</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bị</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đầy</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đủ</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sách</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vở</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đồ</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dùng</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học</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tập</a:t>
            </a:r>
            <a:endParaRPr lang="en-US" altLang="en-US" sz="2400" b="1" i="1" dirty="0">
              <a:solidFill>
                <a:srgbClr val="002060"/>
              </a:solidFill>
              <a:cs typeface="Times New Roman" pitchFamily="18" charset="0"/>
            </a:endParaRPr>
          </a:p>
          <a:p>
            <a:pPr algn="ctr" defTabSz="914400"/>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để</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bắt</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đầu</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tiết</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học</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nhé</a:t>
            </a:r>
            <a:r>
              <a:rPr lang="en-US" altLang="en-US" sz="2400" b="1" i="1" dirty="0">
                <a:solidFill>
                  <a:srgbClr val="002060"/>
                </a:solidFill>
                <a:cs typeface="Times New Roman" pitchFamily="18" charset="0"/>
              </a:rPr>
              <a:t>!</a:t>
            </a:r>
          </a:p>
        </p:txBody>
      </p:sp>
    </p:spTree>
    <p:extLst>
      <p:ext uri="{BB962C8B-B14F-4D97-AF65-F5344CB8AC3E}">
        <p14:creationId xmlns:p14="http://schemas.microsoft.com/office/powerpoint/2010/main" val="115679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0"/>
          <p:cNvSpPr>
            <a:spLocks noChangeArrowheads="1"/>
          </p:cNvSpPr>
          <p:nvPr/>
        </p:nvSpPr>
        <p:spPr bwMode="auto">
          <a:xfrm>
            <a:off x="914401" y="661924"/>
            <a:ext cx="1503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i="1">
                <a:solidFill>
                  <a:srgbClr val="000000"/>
                </a:solidFill>
                <a:latin typeface="Times New Roman" panose="02020603050405020304" pitchFamily="18" charset="0"/>
                <a:cs typeface="Times New Roman" panose="02020603050405020304" pitchFamily="18" charset="0"/>
              </a:rPr>
              <a:t>1) Tính:</a:t>
            </a:r>
            <a:r>
              <a:rPr lang="en-US" altLang="en-US">
                <a:solidFill>
                  <a:srgbClr val="000000"/>
                </a:solidFill>
                <a:latin typeface="Times New Roman" panose="02020603050405020304" pitchFamily="18" charset="0"/>
                <a:cs typeface="Times New Roman" panose="02020603050405020304" pitchFamily="18" charset="0"/>
              </a:rPr>
              <a:t> </a:t>
            </a:r>
            <a:endParaRPr lang="en-US" altLang="en-US" b="0">
              <a:solidFill>
                <a:srgbClr val="000000"/>
              </a:solidFill>
              <a:latin typeface="Tahoma" panose="020B0604030504040204" pitchFamily="34" charset="0"/>
              <a:cs typeface="Arial" panose="020B0604020202020204" pitchFamily="34" charset="0"/>
            </a:endParaRPr>
          </a:p>
        </p:txBody>
      </p:sp>
      <p:sp>
        <p:nvSpPr>
          <p:cNvPr id="52" name="TextBox 51"/>
          <p:cNvSpPr txBox="1">
            <a:spLocks noChangeArrowheads="1"/>
          </p:cNvSpPr>
          <p:nvPr/>
        </p:nvSpPr>
        <p:spPr bwMode="auto">
          <a:xfrm>
            <a:off x="1295400" y="1092135"/>
            <a:ext cx="4800600" cy="1384995"/>
          </a:xfrm>
          <a:prstGeom prst="rect">
            <a:avLst/>
          </a:prstGeom>
          <a:noFill/>
          <a:ln>
            <a:noFill/>
          </a:ln>
        </p:spPr>
        <p:txBody>
          <a:bodyPr>
            <a:spAutoFit/>
          </a:bodyPr>
          <a:lstStyle>
            <a:lvl1pPr>
              <a:defRPr sz="2800" b="1">
                <a:solidFill>
                  <a:schemeClr val="tx1"/>
                </a:solidFill>
                <a:latin typeface="VNI-Times" pitchFamily="2" charset="0"/>
              </a:defRPr>
            </a:lvl1pPr>
            <a:lvl2pPr>
              <a:defRPr sz="2800" b="1">
                <a:solidFill>
                  <a:schemeClr val="tx1"/>
                </a:solidFill>
                <a:latin typeface="VNI-Times" pitchFamily="2" charset="0"/>
              </a:defRPr>
            </a:lvl2pPr>
            <a:lvl3pPr>
              <a:defRPr sz="2800" b="1">
                <a:solidFill>
                  <a:schemeClr val="tx1"/>
                </a:solidFill>
                <a:latin typeface="VNI-Times" pitchFamily="2" charset="0"/>
              </a:defRPr>
            </a:lvl3pPr>
            <a:lvl4pPr>
              <a:defRPr sz="2800" b="1">
                <a:solidFill>
                  <a:schemeClr val="tx1"/>
                </a:solidFill>
                <a:latin typeface="VNI-Times" pitchFamily="2" charset="0"/>
              </a:defRPr>
            </a:lvl4pPr>
            <a:lvl5pPr>
              <a:defRPr sz="2800" b="1">
                <a:solidFill>
                  <a:schemeClr val="tx1"/>
                </a:solidFill>
                <a:latin typeface="VNI-Times" pitchFamily="2" charset="0"/>
              </a:defRPr>
            </a:lvl5pPr>
            <a:lvl6pPr eaLnBrk="0" hangingPunct="0">
              <a:defRPr sz="2800" b="1">
                <a:solidFill>
                  <a:schemeClr val="tx1"/>
                </a:solidFill>
                <a:latin typeface="VNI-Times" pitchFamily="2" charset="0"/>
              </a:defRPr>
            </a:lvl6pPr>
            <a:lvl7pPr eaLnBrk="0" hangingPunct="0">
              <a:defRPr sz="2800" b="1">
                <a:solidFill>
                  <a:schemeClr val="tx1"/>
                </a:solidFill>
                <a:latin typeface="VNI-Times" pitchFamily="2" charset="0"/>
              </a:defRPr>
            </a:lvl7pPr>
            <a:lvl8pPr eaLnBrk="0" hangingPunct="0">
              <a:defRPr sz="2800" b="1">
                <a:solidFill>
                  <a:schemeClr val="tx1"/>
                </a:solidFill>
                <a:latin typeface="VNI-Times" pitchFamily="2" charset="0"/>
              </a:defRPr>
            </a:lvl8pPr>
            <a:lvl9pPr eaLnBrk="0" hangingPunct="0">
              <a:defRPr sz="2800" b="1">
                <a:solidFill>
                  <a:schemeClr val="tx1"/>
                </a:solidFill>
                <a:latin typeface="VNI-Times" pitchFamily="2" charset="0"/>
              </a:defRPr>
            </a:lvl9pPr>
          </a:lstStyle>
          <a:p>
            <a:pPr defTabSz="914400" fontAlgn="base">
              <a:spcBef>
                <a:spcPct val="0"/>
              </a:spcBef>
              <a:spcAft>
                <a:spcPct val="0"/>
              </a:spcAft>
              <a:defRPr/>
            </a:pPr>
            <a:r>
              <a:rPr lang="en-US" altLang="en-US" dirty="0">
                <a:solidFill>
                  <a:srgbClr val="333399">
                    <a:lumMod val="75000"/>
                  </a:srgbClr>
                </a:solidFill>
                <a:latin typeface="Times New Roman" panose="02020603050405020304" pitchFamily="18" charset="0"/>
                <a:cs typeface="Times New Roman" panose="02020603050405020304" pitchFamily="18" charset="0"/>
              </a:rPr>
              <a:t>    3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giờ</a:t>
            </a:r>
            <a:r>
              <a:rPr lang="en-US" altLang="en-US" dirty="0">
                <a:solidFill>
                  <a:srgbClr val="333399">
                    <a:lumMod val="75000"/>
                  </a:srgbClr>
                </a:solidFill>
                <a:latin typeface="Times New Roman" panose="02020603050405020304" pitchFamily="18" charset="0"/>
                <a:cs typeface="Times New Roman" panose="02020603050405020304" pitchFamily="18" charset="0"/>
              </a:rPr>
              <a:t> 12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phút</a:t>
            </a:r>
            <a:r>
              <a:rPr lang="en-US" altLang="en-US" dirty="0">
                <a:solidFill>
                  <a:srgbClr val="333399">
                    <a:lumMod val="75000"/>
                  </a:srgbClr>
                </a:solidFill>
                <a:latin typeface="Times New Roman" panose="02020603050405020304" pitchFamily="18" charset="0"/>
                <a:cs typeface="Times New Roman" panose="02020603050405020304" pitchFamily="18" charset="0"/>
              </a:rPr>
              <a:t> x 3</a:t>
            </a:r>
          </a:p>
          <a:p>
            <a:pPr defTabSz="914400" fontAlgn="base">
              <a:spcBef>
                <a:spcPct val="0"/>
              </a:spcBef>
              <a:spcAft>
                <a:spcPct val="0"/>
              </a:spcAft>
              <a:defRPr/>
            </a:pPr>
            <a:r>
              <a:rPr lang="en-US" altLang="en-US" dirty="0">
                <a:solidFill>
                  <a:srgbClr val="333399">
                    <a:lumMod val="75000"/>
                  </a:srgbClr>
                </a:solidFill>
                <a:latin typeface="Times New Roman" panose="02020603050405020304" pitchFamily="18" charset="0"/>
                <a:cs typeface="Times New Roman" panose="02020603050405020304" pitchFamily="18" charset="0"/>
              </a:rPr>
              <a:t>    4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giờ</a:t>
            </a:r>
            <a:r>
              <a:rPr lang="en-US" altLang="en-US" dirty="0">
                <a:solidFill>
                  <a:srgbClr val="333399">
                    <a:lumMod val="75000"/>
                  </a:srgbClr>
                </a:solidFill>
                <a:latin typeface="Times New Roman" panose="02020603050405020304" pitchFamily="18" charset="0"/>
                <a:cs typeface="Times New Roman" panose="02020603050405020304" pitchFamily="18" charset="0"/>
              </a:rPr>
              <a:t> 23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phút</a:t>
            </a:r>
            <a:r>
              <a:rPr lang="en-US" altLang="en-US" dirty="0">
                <a:solidFill>
                  <a:srgbClr val="333399">
                    <a:lumMod val="75000"/>
                  </a:srgbClr>
                </a:solidFill>
                <a:latin typeface="Times New Roman" panose="02020603050405020304" pitchFamily="18" charset="0"/>
                <a:cs typeface="Times New Roman" panose="02020603050405020304" pitchFamily="18" charset="0"/>
              </a:rPr>
              <a:t> </a:t>
            </a:r>
            <a:r>
              <a:rPr lang="en-US" altLang="en-US">
                <a:solidFill>
                  <a:srgbClr val="333399">
                    <a:lumMod val="75000"/>
                  </a:srgbClr>
                </a:solidFill>
                <a:latin typeface="Times New Roman" panose="02020603050405020304" pitchFamily="18" charset="0"/>
                <a:cs typeface="Times New Roman" panose="02020603050405020304" pitchFamily="18" charset="0"/>
              </a:rPr>
              <a:t>x 4</a:t>
            </a:r>
          </a:p>
          <a:p>
            <a:pPr defTabSz="914400" fontAlgn="base">
              <a:spcBef>
                <a:spcPct val="0"/>
              </a:spcBef>
              <a:spcAft>
                <a:spcPct val="0"/>
              </a:spcAft>
              <a:defRPr/>
            </a:pPr>
            <a:r>
              <a:rPr lang="en-US" altLang="en-US">
                <a:solidFill>
                  <a:srgbClr val="333399">
                    <a:lumMod val="75000"/>
                  </a:srgbClr>
                </a:solidFill>
                <a:latin typeface="Times New Roman" panose="02020603050405020304" pitchFamily="18" charset="0"/>
                <a:cs typeface="Times New Roman" panose="02020603050405020304" pitchFamily="18" charset="0"/>
              </a:rPr>
              <a:t>    12 giờ 25 phút x 5</a:t>
            </a:r>
            <a:endParaRPr lang="en-US" altLang="en-US" dirty="0">
              <a:solidFill>
                <a:srgbClr val="333399">
                  <a:lumMod val="75000"/>
                </a:srgbClr>
              </a:solidFill>
              <a:latin typeface="Times New Roman" panose="02020603050405020304" pitchFamily="18" charset="0"/>
              <a:cs typeface="Times New Roman" panose="02020603050405020304" pitchFamily="18" charset="0"/>
            </a:endParaRPr>
          </a:p>
        </p:txBody>
      </p:sp>
      <p:sp>
        <p:nvSpPr>
          <p:cNvPr id="14343" name="Oval 44"/>
          <p:cNvSpPr>
            <a:spLocks noChangeArrowheads="1"/>
          </p:cNvSpPr>
          <p:nvPr/>
        </p:nvSpPr>
        <p:spPr bwMode="auto">
          <a:xfrm>
            <a:off x="939801" y="1134998"/>
            <a:ext cx="625475" cy="457200"/>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3600">
                <a:solidFill>
                  <a:srgbClr val="FFFFFF"/>
                </a:solidFill>
                <a:latin typeface="Times New Roman" panose="02020603050405020304" pitchFamily="18" charset="0"/>
                <a:cs typeface="Arial" panose="020B0604020202020204" pitchFamily="34" charset="0"/>
              </a:rPr>
              <a:t>a</a:t>
            </a:r>
          </a:p>
        </p:txBody>
      </p:sp>
      <p:sp>
        <p:nvSpPr>
          <p:cNvPr id="13" name="Text Box 14"/>
          <p:cNvSpPr txBox="1">
            <a:spLocks noChangeArrowheads="1"/>
          </p:cNvSpPr>
          <p:nvPr/>
        </p:nvSpPr>
        <p:spPr bwMode="auto">
          <a:xfrm>
            <a:off x="-42086" y="3728010"/>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3 giờ 12 phút </a:t>
            </a:r>
          </a:p>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3</a:t>
            </a:r>
          </a:p>
        </p:txBody>
      </p:sp>
      <p:sp>
        <p:nvSpPr>
          <p:cNvPr id="14" name="Line 6"/>
          <p:cNvSpPr>
            <a:spLocks noChangeShapeType="1"/>
          </p:cNvSpPr>
          <p:nvPr/>
        </p:nvSpPr>
        <p:spPr bwMode="auto">
          <a:xfrm>
            <a:off x="901676" y="4626857"/>
            <a:ext cx="2171700" cy="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5" name="Text Box 14"/>
          <p:cNvSpPr txBox="1">
            <a:spLocks noChangeArrowheads="1"/>
          </p:cNvSpPr>
          <p:nvPr/>
        </p:nvSpPr>
        <p:spPr bwMode="auto">
          <a:xfrm>
            <a:off x="295713" y="4622306"/>
            <a:ext cx="3678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sz="3200">
                <a:solidFill>
                  <a:srgbClr val="000099"/>
                </a:solidFill>
                <a:latin typeface="Times New Roman" panose="02020603050405020304" pitchFamily="18" charset="0"/>
                <a:cs typeface="Arial" panose="020B0604020202020204" pitchFamily="34" charset="0"/>
              </a:rPr>
              <a:t>      </a:t>
            </a:r>
            <a:r>
              <a:rPr lang="en-US" altLang="en-US">
                <a:solidFill>
                  <a:srgbClr val="FF0000"/>
                </a:solidFill>
                <a:latin typeface="Times New Roman" panose="02020603050405020304" pitchFamily="18" charset="0"/>
                <a:cs typeface="Arial" panose="020B0604020202020204" pitchFamily="34" charset="0"/>
              </a:rPr>
              <a:t>9 giờ 36 phút</a:t>
            </a:r>
          </a:p>
        </p:txBody>
      </p:sp>
      <p:sp>
        <p:nvSpPr>
          <p:cNvPr id="16" name="TextBox 2"/>
          <p:cNvSpPr txBox="1">
            <a:spLocks noChangeArrowheads="1"/>
          </p:cNvSpPr>
          <p:nvPr/>
        </p:nvSpPr>
        <p:spPr bwMode="auto">
          <a:xfrm>
            <a:off x="519968" y="4105364"/>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17" name="Text Box 14"/>
          <p:cNvSpPr txBox="1">
            <a:spLocks noChangeArrowheads="1"/>
          </p:cNvSpPr>
          <p:nvPr/>
        </p:nvSpPr>
        <p:spPr bwMode="auto">
          <a:xfrm>
            <a:off x="4377245" y="3610857"/>
            <a:ext cx="441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800100" indent="-34290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lvl="1" defTabSz="914400" fontAlgn="base">
              <a:spcBef>
                <a:spcPct val="0"/>
              </a:spcBef>
              <a:spcAft>
                <a:spcPct val="0"/>
              </a:spcAft>
              <a:buNone/>
            </a:pPr>
            <a:r>
              <a:rPr lang="en-US" altLang="en-US" sz="3200">
                <a:solidFill>
                  <a:srgbClr val="000000"/>
                </a:solidFill>
                <a:latin typeface="Times New Roman" panose="02020603050405020304" pitchFamily="18" charset="0"/>
                <a:cs typeface="Arial" panose="020B0604020202020204" pitchFamily="34" charset="0"/>
              </a:rPr>
              <a:t>  </a:t>
            </a:r>
            <a:r>
              <a:rPr lang="en-US" altLang="en-US">
                <a:solidFill>
                  <a:srgbClr val="000000"/>
                </a:solidFill>
                <a:latin typeface="Times New Roman" panose="02020603050405020304" pitchFamily="18" charset="0"/>
                <a:cs typeface="Arial" panose="020B0604020202020204" pitchFamily="34" charset="0"/>
              </a:rPr>
              <a:t>4 giờ 23 phút </a:t>
            </a:r>
          </a:p>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4</a:t>
            </a:r>
          </a:p>
        </p:txBody>
      </p:sp>
      <p:sp>
        <p:nvSpPr>
          <p:cNvPr id="18" name="Text Box 14"/>
          <p:cNvSpPr txBox="1">
            <a:spLocks noChangeArrowheads="1"/>
          </p:cNvSpPr>
          <p:nvPr/>
        </p:nvSpPr>
        <p:spPr bwMode="auto">
          <a:xfrm>
            <a:off x="4495130" y="4512071"/>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sz="3200">
                <a:solidFill>
                  <a:srgbClr val="000099"/>
                </a:solidFill>
                <a:latin typeface="Times New Roman" panose="02020603050405020304" pitchFamily="18" charset="0"/>
                <a:cs typeface="Arial" panose="020B0604020202020204" pitchFamily="34" charset="0"/>
              </a:rPr>
              <a:t>    </a:t>
            </a:r>
            <a:r>
              <a:rPr lang="en-US" altLang="en-US">
                <a:solidFill>
                  <a:srgbClr val="FF0000"/>
                </a:solidFill>
                <a:latin typeface="Times New Roman" panose="02020603050405020304" pitchFamily="18" charset="0"/>
                <a:cs typeface="Arial" panose="020B0604020202020204" pitchFamily="34" charset="0"/>
              </a:rPr>
              <a:t>16 giờ 92 phút</a:t>
            </a:r>
          </a:p>
        </p:txBody>
      </p:sp>
      <p:sp>
        <p:nvSpPr>
          <p:cNvPr id="19" name="Text Box 59"/>
          <p:cNvSpPr txBox="1">
            <a:spLocks noChangeArrowheads="1"/>
          </p:cNvSpPr>
          <p:nvPr/>
        </p:nvSpPr>
        <p:spPr bwMode="auto">
          <a:xfrm>
            <a:off x="4836035" y="4948942"/>
            <a:ext cx="3097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sz="3200">
                <a:solidFill>
                  <a:srgbClr val="000099"/>
                </a:solidFill>
                <a:latin typeface="Times New Roman" panose="02020603050405020304" pitchFamily="18" charset="0"/>
                <a:cs typeface="Arial" panose="020B0604020202020204" pitchFamily="34" charset="0"/>
              </a:rPr>
              <a:t> </a:t>
            </a:r>
            <a:r>
              <a:rPr lang="en-US" altLang="en-US">
                <a:solidFill>
                  <a:srgbClr val="00B050"/>
                </a:solidFill>
                <a:latin typeface="Times New Roman" panose="02020603050405020304" pitchFamily="18" charset="0"/>
                <a:cs typeface="Arial" panose="020B0604020202020204" pitchFamily="34" charset="0"/>
              </a:rPr>
              <a:t>(17 giờ 32 phút)</a:t>
            </a:r>
          </a:p>
        </p:txBody>
      </p:sp>
      <p:sp>
        <p:nvSpPr>
          <p:cNvPr id="20" name="TextBox 19"/>
          <p:cNvSpPr txBox="1">
            <a:spLocks noChangeArrowheads="1"/>
          </p:cNvSpPr>
          <p:nvPr/>
        </p:nvSpPr>
        <p:spPr bwMode="auto">
          <a:xfrm>
            <a:off x="4741511" y="4063106"/>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21" name="Line 6"/>
          <p:cNvSpPr>
            <a:spLocks noChangeShapeType="1"/>
          </p:cNvSpPr>
          <p:nvPr/>
        </p:nvSpPr>
        <p:spPr bwMode="auto">
          <a:xfrm>
            <a:off x="5030323" y="4558602"/>
            <a:ext cx="2171700" cy="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26" name="Line 14"/>
          <p:cNvSpPr>
            <a:spLocks noChangeShapeType="1"/>
          </p:cNvSpPr>
          <p:nvPr/>
        </p:nvSpPr>
        <p:spPr bwMode="auto">
          <a:xfrm flipH="1">
            <a:off x="3891389" y="3763256"/>
            <a:ext cx="1587" cy="157003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4363" name="Slide Number Placeholder 4"/>
          <p:cNvSpPr txBox="1"/>
          <p:nvPr/>
        </p:nvSpPr>
        <p:spPr bwMode="auto">
          <a:xfrm>
            <a:off x="7826375" y="7997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r" defTabSz="914400" eaLnBrk="0" fontAlgn="base" hangingPunct="0">
              <a:spcBef>
                <a:spcPct val="0"/>
              </a:spcBef>
              <a:spcAft>
                <a:spcPct val="0"/>
              </a:spcAft>
              <a:buNone/>
            </a:pPr>
            <a:fld id="{3F702EA0-0712-48F3-BB2A-8410432CAA75}" type="slidenum">
              <a:rPr lang="en-US" altLang="en-US" sz="1400" b="0">
                <a:solidFill>
                  <a:srgbClr val="000000"/>
                </a:solidFill>
                <a:latin typeface="Arial" panose="020B0604020202020204" pitchFamily="34" charset="0"/>
                <a:cs typeface="Arial" panose="020B0604020202020204" pitchFamily="34" charset="0"/>
              </a:rPr>
              <a:t>10</a:t>
            </a:fld>
            <a:endParaRPr lang="en-US" altLang="en-US" sz="1400" b="0">
              <a:solidFill>
                <a:srgbClr val="000000"/>
              </a:solidFill>
              <a:latin typeface="Arial" panose="020B0604020202020204" pitchFamily="34" charset="0"/>
              <a:cs typeface="Arial" panose="020B0604020202020204" pitchFamily="34" charset="0"/>
            </a:endParaRPr>
          </a:p>
        </p:txBody>
      </p:sp>
      <p:sp>
        <p:nvSpPr>
          <p:cNvPr id="22" name="Line 6"/>
          <p:cNvSpPr>
            <a:spLocks noChangeShapeType="1"/>
          </p:cNvSpPr>
          <p:nvPr/>
        </p:nvSpPr>
        <p:spPr bwMode="auto">
          <a:xfrm>
            <a:off x="9054920" y="4564945"/>
            <a:ext cx="2171700" cy="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23" name="Text Box 14"/>
          <p:cNvSpPr txBox="1">
            <a:spLocks noChangeArrowheads="1"/>
          </p:cNvSpPr>
          <p:nvPr/>
        </p:nvSpPr>
        <p:spPr bwMode="auto">
          <a:xfrm>
            <a:off x="8675341" y="3641813"/>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800100" indent="-34290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lvl="1"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12 giờ 25 phút </a:t>
            </a:r>
          </a:p>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5</a:t>
            </a:r>
          </a:p>
        </p:txBody>
      </p:sp>
      <p:sp>
        <p:nvSpPr>
          <p:cNvPr id="24" name="Text Box 59"/>
          <p:cNvSpPr txBox="1">
            <a:spLocks noChangeArrowheads="1"/>
          </p:cNvSpPr>
          <p:nvPr/>
        </p:nvSpPr>
        <p:spPr bwMode="auto">
          <a:xfrm>
            <a:off x="8782524" y="5105489"/>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a:solidFill>
                  <a:srgbClr val="000099"/>
                </a:solidFill>
                <a:latin typeface="Times New Roman" panose="02020603050405020304" pitchFamily="18" charset="0"/>
                <a:cs typeface="Arial" panose="020B0604020202020204" pitchFamily="34" charset="0"/>
              </a:rPr>
              <a:t> </a:t>
            </a:r>
            <a:r>
              <a:rPr lang="en-US" altLang="en-US">
                <a:solidFill>
                  <a:srgbClr val="00B050"/>
                </a:solidFill>
                <a:latin typeface="Times New Roman" panose="02020603050405020304" pitchFamily="18" charset="0"/>
                <a:cs typeface="Arial" panose="020B0604020202020204" pitchFamily="34" charset="0"/>
              </a:rPr>
              <a:t>(62 giờ 5 phút)</a:t>
            </a:r>
          </a:p>
        </p:txBody>
      </p:sp>
      <p:sp>
        <p:nvSpPr>
          <p:cNvPr id="25" name="TextBox 19"/>
          <p:cNvSpPr txBox="1">
            <a:spLocks noChangeArrowheads="1"/>
          </p:cNvSpPr>
          <p:nvPr/>
        </p:nvSpPr>
        <p:spPr bwMode="auto">
          <a:xfrm>
            <a:off x="8782524" y="3963282"/>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27" name="Line 14"/>
          <p:cNvSpPr>
            <a:spLocks noChangeShapeType="1"/>
          </p:cNvSpPr>
          <p:nvPr/>
        </p:nvSpPr>
        <p:spPr bwMode="auto">
          <a:xfrm flipH="1">
            <a:off x="12557922" y="3780720"/>
            <a:ext cx="0" cy="156845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28" name="Rectangle 3"/>
          <p:cNvSpPr>
            <a:spLocks noChangeArrowheads="1"/>
          </p:cNvSpPr>
          <p:nvPr/>
        </p:nvSpPr>
        <p:spPr bwMode="auto">
          <a:xfrm>
            <a:off x="8858303" y="4526056"/>
            <a:ext cx="274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0000"/>
                </a:solidFill>
                <a:latin typeface="Times New Roman" panose="02020603050405020304" pitchFamily="18" charset="0"/>
                <a:cs typeface="Arial" panose="020B0604020202020204" pitchFamily="34" charset="0"/>
              </a:rPr>
              <a:t> 60 giờ 125 phút</a:t>
            </a:r>
            <a:endParaRPr lang="en-US" altLang="en-US">
              <a:solidFill>
                <a:srgbClr val="FF0000"/>
              </a:solidFill>
              <a:latin typeface="Tahoma" panose="020B0604030504040204" pitchFamily="34" charset="0"/>
              <a:cs typeface="Arial" panose="020B0604020202020204" pitchFamily="34" charset="0"/>
            </a:endParaRPr>
          </a:p>
        </p:txBody>
      </p:sp>
      <p:sp>
        <p:nvSpPr>
          <p:cNvPr id="31" name="Line 14"/>
          <p:cNvSpPr>
            <a:spLocks noChangeShapeType="1"/>
          </p:cNvSpPr>
          <p:nvPr/>
        </p:nvSpPr>
        <p:spPr bwMode="auto">
          <a:xfrm flipH="1">
            <a:off x="8111374" y="3763256"/>
            <a:ext cx="1587" cy="157003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ircle(in)">
                                      <p:cBhvr>
                                        <p:cTn id="48" dur="2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anim calcmode="lin" valueType="num">
                                      <p:cBhvr>
                                        <p:cTn id="65" dur="1000" fill="hold"/>
                                        <p:tgtEl>
                                          <p:spTgt spid="31"/>
                                        </p:tgtEl>
                                        <p:attrNameLst>
                                          <p:attrName>ppt_x</p:attrName>
                                        </p:attrNameLst>
                                      </p:cBhvr>
                                      <p:tavLst>
                                        <p:tav tm="0">
                                          <p:val>
                                            <p:strVal val="#ppt_x"/>
                                          </p:val>
                                        </p:tav>
                                        <p:tav tm="100000">
                                          <p:val>
                                            <p:strVal val="#ppt_x"/>
                                          </p:val>
                                        </p:tav>
                                      </p:tavLst>
                                    </p:anim>
                                    <p:anim calcmode="lin" valueType="num">
                                      <p:cBhvr>
                                        <p:cTn id="6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ppt_x"/>
                                          </p:val>
                                        </p:tav>
                                        <p:tav tm="100000">
                                          <p:val>
                                            <p:strVal val="#ppt_x"/>
                                          </p:val>
                                        </p:tav>
                                      </p:tavLst>
                                    </p:anim>
                                    <p:anim calcmode="lin" valueType="num">
                                      <p:cBhvr additive="base">
                                        <p:cTn id="9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circle(in)">
                                      <p:cBhvr>
                                        <p:cTn id="9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20" grpId="0"/>
      <p:bldP spid="22" grpId="0" animBg="1"/>
      <p:bldP spid="23" grpId="0"/>
      <p:bldP spid="24" grpId="0"/>
      <p:bldP spid="25"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40"/>
          <p:cNvSpPr>
            <a:spLocks noChangeArrowheads="1"/>
          </p:cNvSpPr>
          <p:nvPr/>
        </p:nvSpPr>
        <p:spPr bwMode="auto">
          <a:xfrm>
            <a:off x="878624" y="733829"/>
            <a:ext cx="1503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i="1">
                <a:solidFill>
                  <a:srgbClr val="000000"/>
                </a:solidFill>
                <a:latin typeface="Times New Roman" panose="02020603050405020304" pitchFamily="18" charset="0"/>
                <a:cs typeface="Times New Roman" panose="02020603050405020304" pitchFamily="18" charset="0"/>
              </a:rPr>
              <a:t>1) Tính:</a:t>
            </a:r>
            <a:r>
              <a:rPr lang="en-US" altLang="en-US">
                <a:solidFill>
                  <a:srgbClr val="000000"/>
                </a:solidFill>
                <a:latin typeface="Times New Roman" panose="02020603050405020304" pitchFamily="18" charset="0"/>
                <a:cs typeface="Times New Roman" panose="02020603050405020304" pitchFamily="18" charset="0"/>
              </a:rPr>
              <a:t> </a:t>
            </a:r>
            <a:endParaRPr lang="en-US" altLang="en-US" b="0">
              <a:solidFill>
                <a:srgbClr val="000000"/>
              </a:solidFill>
              <a:latin typeface="Tahoma" panose="020B0604030504040204" pitchFamily="34" charset="0"/>
              <a:cs typeface="Arial" panose="020B0604020202020204" pitchFamily="34" charset="0"/>
            </a:endParaRPr>
          </a:p>
        </p:txBody>
      </p:sp>
      <p:sp>
        <p:nvSpPr>
          <p:cNvPr id="15368" name="Oval 44"/>
          <p:cNvSpPr>
            <a:spLocks noChangeArrowheads="1"/>
          </p:cNvSpPr>
          <p:nvPr/>
        </p:nvSpPr>
        <p:spPr bwMode="auto">
          <a:xfrm>
            <a:off x="2443257" y="1229130"/>
            <a:ext cx="625475" cy="457200"/>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3600">
                <a:solidFill>
                  <a:srgbClr val="FFFFFF"/>
                </a:solidFill>
                <a:latin typeface="Times New Roman" panose="02020603050405020304" pitchFamily="18" charset="0"/>
                <a:cs typeface="Arial" panose="020B0604020202020204" pitchFamily="34" charset="0"/>
              </a:rPr>
              <a:t>b</a:t>
            </a:r>
          </a:p>
        </p:txBody>
      </p:sp>
      <p:sp>
        <p:nvSpPr>
          <p:cNvPr id="53" name="Rectangle 52"/>
          <p:cNvSpPr/>
          <p:nvPr/>
        </p:nvSpPr>
        <p:spPr>
          <a:xfrm>
            <a:off x="3130003" y="1080254"/>
            <a:ext cx="4572000" cy="1384995"/>
          </a:xfrm>
          <a:prstGeom prst="rect">
            <a:avLst/>
          </a:prstGeom>
        </p:spPr>
        <p:txBody>
          <a:bodyPr>
            <a:spAutoFit/>
          </a:bodyPr>
          <a:lstStyle/>
          <a:p>
            <a:pPr defTabSz="914400" fontAlgn="base">
              <a:spcBef>
                <a:spcPct val="0"/>
              </a:spcBef>
              <a:spcAft>
                <a:spcPct val="0"/>
              </a:spcAft>
              <a:defRPr/>
            </a:pP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4,1 </a:t>
            </a:r>
            <a:r>
              <a:rPr lang="en-US" altLang="en-US" sz="2800" b="1" dirty="0" err="1">
                <a:solidFill>
                  <a:srgbClr val="333399">
                    <a:lumMod val="75000"/>
                  </a:srgbClr>
                </a:solidFill>
                <a:latin typeface="Times New Roman" panose="02020603050405020304" pitchFamily="18" charset="0"/>
                <a:cs typeface="Times New Roman" panose="02020603050405020304" pitchFamily="18" charset="0"/>
              </a:rPr>
              <a:t>giờ</a:t>
            </a: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x 6</a:t>
            </a:r>
          </a:p>
          <a:p>
            <a:pPr defTabSz="914400" fontAlgn="base">
              <a:spcBef>
                <a:spcPct val="0"/>
              </a:spcBef>
              <a:spcAft>
                <a:spcPct val="0"/>
              </a:spcAft>
              <a:defRPr/>
            </a:pP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3,4 </a:t>
            </a:r>
            <a:r>
              <a:rPr lang="en-US" altLang="en-US" sz="2800" b="1" dirty="0" err="1">
                <a:solidFill>
                  <a:srgbClr val="333399">
                    <a:lumMod val="75000"/>
                  </a:srgbClr>
                </a:solidFill>
                <a:latin typeface="Times New Roman" panose="02020603050405020304" pitchFamily="18" charset="0"/>
                <a:cs typeface="Times New Roman" panose="02020603050405020304" pitchFamily="18" charset="0"/>
              </a:rPr>
              <a:t>phút</a:t>
            </a: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a:t>
            </a:r>
            <a:r>
              <a:rPr lang="en-US" altLang="en-US" sz="2800" b="1">
                <a:solidFill>
                  <a:srgbClr val="333399">
                    <a:lumMod val="75000"/>
                  </a:srgbClr>
                </a:solidFill>
                <a:latin typeface="Times New Roman" panose="02020603050405020304" pitchFamily="18" charset="0"/>
                <a:cs typeface="Times New Roman" panose="02020603050405020304" pitchFamily="18" charset="0"/>
              </a:rPr>
              <a:t>x 4</a:t>
            </a:r>
          </a:p>
          <a:p>
            <a:pPr defTabSz="914400" fontAlgn="base">
              <a:spcBef>
                <a:spcPct val="0"/>
              </a:spcBef>
              <a:spcAft>
                <a:spcPct val="0"/>
              </a:spcAft>
              <a:defRPr/>
            </a:pPr>
            <a:r>
              <a:rPr lang="en-US" altLang="en-US" sz="2800" b="1">
                <a:solidFill>
                  <a:srgbClr val="333399">
                    <a:lumMod val="75000"/>
                  </a:srgbClr>
                </a:solidFill>
                <a:latin typeface="Times New Roman" panose="02020603050405020304" pitchFamily="18" charset="0"/>
                <a:cs typeface="Times New Roman" panose="02020603050405020304" pitchFamily="18" charset="0"/>
              </a:rPr>
              <a:t>    9,5 giây x 3</a:t>
            </a:r>
            <a:endParaRPr lang="en-US" altLang="en-US" sz="2800" b="1" dirty="0">
              <a:solidFill>
                <a:srgbClr val="333399">
                  <a:lumMod val="75000"/>
                </a:srgbClr>
              </a:solidFill>
              <a:latin typeface="Times New Roman" panose="02020603050405020304" pitchFamily="18" charset="0"/>
              <a:cs typeface="Times New Roman" panose="02020603050405020304" pitchFamily="18" charset="0"/>
            </a:endParaRPr>
          </a:p>
        </p:txBody>
      </p:sp>
      <p:sp>
        <p:nvSpPr>
          <p:cNvPr id="54" name="Text Box 14"/>
          <p:cNvSpPr txBox="1">
            <a:spLocks noChangeArrowheads="1"/>
          </p:cNvSpPr>
          <p:nvPr/>
        </p:nvSpPr>
        <p:spPr bwMode="auto">
          <a:xfrm>
            <a:off x="-50065" y="3430020"/>
            <a:ext cx="3352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4,1</a:t>
            </a:r>
            <a:r>
              <a:rPr lang="en-US" altLang="en-US">
                <a:solidFill>
                  <a:srgbClr val="000000"/>
                </a:solidFill>
                <a:latin typeface="Times New Roman" panose="02020603050405020304" pitchFamily="18" charset="0"/>
                <a:cs typeface="Times New Roman" panose="02020603050405020304" pitchFamily="18" charset="0"/>
              </a:rPr>
              <a:t> giờ</a:t>
            </a:r>
          </a:p>
          <a:p>
            <a:pPr defTabSz="914400" fontAlgn="base">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6</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55" name="Text Box 14"/>
          <p:cNvSpPr txBox="1">
            <a:spLocks noChangeArrowheads="1"/>
          </p:cNvSpPr>
          <p:nvPr/>
        </p:nvSpPr>
        <p:spPr bwMode="auto">
          <a:xfrm>
            <a:off x="-75465" y="4255520"/>
            <a:ext cx="3678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a:solidFill>
                  <a:srgbClr val="000099"/>
                </a:solidFill>
                <a:latin typeface="Times New Roman" panose="02020603050405020304" pitchFamily="18" charset="0"/>
                <a:cs typeface="Times New Roman" panose="02020603050405020304" pitchFamily="18" charset="0"/>
              </a:rPr>
              <a:t>     </a:t>
            </a:r>
            <a:r>
              <a:rPr lang="vi-VN" altLang="en-US">
                <a:solidFill>
                  <a:srgbClr val="000099"/>
                </a:solidFill>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24,6</a:t>
            </a:r>
            <a:r>
              <a:rPr lang="en-US" altLang="en-US">
                <a:solidFill>
                  <a:srgbClr val="FF0000"/>
                </a:solidFill>
                <a:latin typeface="Times New Roman" panose="02020603050405020304" pitchFamily="18" charset="0"/>
                <a:cs typeface="Times New Roman" panose="02020603050405020304" pitchFamily="18" charset="0"/>
              </a:rPr>
              <a:t> giờ</a:t>
            </a:r>
          </a:p>
        </p:txBody>
      </p:sp>
      <p:sp>
        <p:nvSpPr>
          <p:cNvPr id="56" name="Text Box 14"/>
          <p:cNvSpPr txBox="1">
            <a:spLocks noChangeArrowheads="1"/>
          </p:cNvSpPr>
          <p:nvPr/>
        </p:nvSpPr>
        <p:spPr bwMode="auto">
          <a:xfrm>
            <a:off x="4392123" y="3407795"/>
            <a:ext cx="441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800100" indent="-34290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lvl="1" defTabSz="914400" fontAlgn="base">
              <a:spcBef>
                <a:spcPct val="0"/>
              </a:spcBef>
              <a:spcAft>
                <a:spcPct val="0"/>
              </a:spcAft>
              <a:buNone/>
            </a:pPr>
            <a:r>
              <a:rPr lang="vi-VN" altLang="en-US">
                <a:solidFill>
                  <a:srgbClr val="000000"/>
                </a:solidFill>
                <a:latin typeface="Times New Roman" panose="02020603050405020304" pitchFamily="18" charset="0"/>
                <a:cs typeface="Times New Roman" panose="02020603050405020304" pitchFamily="18" charset="0"/>
              </a:rPr>
              <a:t>         3,4</a:t>
            </a:r>
            <a:r>
              <a:rPr lang="en-US" altLang="en-US">
                <a:solidFill>
                  <a:srgbClr val="000000"/>
                </a:solidFill>
                <a:latin typeface="Times New Roman" panose="02020603050405020304" pitchFamily="18" charset="0"/>
                <a:cs typeface="Times New Roman" panose="02020603050405020304" pitchFamily="18" charset="0"/>
              </a:rPr>
              <a:t> phút </a:t>
            </a:r>
          </a:p>
          <a:p>
            <a:pPr defTabSz="914400" fontAlgn="base">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4</a:t>
            </a:r>
          </a:p>
        </p:txBody>
      </p:sp>
      <p:sp>
        <p:nvSpPr>
          <p:cNvPr id="57" name="Text Box 14"/>
          <p:cNvSpPr txBox="1">
            <a:spLocks noChangeArrowheads="1"/>
          </p:cNvSpPr>
          <p:nvPr/>
        </p:nvSpPr>
        <p:spPr bwMode="auto">
          <a:xfrm>
            <a:off x="5036648" y="428219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vi-VN" altLang="en-US">
                <a:solidFill>
                  <a:srgbClr val="00B050"/>
                </a:solidFill>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13,6</a:t>
            </a:r>
            <a:r>
              <a:rPr lang="en-US" altLang="en-US">
                <a:solidFill>
                  <a:srgbClr val="FF0000"/>
                </a:solidFill>
                <a:latin typeface="Times New Roman" panose="02020603050405020304" pitchFamily="18" charset="0"/>
                <a:cs typeface="Times New Roman" panose="02020603050405020304" pitchFamily="18" charset="0"/>
              </a:rPr>
              <a:t> phút</a:t>
            </a:r>
          </a:p>
        </p:txBody>
      </p:sp>
      <p:sp>
        <p:nvSpPr>
          <p:cNvPr id="60" name="TextBox 2"/>
          <p:cNvSpPr txBox="1">
            <a:spLocks noChangeArrowheads="1"/>
          </p:cNvSpPr>
          <p:nvPr/>
        </p:nvSpPr>
        <p:spPr bwMode="auto">
          <a:xfrm flipV="1">
            <a:off x="81698" y="3768156"/>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61" name="TextBox 2"/>
          <p:cNvSpPr txBox="1">
            <a:spLocks noChangeArrowheads="1"/>
          </p:cNvSpPr>
          <p:nvPr/>
        </p:nvSpPr>
        <p:spPr bwMode="auto">
          <a:xfrm>
            <a:off x="5145642" y="3768157"/>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63" name="Line 14"/>
          <p:cNvSpPr>
            <a:spLocks noChangeShapeType="1"/>
          </p:cNvSpPr>
          <p:nvPr/>
        </p:nvSpPr>
        <p:spPr bwMode="auto">
          <a:xfrm flipH="1">
            <a:off x="3947260" y="3363342"/>
            <a:ext cx="1587" cy="157003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65" name="Line 6"/>
          <p:cNvSpPr>
            <a:spLocks noChangeShapeType="1"/>
          </p:cNvSpPr>
          <p:nvPr/>
        </p:nvSpPr>
        <p:spPr bwMode="auto">
          <a:xfrm flipV="1">
            <a:off x="878624" y="4317431"/>
            <a:ext cx="1290637" cy="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67" name="Line 6"/>
          <p:cNvSpPr>
            <a:spLocks noChangeShapeType="1"/>
          </p:cNvSpPr>
          <p:nvPr/>
        </p:nvSpPr>
        <p:spPr bwMode="auto">
          <a:xfrm flipV="1">
            <a:off x="5548616" y="4317430"/>
            <a:ext cx="1546067" cy="1271"/>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6" name="Text Box 14"/>
          <p:cNvSpPr txBox="1">
            <a:spLocks noChangeArrowheads="1"/>
          </p:cNvSpPr>
          <p:nvPr/>
        </p:nvSpPr>
        <p:spPr bwMode="auto">
          <a:xfrm>
            <a:off x="8063216" y="3406804"/>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800100" indent="-34290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lvl="1" defTabSz="914400" fontAlgn="base">
              <a:spcBef>
                <a:spcPct val="0"/>
              </a:spcBef>
              <a:spcAft>
                <a:spcPct val="0"/>
              </a:spcAft>
              <a:buNone/>
            </a:pPr>
            <a:r>
              <a:rPr lang="vi-VN" altLang="en-US">
                <a:solidFill>
                  <a:srgbClr val="000000"/>
                </a:solidFill>
                <a:latin typeface="Times New Roman" panose="02020603050405020304" pitchFamily="18" charset="0"/>
                <a:cs typeface="Times New Roman" panose="02020603050405020304" pitchFamily="18" charset="0"/>
              </a:rPr>
              <a:t>        9,5</a:t>
            </a: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giây </a:t>
            </a:r>
            <a:endParaRPr lang="en-US" altLang="en-US">
              <a:solidFill>
                <a:srgbClr val="000000"/>
              </a:solidFill>
              <a:latin typeface="Times New Roman" panose="02020603050405020304" pitchFamily="18" charset="0"/>
              <a:cs typeface="Times New Roman" panose="02020603050405020304" pitchFamily="18" charset="0"/>
            </a:endParaRPr>
          </a:p>
          <a:p>
            <a:pPr defTabSz="914400" fontAlgn="base">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 3</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7" name="Text Box 14"/>
          <p:cNvSpPr txBox="1">
            <a:spLocks noChangeArrowheads="1"/>
          </p:cNvSpPr>
          <p:nvPr/>
        </p:nvSpPr>
        <p:spPr bwMode="auto">
          <a:xfrm>
            <a:off x="8101316" y="4361882"/>
            <a:ext cx="438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vi-VN" altLang="en-US">
                <a:solidFill>
                  <a:srgbClr val="000099"/>
                </a:solidFill>
                <a:latin typeface="Times New Roman" panose="02020603050405020304" pitchFamily="18" charset="0"/>
                <a:cs typeface="Times New Roman" panose="02020603050405020304" pitchFamily="18" charset="0"/>
              </a:rPr>
              <a:t> </a:t>
            </a:r>
            <a:r>
              <a:rPr lang="en-US" altLang="en-US">
                <a:solidFill>
                  <a:srgbClr val="000099"/>
                </a:solidFill>
                <a:latin typeface="Times New Roman" panose="02020603050405020304" pitchFamily="18" charset="0"/>
                <a:cs typeface="Times New Roman" panose="02020603050405020304" pitchFamily="18" charset="0"/>
              </a:rPr>
              <a:t>  </a:t>
            </a:r>
            <a:r>
              <a:rPr lang="vi-VN" altLang="en-US">
                <a:solidFill>
                  <a:srgbClr val="000099"/>
                </a:solidFill>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28,5</a:t>
            </a:r>
            <a:r>
              <a:rPr lang="en-US" altLang="en-US">
                <a:solidFill>
                  <a:srgbClr val="FF0000"/>
                </a:solidFill>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giây</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18" name="Line 6"/>
          <p:cNvSpPr>
            <a:spLocks noChangeShapeType="1"/>
          </p:cNvSpPr>
          <p:nvPr/>
        </p:nvSpPr>
        <p:spPr bwMode="auto">
          <a:xfrm flipV="1">
            <a:off x="9244061" y="4300566"/>
            <a:ext cx="1282209" cy="19049"/>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9" name="TextBox 2"/>
          <p:cNvSpPr txBox="1">
            <a:spLocks noChangeArrowheads="1"/>
          </p:cNvSpPr>
          <p:nvPr/>
        </p:nvSpPr>
        <p:spPr bwMode="auto">
          <a:xfrm>
            <a:off x="8748760" y="370902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20" name="Line 14"/>
          <p:cNvSpPr>
            <a:spLocks noChangeShapeType="1"/>
          </p:cNvSpPr>
          <p:nvPr/>
        </p:nvSpPr>
        <p:spPr bwMode="auto">
          <a:xfrm flipH="1">
            <a:off x="7858343" y="3353025"/>
            <a:ext cx="1587" cy="157003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anim calcmode="lin" valueType="num">
                                      <p:cBhvr>
                                        <p:cTn id="22" dur="1000" fill="hold"/>
                                        <p:tgtEl>
                                          <p:spTgt spid="65"/>
                                        </p:tgtEl>
                                        <p:attrNameLst>
                                          <p:attrName>ppt_x</p:attrName>
                                        </p:attrNameLst>
                                      </p:cBhvr>
                                      <p:tavLst>
                                        <p:tav tm="0">
                                          <p:val>
                                            <p:strVal val="#ppt_x"/>
                                          </p:val>
                                        </p:tav>
                                        <p:tav tm="100000">
                                          <p:val>
                                            <p:strVal val="#ppt_x"/>
                                          </p:val>
                                        </p:tav>
                                      </p:tavLst>
                                    </p:anim>
                                    <p:anim calcmode="lin" valueType="num">
                                      <p:cBhvr>
                                        <p:cTn id="2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1000"/>
                                        <p:tgtEl>
                                          <p:spTgt spid="56"/>
                                        </p:tgtEl>
                                      </p:cBhvr>
                                    </p:animEffect>
                                    <p:anim calcmode="lin" valueType="num">
                                      <p:cBhvr>
                                        <p:cTn id="47" dur="1000" fill="hold"/>
                                        <p:tgtEl>
                                          <p:spTgt spid="56"/>
                                        </p:tgtEl>
                                        <p:attrNameLst>
                                          <p:attrName>ppt_x</p:attrName>
                                        </p:attrNameLst>
                                      </p:cBhvr>
                                      <p:tavLst>
                                        <p:tav tm="0">
                                          <p:val>
                                            <p:strVal val="#ppt_x"/>
                                          </p:val>
                                        </p:tav>
                                        <p:tav tm="100000">
                                          <p:val>
                                            <p:strVal val="#ppt_x"/>
                                          </p:val>
                                        </p:tav>
                                      </p:tavLst>
                                    </p:anim>
                                    <p:anim calcmode="lin" valueType="num">
                                      <p:cBhvr>
                                        <p:cTn id="4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barn(inVertic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circle(in)">
                                      <p:cBhvr>
                                        <p:cTn id="9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60" grpId="0"/>
      <p:bldP spid="61" grpId="0"/>
      <p:bldP spid="16" grpId="0"/>
      <p:bldP spid="17" grpId="0"/>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0"/>
          <p:cNvSpPr>
            <a:spLocks noChangeArrowheads="1"/>
          </p:cNvSpPr>
          <p:nvPr/>
        </p:nvSpPr>
        <p:spPr bwMode="auto">
          <a:xfrm>
            <a:off x="2026921" y="1623455"/>
            <a:ext cx="1503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i="1">
                <a:solidFill>
                  <a:srgbClr val="000000"/>
                </a:solidFill>
                <a:latin typeface="Times New Roman" panose="02020603050405020304" pitchFamily="18" charset="0"/>
                <a:cs typeface="Times New Roman" panose="02020603050405020304" pitchFamily="18" charset="0"/>
              </a:rPr>
              <a:t>1) Tính:</a:t>
            </a:r>
            <a:r>
              <a:rPr lang="en-US" altLang="en-US">
                <a:solidFill>
                  <a:srgbClr val="000000"/>
                </a:solidFill>
                <a:latin typeface="Times New Roman" panose="02020603050405020304" pitchFamily="18" charset="0"/>
                <a:cs typeface="Times New Roman" panose="02020603050405020304" pitchFamily="18" charset="0"/>
              </a:rPr>
              <a:t> </a:t>
            </a:r>
            <a:endParaRPr lang="en-US" altLang="en-US" b="0">
              <a:solidFill>
                <a:srgbClr val="000000"/>
              </a:solidFill>
              <a:latin typeface="Tahoma" panose="020B0604030504040204" pitchFamily="34" charset="0"/>
              <a:cs typeface="Arial" panose="020B0604020202020204" pitchFamily="34" charset="0"/>
            </a:endParaRPr>
          </a:p>
        </p:txBody>
      </p:sp>
      <p:sp>
        <p:nvSpPr>
          <p:cNvPr id="17414" name="Text Box 14"/>
          <p:cNvSpPr txBox="1">
            <a:spLocks noChangeArrowheads="1"/>
          </p:cNvSpPr>
          <p:nvPr/>
        </p:nvSpPr>
        <p:spPr bwMode="auto">
          <a:xfrm>
            <a:off x="1515745" y="2147329"/>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3 giờ 12 phút </a:t>
            </a:r>
          </a:p>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3</a:t>
            </a:r>
          </a:p>
        </p:txBody>
      </p:sp>
      <p:sp>
        <p:nvSpPr>
          <p:cNvPr id="17415" name="Line 6"/>
          <p:cNvSpPr>
            <a:spLocks noChangeShapeType="1"/>
          </p:cNvSpPr>
          <p:nvPr/>
        </p:nvSpPr>
        <p:spPr bwMode="auto">
          <a:xfrm>
            <a:off x="2444433" y="2995054"/>
            <a:ext cx="2171700" cy="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16" name="Text Box 14"/>
          <p:cNvSpPr txBox="1">
            <a:spLocks noChangeArrowheads="1"/>
          </p:cNvSpPr>
          <p:nvPr/>
        </p:nvSpPr>
        <p:spPr bwMode="auto">
          <a:xfrm>
            <a:off x="1882459" y="2866468"/>
            <a:ext cx="3678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sz="3200">
                <a:solidFill>
                  <a:srgbClr val="000099"/>
                </a:solidFill>
                <a:latin typeface="Times New Roman" panose="02020603050405020304" pitchFamily="18" charset="0"/>
                <a:cs typeface="Arial" panose="020B0604020202020204" pitchFamily="34" charset="0"/>
              </a:rPr>
              <a:t>      </a:t>
            </a:r>
            <a:r>
              <a:rPr lang="en-US" altLang="en-US">
                <a:solidFill>
                  <a:srgbClr val="FF0000"/>
                </a:solidFill>
                <a:latin typeface="Times New Roman" panose="02020603050405020304" pitchFamily="18" charset="0"/>
                <a:cs typeface="Arial" panose="020B0604020202020204" pitchFamily="34" charset="0"/>
              </a:rPr>
              <a:t>9 giờ 36 phút</a:t>
            </a:r>
          </a:p>
        </p:txBody>
      </p:sp>
      <p:sp>
        <p:nvSpPr>
          <p:cNvPr id="17417" name="TextBox 2"/>
          <p:cNvSpPr txBox="1">
            <a:spLocks noChangeArrowheads="1"/>
          </p:cNvSpPr>
          <p:nvPr/>
        </p:nvSpPr>
        <p:spPr bwMode="auto">
          <a:xfrm>
            <a:off x="2245995" y="255214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17418" name="Text Box 14"/>
          <p:cNvSpPr txBox="1">
            <a:spLocks noChangeArrowheads="1"/>
          </p:cNvSpPr>
          <p:nvPr/>
        </p:nvSpPr>
        <p:spPr bwMode="auto">
          <a:xfrm>
            <a:off x="4455795" y="2080654"/>
            <a:ext cx="441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800100" indent="-34290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lvl="1" defTabSz="914400" fontAlgn="base">
              <a:spcBef>
                <a:spcPct val="0"/>
              </a:spcBef>
              <a:spcAft>
                <a:spcPct val="0"/>
              </a:spcAft>
              <a:buNone/>
            </a:pPr>
            <a:r>
              <a:rPr lang="en-US" altLang="en-US" sz="3200">
                <a:solidFill>
                  <a:srgbClr val="000000"/>
                </a:solidFill>
                <a:latin typeface="Times New Roman" panose="02020603050405020304" pitchFamily="18" charset="0"/>
                <a:cs typeface="Arial" panose="020B0604020202020204" pitchFamily="34" charset="0"/>
              </a:rPr>
              <a:t>  </a:t>
            </a:r>
            <a:r>
              <a:rPr lang="en-US" altLang="en-US">
                <a:solidFill>
                  <a:srgbClr val="000000"/>
                </a:solidFill>
                <a:latin typeface="Times New Roman" panose="02020603050405020304" pitchFamily="18" charset="0"/>
                <a:cs typeface="Arial" panose="020B0604020202020204" pitchFamily="34" charset="0"/>
              </a:rPr>
              <a:t>4 giờ 23 phút </a:t>
            </a:r>
          </a:p>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4</a:t>
            </a:r>
          </a:p>
        </p:txBody>
      </p:sp>
      <p:sp>
        <p:nvSpPr>
          <p:cNvPr id="17419" name="Text Box 14"/>
          <p:cNvSpPr txBox="1">
            <a:spLocks noChangeArrowheads="1"/>
          </p:cNvSpPr>
          <p:nvPr/>
        </p:nvSpPr>
        <p:spPr bwMode="auto">
          <a:xfrm>
            <a:off x="4616133" y="2871229"/>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sz="3200">
                <a:solidFill>
                  <a:srgbClr val="000099"/>
                </a:solidFill>
                <a:latin typeface="Times New Roman" panose="02020603050405020304" pitchFamily="18" charset="0"/>
                <a:cs typeface="Arial" panose="020B0604020202020204" pitchFamily="34" charset="0"/>
              </a:rPr>
              <a:t>    </a:t>
            </a:r>
            <a:r>
              <a:rPr lang="en-US" altLang="en-US">
                <a:solidFill>
                  <a:srgbClr val="FF0000"/>
                </a:solidFill>
                <a:latin typeface="Times New Roman" panose="02020603050405020304" pitchFamily="18" charset="0"/>
                <a:cs typeface="Arial" panose="020B0604020202020204" pitchFamily="34" charset="0"/>
              </a:rPr>
              <a:t>16 giờ 92 phút</a:t>
            </a:r>
          </a:p>
        </p:txBody>
      </p:sp>
      <p:sp>
        <p:nvSpPr>
          <p:cNvPr id="17420" name="Text Box 59"/>
          <p:cNvSpPr txBox="1">
            <a:spLocks noChangeArrowheads="1"/>
          </p:cNvSpPr>
          <p:nvPr/>
        </p:nvSpPr>
        <p:spPr bwMode="auto">
          <a:xfrm>
            <a:off x="4800284" y="3299855"/>
            <a:ext cx="3097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sz="3200">
                <a:solidFill>
                  <a:srgbClr val="000099"/>
                </a:solidFill>
                <a:latin typeface="Times New Roman" panose="02020603050405020304" pitchFamily="18" charset="0"/>
                <a:cs typeface="Arial" panose="020B0604020202020204" pitchFamily="34" charset="0"/>
              </a:rPr>
              <a:t> </a:t>
            </a:r>
            <a:r>
              <a:rPr lang="en-US" altLang="en-US">
                <a:solidFill>
                  <a:srgbClr val="00B050"/>
                </a:solidFill>
                <a:latin typeface="Times New Roman" panose="02020603050405020304" pitchFamily="18" charset="0"/>
                <a:cs typeface="Arial" panose="020B0604020202020204" pitchFamily="34" charset="0"/>
              </a:rPr>
              <a:t>(17 giờ 32 phút)</a:t>
            </a:r>
          </a:p>
        </p:txBody>
      </p:sp>
      <p:sp>
        <p:nvSpPr>
          <p:cNvPr id="17421" name="TextBox 19"/>
          <p:cNvSpPr txBox="1">
            <a:spLocks noChangeArrowheads="1"/>
          </p:cNvSpPr>
          <p:nvPr/>
        </p:nvSpPr>
        <p:spPr bwMode="auto">
          <a:xfrm>
            <a:off x="4901883" y="2504518"/>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17422" name="Line 6"/>
          <p:cNvSpPr>
            <a:spLocks noChangeShapeType="1"/>
          </p:cNvSpPr>
          <p:nvPr/>
        </p:nvSpPr>
        <p:spPr bwMode="auto">
          <a:xfrm>
            <a:off x="5054283" y="2995054"/>
            <a:ext cx="2171700" cy="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23" name="Line 6"/>
          <p:cNvSpPr>
            <a:spLocks noChangeShapeType="1"/>
          </p:cNvSpPr>
          <p:nvPr/>
        </p:nvSpPr>
        <p:spPr bwMode="auto">
          <a:xfrm>
            <a:off x="7741920" y="2987117"/>
            <a:ext cx="2171700" cy="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24" name="Text Box 14"/>
          <p:cNvSpPr txBox="1">
            <a:spLocks noChangeArrowheads="1"/>
          </p:cNvSpPr>
          <p:nvPr/>
        </p:nvSpPr>
        <p:spPr bwMode="auto">
          <a:xfrm>
            <a:off x="7284720" y="2144154"/>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800100" indent="-34290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lvl="1"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12 giờ 25 phút </a:t>
            </a:r>
          </a:p>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5</a:t>
            </a:r>
          </a:p>
        </p:txBody>
      </p:sp>
      <p:sp>
        <p:nvSpPr>
          <p:cNvPr id="17425" name="Text Box 59"/>
          <p:cNvSpPr txBox="1">
            <a:spLocks noChangeArrowheads="1"/>
          </p:cNvSpPr>
          <p:nvPr/>
        </p:nvSpPr>
        <p:spPr bwMode="auto">
          <a:xfrm>
            <a:off x="7575382" y="3368118"/>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a:solidFill>
                  <a:srgbClr val="000099"/>
                </a:solidFill>
                <a:latin typeface="Times New Roman" panose="02020603050405020304" pitchFamily="18" charset="0"/>
                <a:cs typeface="Arial" panose="020B0604020202020204" pitchFamily="34" charset="0"/>
              </a:rPr>
              <a:t> </a:t>
            </a:r>
            <a:r>
              <a:rPr lang="en-US" altLang="en-US">
                <a:solidFill>
                  <a:srgbClr val="00B050"/>
                </a:solidFill>
                <a:latin typeface="Times New Roman" panose="02020603050405020304" pitchFamily="18" charset="0"/>
                <a:cs typeface="Arial" panose="020B0604020202020204" pitchFamily="34" charset="0"/>
              </a:rPr>
              <a:t>(62 giờ 5 phút)</a:t>
            </a:r>
          </a:p>
        </p:txBody>
      </p:sp>
      <p:sp>
        <p:nvSpPr>
          <p:cNvPr id="17426" name="TextBox 19"/>
          <p:cNvSpPr txBox="1">
            <a:spLocks noChangeArrowheads="1"/>
          </p:cNvSpPr>
          <p:nvPr/>
        </p:nvSpPr>
        <p:spPr bwMode="auto">
          <a:xfrm>
            <a:off x="7511733" y="2496579"/>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17427" name="Text Box 14"/>
          <p:cNvSpPr txBox="1">
            <a:spLocks noChangeArrowheads="1"/>
          </p:cNvSpPr>
          <p:nvPr/>
        </p:nvSpPr>
        <p:spPr bwMode="auto">
          <a:xfrm>
            <a:off x="1718945" y="4538105"/>
            <a:ext cx="3352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4,1</a:t>
            </a:r>
            <a:r>
              <a:rPr lang="en-US" altLang="en-US">
                <a:solidFill>
                  <a:srgbClr val="000000"/>
                </a:solidFill>
                <a:latin typeface="Times New Roman" panose="02020603050405020304" pitchFamily="18" charset="0"/>
                <a:cs typeface="Times New Roman" panose="02020603050405020304" pitchFamily="18" charset="0"/>
              </a:rPr>
              <a:t> giờ</a:t>
            </a:r>
          </a:p>
          <a:p>
            <a:pPr defTabSz="914400" fontAlgn="base">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6</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7428" name="Text Box 14"/>
          <p:cNvSpPr txBox="1">
            <a:spLocks noChangeArrowheads="1"/>
          </p:cNvSpPr>
          <p:nvPr/>
        </p:nvSpPr>
        <p:spPr bwMode="auto">
          <a:xfrm>
            <a:off x="1693545" y="5363605"/>
            <a:ext cx="3678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a:solidFill>
                  <a:srgbClr val="000099"/>
                </a:solidFill>
                <a:latin typeface="Times New Roman" panose="02020603050405020304" pitchFamily="18" charset="0"/>
                <a:cs typeface="Times New Roman" panose="02020603050405020304" pitchFamily="18" charset="0"/>
              </a:rPr>
              <a:t>     </a:t>
            </a:r>
            <a:r>
              <a:rPr lang="vi-VN" altLang="en-US">
                <a:solidFill>
                  <a:srgbClr val="000099"/>
                </a:solidFill>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24,6</a:t>
            </a:r>
            <a:r>
              <a:rPr lang="en-US" altLang="en-US">
                <a:solidFill>
                  <a:srgbClr val="FF0000"/>
                </a:solidFill>
                <a:latin typeface="Times New Roman" panose="02020603050405020304" pitchFamily="18" charset="0"/>
                <a:cs typeface="Times New Roman" panose="02020603050405020304" pitchFamily="18" charset="0"/>
              </a:rPr>
              <a:t> giờ</a:t>
            </a:r>
          </a:p>
        </p:txBody>
      </p:sp>
      <p:sp>
        <p:nvSpPr>
          <p:cNvPr id="17429" name="Text Box 14"/>
          <p:cNvSpPr txBox="1">
            <a:spLocks noChangeArrowheads="1"/>
          </p:cNvSpPr>
          <p:nvPr/>
        </p:nvSpPr>
        <p:spPr bwMode="auto">
          <a:xfrm>
            <a:off x="4363720" y="4519055"/>
            <a:ext cx="441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800100" indent="-34290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lvl="1" defTabSz="914400" fontAlgn="base">
              <a:spcBef>
                <a:spcPct val="0"/>
              </a:spcBef>
              <a:spcAft>
                <a:spcPct val="0"/>
              </a:spcAft>
              <a:buNone/>
            </a:pPr>
            <a:r>
              <a:rPr lang="vi-VN" altLang="en-US">
                <a:solidFill>
                  <a:srgbClr val="000000"/>
                </a:solidFill>
                <a:latin typeface="Times New Roman" panose="02020603050405020304" pitchFamily="18" charset="0"/>
                <a:cs typeface="Times New Roman" panose="02020603050405020304" pitchFamily="18" charset="0"/>
              </a:rPr>
              <a:t>         3,4</a:t>
            </a:r>
            <a:r>
              <a:rPr lang="en-US" altLang="en-US">
                <a:solidFill>
                  <a:srgbClr val="000000"/>
                </a:solidFill>
                <a:latin typeface="Times New Roman" panose="02020603050405020304" pitchFamily="18" charset="0"/>
                <a:cs typeface="Times New Roman" panose="02020603050405020304" pitchFamily="18" charset="0"/>
              </a:rPr>
              <a:t> phút </a:t>
            </a:r>
          </a:p>
          <a:p>
            <a:pPr defTabSz="914400" fontAlgn="base">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4</a:t>
            </a:r>
          </a:p>
        </p:txBody>
      </p:sp>
      <p:sp>
        <p:nvSpPr>
          <p:cNvPr id="17430" name="Text Box 14"/>
          <p:cNvSpPr txBox="1">
            <a:spLocks noChangeArrowheads="1"/>
          </p:cNvSpPr>
          <p:nvPr/>
        </p:nvSpPr>
        <p:spPr bwMode="auto">
          <a:xfrm>
            <a:off x="5024120" y="5338205"/>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vi-VN" altLang="en-US">
                <a:solidFill>
                  <a:srgbClr val="00B050"/>
                </a:solidFill>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13,6</a:t>
            </a:r>
            <a:r>
              <a:rPr lang="en-US" altLang="en-US">
                <a:solidFill>
                  <a:srgbClr val="FF0000"/>
                </a:solidFill>
                <a:latin typeface="Times New Roman" panose="02020603050405020304" pitchFamily="18" charset="0"/>
                <a:cs typeface="Times New Roman" panose="02020603050405020304" pitchFamily="18" charset="0"/>
              </a:rPr>
              <a:t> phút</a:t>
            </a:r>
          </a:p>
        </p:txBody>
      </p:sp>
      <p:sp>
        <p:nvSpPr>
          <p:cNvPr id="17431" name="Text Box 14"/>
          <p:cNvSpPr txBox="1">
            <a:spLocks noChangeArrowheads="1"/>
          </p:cNvSpPr>
          <p:nvPr/>
        </p:nvSpPr>
        <p:spPr bwMode="auto">
          <a:xfrm>
            <a:off x="7284720" y="4466666"/>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800100" indent="-34290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lvl="1" defTabSz="914400" fontAlgn="base">
              <a:spcBef>
                <a:spcPct val="0"/>
              </a:spcBef>
              <a:spcAft>
                <a:spcPct val="0"/>
              </a:spcAft>
              <a:buNone/>
            </a:pPr>
            <a:r>
              <a:rPr lang="vi-VN" altLang="en-US">
                <a:solidFill>
                  <a:srgbClr val="000000"/>
                </a:solidFill>
                <a:latin typeface="Times New Roman" panose="02020603050405020304" pitchFamily="18" charset="0"/>
                <a:cs typeface="Times New Roman" panose="02020603050405020304" pitchFamily="18" charset="0"/>
              </a:rPr>
              <a:t>        9,5</a:t>
            </a: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giây </a:t>
            </a:r>
            <a:endParaRPr lang="en-US" altLang="en-US">
              <a:solidFill>
                <a:srgbClr val="000000"/>
              </a:solidFill>
              <a:latin typeface="Times New Roman" panose="02020603050405020304" pitchFamily="18" charset="0"/>
              <a:cs typeface="Times New Roman" panose="02020603050405020304" pitchFamily="18" charset="0"/>
            </a:endParaRPr>
          </a:p>
          <a:p>
            <a:pPr defTabSz="914400" fontAlgn="base">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      </a:t>
            </a:r>
            <a:r>
              <a:rPr lang="en-US" altLang="en-US">
                <a:solidFill>
                  <a:srgbClr val="000000"/>
                </a:solidFill>
                <a:latin typeface="Times New Roman" panose="02020603050405020304" pitchFamily="18" charset="0"/>
                <a:cs typeface="Times New Roman" panose="02020603050405020304" pitchFamily="18" charset="0"/>
              </a:rPr>
              <a:t>     </a:t>
            </a:r>
            <a:r>
              <a:rPr lang="vi-VN" altLang="en-US">
                <a:solidFill>
                  <a:srgbClr val="000000"/>
                </a:solidFill>
                <a:latin typeface="Times New Roman" panose="02020603050405020304" pitchFamily="18" charset="0"/>
                <a:cs typeface="Times New Roman" panose="02020603050405020304" pitchFamily="18" charset="0"/>
              </a:rPr>
              <a:t> 3</a:t>
            </a: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17432" name="Text Box 14"/>
          <p:cNvSpPr txBox="1">
            <a:spLocks noChangeArrowheads="1"/>
          </p:cNvSpPr>
          <p:nvPr/>
        </p:nvSpPr>
        <p:spPr bwMode="auto">
          <a:xfrm>
            <a:off x="7273608" y="5344555"/>
            <a:ext cx="438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vi-VN" altLang="en-US">
                <a:solidFill>
                  <a:srgbClr val="000099"/>
                </a:solidFill>
                <a:latin typeface="Times New Roman" panose="02020603050405020304" pitchFamily="18" charset="0"/>
                <a:cs typeface="Times New Roman" panose="02020603050405020304" pitchFamily="18" charset="0"/>
              </a:rPr>
              <a:t> </a:t>
            </a:r>
            <a:r>
              <a:rPr lang="en-US" altLang="en-US">
                <a:solidFill>
                  <a:srgbClr val="000099"/>
                </a:solidFill>
                <a:latin typeface="Times New Roman" panose="02020603050405020304" pitchFamily="18" charset="0"/>
                <a:cs typeface="Times New Roman" panose="02020603050405020304" pitchFamily="18" charset="0"/>
              </a:rPr>
              <a:t>  </a:t>
            </a:r>
            <a:r>
              <a:rPr lang="vi-VN" altLang="en-US">
                <a:solidFill>
                  <a:srgbClr val="000099"/>
                </a:solidFill>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28,5</a:t>
            </a:r>
            <a:r>
              <a:rPr lang="en-US" altLang="en-US">
                <a:solidFill>
                  <a:srgbClr val="FF0000"/>
                </a:solidFill>
                <a:latin typeface="Times New Roman" panose="02020603050405020304" pitchFamily="18" charset="0"/>
                <a:cs typeface="Times New Roman" panose="02020603050405020304" pitchFamily="18" charset="0"/>
              </a:rPr>
              <a:t> </a:t>
            </a:r>
            <a:r>
              <a:rPr lang="vi-VN" altLang="en-US">
                <a:solidFill>
                  <a:srgbClr val="FF0000"/>
                </a:solidFill>
                <a:latin typeface="Times New Roman" panose="02020603050405020304" pitchFamily="18" charset="0"/>
                <a:cs typeface="Times New Roman" panose="02020603050405020304" pitchFamily="18" charset="0"/>
              </a:rPr>
              <a:t>giây</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17433" name="Line 14"/>
          <p:cNvSpPr>
            <a:spLocks noChangeShapeType="1"/>
          </p:cNvSpPr>
          <p:nvPr/>
        </p:nvSpPr>
        <p:spPr bwMode="auto">
          <a:xfrm flipH="1">
            <a:off x="4800284" y="2288618"/>
            <a:ext cx="1587" cy="157003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34" name="Line 6"/>
          <p:cNvSpPr>
            <a:spLocks noChangeShapeType="1"/>
          </p:cNvSpPr>
          <p:nvPr/>
        </p:nvSpPr>
        <p:spPr bwMode="auto">
          <a:xfrm flipV="1">
            <a:off x="2647634" y="5420754"/>
            <a:ext cx="1290637" cy="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35" name="Line 6"/>
          <p:cNvSpPr>
            <a:spLocks noChangeShapeType="1"/>
          </p:cNvSpPr>
          <p:nvPr/>
        </p:nvSpPr>
        <p:spPr bwMode="auto">
          <a:xfrm flipV="1">
            <a:off x="8380096" y="5357254"/>
            <a:ext cx="1349375" cy="19050"/>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36" name="Line 6"/>
          <p:cNvSpPr>
            <a:spLocks noChangeShapeType="1"/>
          </p:cNvSpPr>
          <p:nvPr/>
        </p:nvSpPr>
        <p:spPr bwMode="auto">
          <a:xfrm flipV="1">
            <a:off x="5482908" y="5363604"/>
            <a:ext cx="1490662" cy="36512"/>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37" name="TextBox 2"/>
          <p:cNvSpPr txBox="1">
            <a:spLocks noChangeArrowheads="1"/>
          </p:cNvSpPr>
          <p:nvPr/>
        </p:nvSpPr>
        <p:spPr bwMode="auto">
          <a:xfrm flipV="1">
            <a:off x="1850708" y="4876241"/>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17438" name="TextBox 2"/>
          <p:cNvSpPr txBox="1">
            <a:spLocks noChangeArrowheads="1"/>
          </p:cNvSpPr>
          <p:nvPr/>
        </p:nvSpPr>
        <p:spPr bwMode="auto">
          <a:xfrm>
            <a:off x="5290820" y="4839730"/>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17439" name="TextBox 2"/>
          <p:cNvSpPr txBox="1">
            <a:spLocks noChangeArrowheads="1"/>
          </p:cNvSpPr>
          <p:nvPr/>
        </p:nvSpPr>
        <p:spPr bwMode="auto">
          <a:xfrm>
            <a:off x="8087995" y="473654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X</a:t>
            </a:r>
          </a:p>
        </p:txBody>
      </p:sp>
      <p:sp>
        <p:nvSpPr>
          <p:cNvPr id="17440" name="Line 14"/>
          <p:cNvSpPr>
            <a:spLocks noChangeShapeType="1"/>
          </p:cNvSpPr>
          <p:nvPr/>
        </p:nvSpPr>
        <p:spPr bwMode="auto">
          <a:xfrm flipH="1">
            <a:off x="7456170" y="2263218"/>
            <a:ext cx="0" cy="157003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41" name="Line 14"/>
          <p:cNvSpPr>
            <a:spLocks noChangeShapeType="1"/>
          </p:cNvSpPr>
          <p:nvPr/>
        </p:nvSpPr>
        <p:spPr bwMode="auto">
          <a:xfrm flipH="1">
            <a:off x="4781234" y="4515880"/>
            <a:ext cx="1587" cy="1570037"/>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42" name="Line 14"/>
          <p:cNvSpPr>
            <a:spLocks noChangeShapeType="1"/>
          </p:cNvSpPr>
          <p:nvPr/>
        </p:nvSpPr>
        <p:spPr bwMode="auto">
          <a:xfrm flipH="1">
            <a:off x="7427595" y="4553979"/>
            <a:ext cx="0" cy="156845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7443" name="Oval 44"/>
          <p:cNvSpPr>
            <a:spLocks noChangeArrowheads="1"/>
          </p:cNvSpPr>
          <p:nvPr/>
        </p:nvSpPr>
        <p:spPr bwMode="auto">
          <a:xfrm>
            <a:off x="1733233" y="2166379"/>
            <a:ext cx="627062" cy="457200"/>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3600">
                <a:solidFill>
                  <a:srgbClr val="FFFFFF"/>
                </a:solidFill>
                <a:latin typeface="Times New Roman" panose="02020603050405020304" pitchFamily="18" charset="0"/>
                <a:cs typeface="Arial" panose="020B0604020202020204" pitchFamily="34" charset="0"/>
              </a:rPr>
              <a:t>a</a:t>
            </a:r>
          </a:p>
        </p:txBody>
      </p:sp>
      <p:sp>
        <p:nvSpPr>
          <p:cNvPr id="17444" name="Oval 44"/>
          <p:cNvSpPr>
            <a:spLocks noChangeArrowheads="1"/>
          </p:cNvSpPr>
          <p:nvPr/>
        </p:nvSpPr>
        <p:spPr bwMode="auto">
          <a:xfrm>
            <a:off x="1799908" y="4530165"/>
            <a:ext cx="625475" cy="457200"/>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3600">
                <a:solidFill>
                  <a:srgbClr val="FFFFFF"/>
                </a:solidFill>
                <a:latin typeface="Times New Roman" panose="02020603050405020304" pitchFamily="18" charset="0"/>
                <a:cs typeface="Arial" panose="020B0604020202020204" pitchFamily="34" charset="0"/>
              </a:rPr>
              <a:t>b</a:t>
            </a:r>
          </a:p>
        </p:txBody>
      </p:sp>
      <p:sp>
        <p:nvSpPr>
          <p:cNvPr id="17447" name="Rectangle 3"/>
          <p:cNvSpPr>
            <a:spLocks noChangeArrowheads="1"/>
          </p:cNvSpPr>
          <p:nvPr/>
        </p:nvSpPr>
        <p:spPr bwMode="auto">
          <a:xfrm>
            <a:off x="7578409" y="2902980"/>
            <a:ext cx="274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0000"/>
                </a:solidFill>
                <a:latin typeface="Times New Roman" panose="02020603050405020304" pitchFamily="18" charset="0"/>
                <a:cs typeface="Arial" panose="020B0604020202020204" pitchFamily="34" charset="0"/>
              </a:rPr>
              <a:t> 60 giờ 125 phút</a:t>
            </a:r>
            <a:endParaRPr lang="en-US" altLang="en-US">
              <a:solidFill>
                <a:srgbClr val="FF0000"/>
              </a:solidFill>
              <a:latin typeface="Tahoma" panose="020B0604030504040204" pitchFamily="34" charset="0"/>
              <a:cs typeface="Arial" panose="020B0604020202020204" pitchFamily="34" charset="0"/>
            </a:endParaRPr>
          </a:p>
        </p:txBody>
      </p:sp>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49406" y="125644"/>
            <a:ext cx="79230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0" fontAlgn="base" hangingPunct="0">
              <a:spcBef>
                <a:spcPct val="0"/>
              </a:spcBef>
              <a:spcAft>
                <a:spcPct val="0"/>
              </a:spcAft>
              <a:buNone/>
            </a:pPr>
            <a:r>
              <a:rPr lang="vi-VN"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Một chiếc đu quay quay </a:t>
            </a:r>
            <a:r>
              <a:rPr lang="vi-VN"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mỗi vòng hết 1 phút 25 giây</a:t>
            </a:r>
            <a:r>
              <a:rPr lang="vi-VN"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Bé Lan ngồi trên đu quay</a:t>
            </a:r>
            <a:r>
              <a:rPr lang="en-US"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 quay </a:t>
            </a:r>
            <a:r>
              <a:rPr lang="vi-VN"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vòng</a:t>
            </a:r>
            <a:r>
              <a:rPr lang="vi-VN"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Hỏi</a:t>
            </a:r>
            <a:r>
              <a:rPr lang="en-US"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bé Lan ngồi trên đu</a:t>
            </a:r>
            <a:r>
              <a:rPr lang="en-US"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quay </a:t>
            </a:r>
            <a:r>
              <a:rPr lang="vi-VN"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bao nhiêu lâu </a:t>
            </a:r>
            <a:r>
              <a:rPr lang="vi-VN" altLang="en-US" sz="2800" b="1" i="1">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315" name="Rectangle 5"/>
          <p:cNvSpPr>
            <a:spLocks noChangeArrowheads="1"/>
          </p:cNvSpPr>
          <p:nvPr/>
        </p:nvSpPr>
        <p:spPr bwMode="auto">
          <a:xfrm>
            <a:off x="1597894" y="4497907"/>
            <a:ext cx="43027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14400" eaLnBrk="0" fontAlgn="base" hangingPunct="0">
              <a:spcBef>
                <a:spcPct val="0"/>
              </a:spcBef>
              <a:spcAft>
                <a:spcPct val="0"/>
              </a:spcAft>
              <a:buNone/>
            </a:pPr>
            <a:r>
              <a:rPr lang="vi-VN" altLang="en-US" sz="2600">
                <a:solidFill>
                  <a:srgbClr val="FF0000"/>
                </a:solidFill>
                <a:latin typeface="Cambria" panose="02040503050406030204" pitchFamily="18" charset="0"/>
                <a:ea typeface="Cambria" panose="02040503050406030204" pitchFamily="18" charset="0"/>
                <a:cs typeface="Times New Roman" panose="02020603050405020304" pitchFamily="18" charset="0"/>
              </a:rPr>
              <a:t>1</a:t>
            </a:r>
            <a:r>
              <a:rPr lang="vi-VN" altLang="en-US" sz="2600">
                <a:solidFill>
                  <a:prstClr val="black"/>
                </a:solidFill>
                <a:latin typeface="Cambria" panose="02040503050406030204" pitchFamily="18" charset="0"/>
                <a:ea typeface="Cambria" panose="02040503050406030204" pitchFamily="18" charset="0"/>
                <a:cs typeface="Times New Roman" panose="02020603050405020304" pitchFamily="18" charset="0"/>
              </a:rPr>
              <a:t> vòng: </a:t>
            </a:r>
            <a:r>
              <a:rPr lang="vi-VN" altLang="en-US" sz="2600">
                <a:solidFill>
                  <a:srgbClr val="FF0000"/>
                </a:solidFill>
                <a:latin typeface="Cambria" panose="02040503050406030204" pitchFamily="18" charset="0"/>
                <a:ea typeface="Cambria" panose="02040503050406030204" pitchFamily="18" charset="0"/>
                <a:cs typeface="Times New Roman" panose="02020603050405020304" pitchFamily="18" charset="0"/>
              </a:rPr>
              <a:t>1</a:t>
            </a:r>
            <a:r>
              <a:rPr lang="vi-VN" altLang="en-US" sz="2600">
                <a:solidFill>
                  <a:prstClr val="black"/>
                </a:solidFill>
                <a:latin typeface="Cambria" panose="02040503050406030204" pitchFamily="18" charset="0"/>
                <a:ea typeface="Cambria" panose="02040503050406030204" pitchFamily="18" charset="0"/>
                <a:cs typeface="Times New Roman" panose="02020603050405020304" pitchFamily="18" charset="0"/>
              </a:rPr>
              <a:t> phút </a:t>
            </a:r>
            <a:r>
              <a:rPr lang="vi-VN" altLang="en-US" sz="2600">
                <a:solidFill>
                  <a:srgbClr val="FF0000"/>
                </a:solidFill>
                <a:latin typeface="Cambria" panose="02040503050406030204" pitchFamily="18" charset="0"/>
                <a:ea typeface="Cambria" panose="02040503050406030204" pitchFamily="18" charset="0"/>
                <a:cs typeface="Times New Roman" panose="02020603050405020304" pitchFamily="18" charset="0"/>
              </a:rPr>
              <a:t>25</a:t>
            </a:r>
            <a:r>
              <a:rPr lang="vi-VN" altLang="en-US" sz="2600">
                <a:solidFill>
                  <a:prstClr val="black"/>
                </a:solidFill>
                <a:latin typeface="Cambria" panose="02040503050406030204" pitchFamily="18" charset="0"/>
                <a:ea typeface="Cambria" panose="02040503050406030204" pitchFamily="18" charset="0"/>
                <a:cs typeface="Times New Roman" panose="02020603050405020304" pitchFamily="18" charset="0"/>
              </a:rPr>
              <a:t> giây</a:t>
            </a:r>
            <a:endParaRPr lang="en-US" altLang="en-US" sz="260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3317" name="Picture 5" descr="D:\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0817" y="125644"/>
            <a:ext cx="369616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505219" y="3872076"/>
            <a:ext cx="17057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2600" u="sng">
                <a:solidFill>
                  <a:prstClr val="black"/>
                </a:solidFill>
                <a:latin typeface="Cambria" panose="02040503050406030204" pitchFamily="18" charset="0"/>
                <a:ea typeface="Cambria" panose="02040503050406030204" pitchFamily="18" charset="0"/>
              </a:rPr>
              <a:t>Tóm tắt</a:t>
            </a:r>
          </a:p>
        </p:txBody>
      </p:sp>
      <p:sp>
        <p:nvSpPr>
          <p:cNvPr id="7" name="TextBox 6"/>
          <p:cNvSpPr txBox="1">
            <a:spLocks noChangeArrowheads="1"/>
          </p:cNvSpPr>
          <p:nvPr/>
        </p:nvSpPr>
        <p:spPr bwMode="auto">
          <a:xfrm>
            <a:off x="8460524" y="3974687"/>
            <a:ext cx="15395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fontAlgn="base">
              <a:spcBef>
                <a:spcPct val="0"/>
              </a:spcBef>
              <a:spcAft>
                <a:spcPct val="0"/>
              </a:spcAft>
              <a:buNone/>
            </a:pPr>
            <a:r>
              <a:rPr lang="en-US" altLang="en-US" sz="2800" u="sng">
                <a:solidFill>
                  <a:prstClr val="black"/>
                </a:solidFill>
                <a:latin typeface="Cambria" panose="02040503050406030204" pitchFamily="18" charset="0"/>
                <a:ea typeface="Cambria" panose="02040503050406030204" pitchFamily="18" charset="0"/>
              </a:rPr>
              <a:t>Giải</a:t>
            </a:r>
          </a:p>
        </p:txBody>
      </p:sp>
      <p:graphicFrame>
        <p:nvGraphicFramePr>
          <p:cNvPr id="10248" name="Object 7"/>
          <p:cNvGraphicFramePr>
            <a:graphicFrameLocks noChangeAspect="1"/>
          </p:cNvGraphicFramePr>
          <p:nvPr>
            <p:extLst>
              <p:ext uri="{D42A27DB-BD31-4B8C-83A1-F6EECF244321}">
                <p14:modId xmlns:p14="http://schemas.microsoft.com/office/powerpoint/2010/main" val="3605548358"/>
              </p:ext>
            </p:extLst>
          </p:nvPr>
        </p:nvGraphicFramePr>
        <p:xfrm>
          <a:off x="5145688" y="5023915"/>
          <a:ext cx="142142" cy="215900"/>
        </p:xfrm>
        <a:graphic>
          <a:graphicData uri="http://schemas.openxmlformats.org/presentationml/2006/ole">
            <mc:AlternateContent xmlns:mc="http://schemas.openxmlformats.org/markup-compatibility/2006">
              <mc:Choice xmlns:v="urn:schemas-microsoft-com:vml" Requires="v">
                <p:oleObj spid="_x0000_s1038" name="Equation" r:id="rId6" imgW="114300" imgH="215900" progId="Equation.3">
                  <p:embed/>
                </p:oleObj>
              </mc:Choice>
              <mc:Fallback>
                <p:oleObj name="Equation" r:id="rId6" imgW="114300" imgH="2159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5688" y="5023915"/>
                        <a:ext cx="142142" cy="215900"/>
                      </a:xfrm>
                      <a:prstGeom prst="rect">
                        <a:avLst/>
                      </a:prstGeom>
                      <a:noFill/>
                      <a:ln>
                        <a:noFill/>
                      </a:ln>
                      <a:effectLst/>
                    </p:spPr>
                  </p:pic>
                </p:oleObj>
              </mc:Fallback>
            </mc:AlternateContent>
          </a:graphicData>
        </a:graphic>
      </p:graphicFrame>
      <p:graphicFrame>
        <p:nvGraphicFramePr>
          <p:cNvPr id="10252" name="Object 9"/>
          <p:cNvGraphicFramePr>
            <a:graphicFrameLocks noChangeAspect="1"/>
          </p:cNvGraphicFramePr>
          <p:nvPr>
            <p:extLst>
              <p:ext uri="{D42A27DB-BD31-4B8C-83A1-F6EECF244321}">
                <p14:modId xmlns:p14="http://schemas.microsoft.com/office/powerpoint/2010/main" val="1573740571"/>
              </p:ext>
            </p:extLst>
          </p:nvPr>
        </p:nvGraphicFramePr>
        <p:xfrm>
          <a:off x="5145688" y="5023915"/>
          <a:ext cx="142142" cy="215900"/>
        </p:xfrm>
        <a:graphic>
          <a:graphicData uri="http://schemas.openxmlformats.org/presentationml/2006/ole">
            <mc:AlternateContent xmlns:mc="http://schemas.openxmlformats.org/markup-compatibility/2006">
              <mc:Choice xmlns:v="urn:schemas-microsoft-com:vml" Requires="v">
                <p:oleObj spid="_x0000_s1039" name="Equation" r:id="rId8" imgW="114300" imgH="215900" progId="Equation.3">
                  <p:embed/>
                </p:oleObj>
              </mc:Choice>
              <mc:Fallback>
                <p:oleObj name="Equation" r:id="rId8" imgW="114300" imgH="2159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5688" y="5023915"/>
                        <a:ext cx="142142" cy="215900"/>
                      </a:xfrm>
                      <a:prstGeom prst="rect">
                        <a:avLst/>
                      </a:prstGeom>
                      <a:noFill/>
                      <a:ln>
                        <a:noFill/>
                      </a:ln>
                      <a:effectLst/>
                    </p:spPr>
                  </p:pic>
                </p:oleObj>
              </mc:Fallback>
            </mc:AlternateContent>
          </a:graphicData>
        </a:graphic>
      </p:graphicFrame>
      <p:cxnSp>
        <p:nvCxnSpPr>
          <p:cNvPr id="18" name="Straight Connector 17"/>
          <p:cNvCxnSpPr/>
          <p:nvPr/>
        </p:nvCxnSpPr>
        <p:spPr>
          <a:xfrm>
            <a:off x="6422683" y="4118298"/>
            <a:ext cx="0" cy="26289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6394543" y="4638489"/>
            <a:ext cx="66318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2600">
                <a:solidFill>
                  <a:prstClr val="black"/>
                </a:solidFill>
                <a:latin typeface="Cambria" panose="02040503050406030204" pitchFamily="18" charset="0"/>
                <a:ea typeface="Cambria" panose="02040503050406030204" pitchFamily="18" charset="0"/>
              </a:rPr>
              <a:t> Thời gian bé Lan ngồi trên đu quay là:</a:t>
            </a:r>
          </a:p>
        </p:txBody>
      </p:sp>
      <p:sp>
        <p:nvSpPr>
          <p:cNvPr id="20" name="Rectangle 19"/>
          <p:cNvSpPr>
            <a:spLocks noChangeArrowheads="1"/>
          </p:cNvSpPr>
          <p:nvPr/>
        </p:nvSpPr>
        <p:spPr bwMode="auto">
          <a:xfrm>
            <a:off x="6657335" y="5227426"/>
            <a:ext cx="627653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2600">
                <a:solidFill>
                  <a:prstClr val="black"/>
                </a:solidFill>
                <a:latin typeface="Cambria" panose="02040503050406030204" pitchFamily="18" charset="0"/>
                <a:ea typeface="Cambria" panose="02040503050406030204" pitchFamily="18" charset="0"/>
              </a:rPr>
              <a:t>1 phút 25 giây </a:t>
            </a:r>
            <a:r>
              <a:rPr lang="en-US" altLang="en-US" sz="2600">
                <a:solidFill>
                  <a:prstClr val="black"/>
                </a:solidFill>
                <a:latin typeface="Cambria" panose="02040503050406030204" pitchFamily="18" charset="0"/>
                <a:ea typeface="Cambria" panose="02040503050406030204" pitchFamily="18" charset="0"/>
                <a:sym typeface="Webdings" panose="05030102010509060703" pitchFamily="18" charset="2"/>
              </a:rPr>
              <a:t> 3 = 4 phút 15 giây</a:t>
            </a:r>
            <a:r>
              <a:rPr lang="en-US" altLang="en-US" sz="2600">
                <a:solidFill>
                  <a:prstClr val="black"/>
                </a:solidFill>
                <a:latin typeface="Cambria" panose="02040503050406030204" pitchFamily="18" charset="0"/>
                <a:ea typeface="Cambria" panose="02040503050406030204" pitchFamily="18" charset="0"/>
              </a:rPr>
              <a:t>    </a:t>
            </a:r>
          </a:p>
          <a:p>
            <a:pPr defTabSz="914400" fontAlgn="base">
              <a:spcBef>
                <a:spcPct val="0"/>
              </a:spcBef>
              <a:spcAft>
                <a:spcPct val="0"/>
              </a:spcAft>
              <a:buNone/>
            </a:pPr>
            <a:endParaRPr lang="en-US" altLang="en-US" sz="2600">
              <a:solidFill>
                <a:prstClr val="black"/>
              </a:solidFill>
              <a:latin typeface="Cambria" panose="02040503050406030204" pitchFamily="18" charset="0"/>
              <a:ea typeface="Cambria" panose="02040503050406030204" pitchFamily="18" charset="0"/>
            </a:endParaRPr>
          </a:p>
          <a:p>
            <a:pPr defTabSz="914400" fontAlgn="base">
              <a:spcBef>
                <a:spcPct val="0"/>
              </a:spcBef>
              <a:spcAft>
                <a:spcPct val="0"/>
              </a:spcAft>
              <a:buNone/>
            </a:pPr>
            <a:r>
              <a:rPr lang="en-US" altLang="en-US" sz="2600">
                <a:solidFill>
                  <a:prstClr val="black"/>
                </a:solidFill>
                <a:latin typeface="Cambria" panose="02040503050406030204" pitchFamily="18" charset="0"/>
                <a:ea typeface="Cambria" panose="02040503050406030204" pitchFamily="18" charset="0"/>
              </a:rPr>
              <a:t> </a:t>
            </a:r>
          </a:p>
        </p:txBody>
      </p:sp>
      <p:sp>
        <p:nvSpPr>
          <p:cNvPr id="23" name="TextBox 22"/>
          <p:cNvSpPr txBox="1">
            <a:spLocks noChangeArrowheads="1"/>
          </p:cNvSpPr>
          <p:nvPr/>
        </p:nvSpPr>
        <p:spPr bwMode="auto">
          <a:xfrm>
            <a:off x="8600223" y="5773170"/>
            <a:ext cx="42633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2600" u="sng">
                <a:solidFill>
                  <a:prstClr val="black"/>
                </a:solidFill>
                <a:latin typeface="Cambria" panose="02040503050406030204" pitchFamily="18" charset="0"/>
                <a:ea typeface="Cambria" panose="02040503050406030204" pitchFamily="18" charset="0"/>
              </a:rPr>
              <a:t>Đáp số:</a:t>
            </a:r>
            <a:r>
              <a:rPr lang="en-US" altLang="en-US" sz="2600">
                <a:solidFill>
                  <a:prstClr val="black"/>
                </a:solidFill>
                <a:latin typeface="Cambria" panose="02040503050406030204" pitchFamily="18" charset="0"/>
                <a:ea typeface="Cambria" panose="02040503050406030204" pitchFamily="18" charset="0"/>
              </a:rPr>
              <a:t> 4 phút 15 giây</a:t>
            </a:r>
          </a:p>
        </p:txBody>
      </p:sp>
      <p:sp>
        <p:nvSpPr>
          <p:cNvPr id="21" name="TextBox 20"/>
          <p:cNvSpPr txBox="1">
            <a:spLocks noChangeArrowheads="1"/>
          </p:cNvSpPr>
          <p:nvPr/>
        </p:nvSpPr>
        <p:spPr bwMode="auto">
          <a:xfrm>
            <a:off x="1591153" y="5015097"/>
            <a:ext cx="36957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2600">
                <a:solidFill>
                  <a:srgbClr val="FF0000"/>
                </a:solidFill>
                <a:latin typeface="Cambria" panose="02040503050406030204" pitchFamily="18" charset="0"/>
                <a:ea typeface="Cambria" panose="02040503050406030204" pitchFamily="18" charset="0"/>
              </a:rPr>
              <a:t>3</a:t>
            </a:r>
            <a:r>
              <a:rPr lang="en-US" altLang="en-US" sz="2600">
                <a:solidFill>
                  <a:prstClr val="black"/>
                </a:solidFill>
                <a:latin typeface="Cambria" panose="02040503050406030204" pitchFamily="18" charset="0"/>
                <a:ea typeface="Cambria" panose="02040503050406030204" pitchFamily="18" charset="0"/>
              </a:rPr>
              <a:t> vòng: ... phút ... giây ?</a:t>
            </a:r>
          </a:p>
        </p:txBody>
      </p:sp>
    </p:spTree>
  </p:cSld>
  <p:clrMapOvr>
    <a:masterClrMapping/>
  </p:clrMapOvr>
  <p:transition>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wedge">
                                      <p:cBhvr>
                                        <p:cTn id="7" dur="2000"/>
                                        <p:tgtEl>
                                          <p:spTgt spid="1331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wedge">
                                      <p:cBhvr>
                                        <p:cTn id="10" dur="2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13315"/>
                                        </p:tgtEl>
                                        <p:attrNameLst>
                                          <p:attrName>style.visibility</p:attrName>
                                        </p:attrNameLst>
                                      </p:cBhvr>
                                      <p:to>
                                        <p:strVal val="visible"/>
                                      </p:to>
                                    </p:set>
                                    <p:anim calcmode="lin" valueType="num">
                                      <p:cBhvr>
                                        <p:cTn id="22" dur="500" decel="50000" fill="hold">
                                          <p:stCondLst>
                                            <p:cond delay="0"/>
                                          </p:stCondLst>
                                        </p:cTn>
                                        <p:tgtEl>
                                          <p:spTgt spid="1331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331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3315"/>
                                        </p:tgtEl>
                                        <p:attrNameLst>
                                          <p:attrName>ppt_w</p:attrName>
                                        </p:attrNameLst>
                                      </p:cBhvr>
                                      <p:tavLst>
                                        <p:tav tm="0">
                                          <p:val>
                                            <p:strVal val="#ppt_w*.05"/>
                                          </p:val>
                                        </p:tav>
                                        <p:tav tm="100000">
                                          <p:val>
                                            <p:strVal val="#ppt_w"/>
                                          </p:val>
                                        </p:tav>
                                      </p:tavLst>
                                    </p:anim>
                                    <p:anim calcmode="lin" valueType="num">
                                      <p:cBhvr>
                                        <p:cTn id="25" dur="1000" fill="hold"/>
                                        <p:tgtEl>
                                          <p:spTgt spid="1331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331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331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331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3315"/>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37" dur="1000" fill="hold"/>
                                        <p:tgtEl>
                                          <p:spTgt spid="21"/>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9" dur="1000" fill="hold"/>
                                        <p:tgtEl>
                                          <p:spTgt spid="7"/>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7"/>
                                        </p:tgtEl>
                                      </p:cBhvr>
                                    </p:animEffect>
                                  </p:childTnLst>
                                </p:cTn>
                              </p:par>
                              <p:par>
                                <p:cTn id="54" presetID="51"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770" decel="100000"/>
                                        <p:tgtEl>
                                          <p:spTgt spid="18"/>
                                        </p:tgtEl>
                                      </p:cBhvr>
                                    </p:animEffect>
                                    <p:animScale>
                                      <p:cBhvr>
                                        <p:cTn id="57" dur="770" decel="100000"/>
                                        <p:tgtEl>
                                          <p:spTgt spid="18"/>
                                        </p:tgtEl>
                                      </p:cBhvr>
                                      <p:from x="10000" y="10000"/>
                                      <p:to x="200000" y="450000"/>
                                    </p:animScale>
                                    <p:animScale>
                                      <p:cBhvr>
                                        <p:cTn id="58" dur="1230" accel="100000" fill="hold">
                                          <p:stCondLst>
                                            <p:cond delay="770"/>
                                          </p:stCondLst>
                                        </p:cTn>
                                        <p:tgtEl>
                                          <p:spTgt spid="18"/>
                                        </p:tgtEl>
                                      </p:cBhvr>
                                      <p:from x="200000" y="450000"/>
                                      <p:to x="100000" y="100000"/>
                                    </p:animScale>
                                    <p:set>
                                      <p:cBhvr>
                                        <p:cTn id="59" dur="770" fill="hold"/>
                                        <p:tgtEl>
                                          <p:spTgt spid="18"/>
                                        </p:tgtEl>
                                        <p:attrNameLst>
                                          <p:attrName>ppt_x</p:attrName>
                                        </p:attrNameLst>
                                      </p:cBhvr>
                                      <p:to>
                                        <p:strVal val="(0.5)"/>
                                      </p:to>
                                    </p:set>
                                    <p:anim from="(0.5)" to="(#ppt_x)" calcmode="lin" valueType="num">
                                      <p:cBhvr>
                                        <p:cTn id="60" dur="1230" accel="100000" fill="hold">
                                          <p:stCondLst>
                                            <p:cond delay="770"/>
                                          </p:stCondLst>
                                        </p:cTn>
                                        <p:tgtEl>
                                          <p:spTgt spid="18"/>
                                        </p:tgtEl>
                                        <p:attrNameLst>
                                          <p:attrName>ppt_x</p:attrName>
                                        </p:attrNameLst>
                                      </p:cBhvr>
                                    </p:anim>
                                    <p:set>
                                      <p:cBhvr>
                                        <p:cTn id="61" dur="770" fill="hold"/>
                                        <p:tgtEl>
                                          <p:spTgt spid="18"/>
                                        </p:tgtEl>
                                        <p:attrNameLst>
                                          <p:attrName>ppt_y</p:attrName>
                                        </p:attrNameLst>
                                      </p:cBhvr>
                                      <p:to>
                                        <p:strVal val="(#ppt_y+0.4)"/>
                                      </p:to>
                                    </p:set>
                                    <p:anim from="(#ppt_y+0.4)" to="(#ppt_y)" calcmode="lin" valueType="num">
                                      <p:cBhvr>
                                        <p:cTn id="62" dur="1230" accel="100000" fill="hold">
                                          <p:stCondLst>
                                            <p:cond delay="770"/>
                                          </p:stCondLst>
                                        </p:cTn>
                                        <p:tgtEl>
                                          <p:spTgt spid="18"/>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770" decel="100000"/>
                                        <p:tgtEl>
                                          <p:spTgt spid="19"/>
                                        </p:tgtEl>
                                      </p:cBhvr>
                                    </p:animEffect>
                                    <p:animScale>
                                      <p:cBhvr>
                                        <p:cTn id="68" dur="770" decel="100000"/>
                                        <p:tgtEl>
                                          <p:spTgt spid="19"/>
                                        </p:tgtEl>
                                      </p:cBhvr>
                                      <p:from x="10000" y="10000"/>
                                      <p:to x="200000" y="450000"/>
                                    </p:animScale>
                                    <p:animScale>
                                      <p:cBhvr>
                                        <p:cTn id="69" dur="1230" accel="100000" fill="hold">
                                          <p:stCondLst>
                                            <p:cond delay="770"/>
                                          </p:stCondLst>
                                        </p:cTn>
                                        <p:tgtEl>
                                          <p:spTgt spid="19"/>
                                        </p:tgtEl>
                                      </p:cBhvr>
                                      <p:from x="200000" y="450000"/>
                                      <p:to x="100000" y="100000"/>
                                    </p:animScale>
                                    <p:set>
                                      <p:cBhvr>
                                        <p:cTn id="70" dur="770" fill="hold"/>
                                        <p:tgtEl>
                                          <p:spTgt spid="19"/>
                                        </p:tgtEl>
                                        <p:attrNameLst>
                                          <p:attrName>ppt_x</p:attrName>
                                        </p:attrNameLst>
                                      </p:cBhvr>
                                      <p:to>
                                        <p:strVal val="(0.5)"/>
                                      </p:to>
                                    </p:set>
                                    <p:anim from="(0.5)" to="(#ppt_x)" calcmode="lin" valueType="num">
                                      <p:cBhvr>
                                        <p:cTn id="71" dur="1230" accel="100000" fill="hold">
                                          <p:stCondLst>
                                            <p:cond delay="770"/>
                                          </p:stCondLst>
                                        </p:cTn>
                                        <p:tgtEl>
                                          <p:spTgt spid="19"/>
                                        </p:tgtEl>
                                        <p:attrNameLst>
                                          <p:attrName>ppt_x</p:attrName>
                                        </p:attrNameLst>
                                      </p:cBhvr>
                                    </p:anim>
                                    <p:set>
                                      <p:cBhvr>
                                        <p:cTn id="72" dur="770" fill="hold"/>
                                        <p:tgtEl>
                                          <p:spTgt spid="19"/>
                                        </p:tgtEl>
                                        <p:attrNameLst>
                                          <p:attrName>ppt_y</p:attrName>
                                        </p:attrNameLst>
                                      </p:cBhvr>
                                      <p:to>
                                        <p:strVal val="(#ppt_y+0.4)"/>
                                      </p:to>
                                    </p:set>
                                    <p:anim from="(#ppt_y+0.4)" to="(#ppt_y)" calcmode="lin" valueType="num">
                                      <p:cBhvr>
                                        <p:cTn id="73" dur="1230" accel="100000" fill="hold">
                                          <p:stCondLst>
                                            <p:cond delay="770"/>
                                          </p:stCondLst>
                                        </p:cTn>
                                        <p:tgtEl>
                                          <p:spTgt spid="19"/>
                                        </p:tgtEl>
                                        <p:attrNameLst>
                                          <p:attrName>ppt_y</p:attrName>
                                        </p:attrNameLst>
                                      </p:cBhvr>
                                    </p:anim>
                                  </p:childTnLst>
                                </p:cTn>
                              </p:par>
                            </p:childTnLst>
                          </p:cTn>
                        </p:par>
                      </p:childTnLst>
                    </p:cTn>
                  </p:par>
                  <p:par>
                    <p:cTn id="74" fill="hold">
                      <p:stCondLst>
                        <p:cond delay="indefinite"/>
                      </p:stCondLst>
                      <p:childTnLst>
                        <p:par>
                          <p:cTn id="75" fill="hold">
                            <p:stCondLst>
                              <p:cond delay="0"/>
                            </p:stCondLst>
                            <p:childTnLst>
                              <p:par>
                                <p:cTn id="76" presetID="51"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770" decel="100000"/>
                                        <p:tgtEl>
                                          <p:spTgt spid="20"/>
                                        </p:tgtEl>
                                      </p:cBhvr>
                                    </p:animEffect>
                                    <p:animScale>
                                      <p:cBhvr>
                                        <p:cTn id="79" dur="770" decel="100000"/>
                                        <p:tgtEl>
                                          <p:spTgt spid="20"/>
                                        </p:tgtEl>
                                      </p:cBhvr>
                                      <p:from x="10000" y="10000"/>
                                      <p:to x="200000" y="450000"/>
                                    </p:animScale>
                                    <p:animScale>
                                      <p:cBhvr>
                                        <p:cTn id="80" dur="1230" accel="100000" fill="hold">
                                          <p:stCondLst>
                                            <p:cond delay="770"/>
                                          </p:stCondLst>
                                        </p:cTn>
                                        <p:tgtEl>
                                          <p:spTgt spid="20"/>
                                        </p:tgtEl>
                                      </p:cBhvr>
                                      <p:from x="200000" y="450000"/>
                                      <p:to x="100000" y="100000"/>
                                    </p:animScale>
                                    <p:set>
                                      <p:cBhvr>
                                        <p:cTn id="81" dur="770" fill="hold"/>
                                        <p:tgtEl>
                                          <p:spTgt spid="20"/>
                                        </p:tgtEl>
                                        <p:attrNameLst>
                                          <p:attrName>ppt_x</p:attrName>
                                        </p:attrNameLst>
                                      </p:cBhvr>
                                      <p:to>
                                        <p:strVal val="(0.5)"/>
                                      </p:to>
                                    </p:set>
                                    <p:anim from="(0.5)" to="(#ppt_x)" calcmode="lin" valueType="num">
                                      <p:cBhvr>
                                        <p:cTn id="82" dur="1230" accel="100000" fill="hold">
                                          <p:stCondLst>
                                            <p:cond delay="770"/>
                                          </p:stCondLst>
                                        </p:cTn>
                                        <p:tgtEl>
                                          <p:spTgt spid="20"/>
                                        </p:tgtEl>
                                        <p:attrNameLst>
                                          <p:attrName>ppt_x</p:attrName>
                                        </p:attrNameLst>
                                      </p:cBhvr>
                                    </p:anim>
                                    <p:set>
                                      <p:cBhvr>
                                        <p:cTn id="83" dur="770" fill="hold"/>
                                        <p:tgtEl>
                                          <p:spTgt spid="20"/>
                                        </p:tgtEl>
                                        <p:attrNameLst>
                                          <p:attrName>ppt_y</p:attrName>
                                        </p:attrNameLst>
                                      </p:cBhvr>
                                      <p:to>
                                        <p:strVal val="(#ppt_y+0.4)"/>
                                      </p:to>
                                    </p:set>
                                    <p:anim from="(#ppt_y+0.4)" to="(#ppt_y)" calcmode="lin" valueType="num">
                                      <p:cBhvr>
                                        <p:cTn id="84" dur="1230" accel="100000" fill="hold">
                                          <p:stCondLst>
                                            <p:cond delay="770"/>
                                          </p:stCondLst>
                                        </p:cTn>
                                        <p:tgtEl>
                                          <p:spTgt spid="20"/>
                                        </p:tgtEl>
                                        <p:attrNameLst>
                                          <p:attrName>ppt_y</p:attrName>
                                        </p:attrNameLst>
                                      </p:cBhvr>
                                    </p:anim>
                                  </p:childTnLst>
                                </p:cTn>
                              </p:par>
                            </p:childTnLst>
                          </p:cTn>
                        </p:par>
                      </p:childTnLst>
                    </p:cTn>
                  </p:par>
                  <p:par>
                    <p:cTn id="85" fill="hold">
                      <p:stCondLst>
                        <p:cond delay="indefinite"/>
                      </p:stCondLst>
                      <p:childTnLst>
                        <p:par>
                          <p:cTn id="86" fill="hold">
                            <p:stCondLst>
                              <p:cond delay="0"/>
                            </p:stCondLst>
                            <p:childTnLst>
                              <p:par>
                                <p:cTn id="87" presetID="51"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770" decel="100000"/>
                                        <p:tgtEl>
                                          <p:spTgt spid="23"/>
                                        </p:tgtEl>
                                      </p:cBhvr>
                                    </p:animEffect>
                                    <p:animScale>
                                      <p:cBhvr>
                                        <p:cTn id="90" dur="770" decel="100000"/>
                                        <p:tgtEl>
                                          <p:spTgt spid="23"/>
                                        </p:tgtEl>
                                      </p:cBhvr>
                                      <p:from x="10000" y="10000"/>
                                      <p:to x="200000" y="450000"/>
                                    </p:animScale>
                                    <p:animScale>
                                      <p:cBhvr>
                                        <p:cTn id="91" dur="1230" accel="100000" fill="hold">
                                          <p:stCondLst>
                                            <p:cond delay="770"/>
                                          </p:stCondLst>
                                        </p:cTn>
                                        <p:tgtEl>
                                          <p:spTgt spid="23"/>
                                        </p:tgtEl>
                                      </p:cBhvr>
                                      <p:from x="200000" y="450000"/>
                                      <p:to x="100000" y="100000"/>
                                    </p:animScale>
                                    <p:set>
                                      <p:cBhvr>
                                        <p:cTn id="92" dur="770" fill="hold"/>
                                        <p:tgtEl>
                                          <p:spTgt spid="23"/>
                                        </p:tgtEl>
                                        <p:attrNameLst>
                                          <p:attrName>ppt_x</p:attrName>
                                        </p:attrNameLst>
                                      </p:cBhvr>
                                      <p:to>
                                        <p:strVal val="(0.5)"/>
                                      </p:to>
                                    </p:set>
                                    <p:anim from="(0.5)" to="(#ppt_x)" calcmode="lin" valueType="num">
                                      <p:cBhvr>
                                        <p:cTn id="93" dur="1230" accel="100000" fill="hold">
                                          <p:stCondLst>
                                            <p:cond delay="770"/>
                                          </p:stCondLst>
                                        </p:cTn>
                                        <p:tgtEl>
                                          <p:spTgt spid="23"/>
                                        </p:tgtEl>
                                        <p:attrNameLst>
                                          <p:attrName>ppt_x</p:attrName>
                                        </p:attrNameLst>
                                      </p:cBhvr>
                                    </p:anim>
                                    <p:set>
                                      <p:cBhvr>
                                        <p:cTn id="94" dur="770" fill="hold"/>
                                        <p:tgtEl>
                                          <p:spTgt spid="23"/>
                                        </p:tgtEl>
                                        <p:attrNameLst>
                                          <p:attrName>ppt_y</p:attrName>
                                        </p:attrNameLst>
                                      </p:cBhvr>
                                      <p:to>
                                        <p:strVal val="(#ppt_y+0.4)"/>
                                      </p:to>
                                    </p:set>
                                    <p:anim from="(#ppt_y+0.4)" to="(#ppt_y)" calcmode="lin" valueType="num">
                                      <p:cBhvr>
                                        <p:cTn id="95"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6" grpId="0"/>
      <p:bldP spid="7" grpId="0"/>
      <p:bldP spid="19" grpId="0"/>
      <p:bldP spid="20" grpId="0"/>
      <p:bldP spid="23"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9" name="Rectangle 33"/>
          <p:cNvSpPr>
            <a:spLocks noChangeArrowheads="1"/>
          </p:cNvSpPr>
          <p:nvPr/>
        </p:nvSpPr>
        <p:spPr bwMode="auto">
          <a:xfrm>
            <a:off x="2620964" y="1779588"/>
            <a:ext cx="87010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Cho phép tính sau:</a:t>
            </a:r>
          </a:p>
        </p:txBody>
      </p:sp>
      <p:sp>
        <p:nvSpPr>
          <p:cNvPr id="19470" name="Oval 44"/>
          <p:cNvSpPr>
            <a:spLocks noChangeArrowheads="1"/>
          </p:cNvSpPr>
          <p:nvPr/>
        </p:nvSpPr>
        <p:spPr bwMode="auto">
          <a:xfrm>
            <a:off x="2046289" y="1935164"/>
            <a:ext cx="574675" cy="427037"/>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2700">
                <a:solidFill>
                  <a:srgbClr val="FFFFFF"/>
                </a:solidFill>
                <a:latin typeface="Times New Roman" panose="02020603050405020304" pitchFamily="18" charset="0"/>
                <a:cs typeface="Arial" panose="020B0604020202020204" pitchFamily="34" charset="0"/>
              </a:rPr>
              <a:t>1</a:t>
            </a:r>
          </a:p>
        </p:txBody>
      </p:sp>
      <p:grpSp>
        <p:nvGrpSpPr>
          <p:cNvPr id="19471" name="Group 51"/>
          <p:cNvGrpSpPr/>
          <p:nvPr/>
        </p:nvGrpSpPr>
        <p:grpSpPr bwMode="auto">
          <a:xfrm>
            <a:off x="3089275" y="4738689"/>
            <a:ext cx="514350" cy="523875"/>
            <a:chOff x="968" y="1930"/>
            <a:chExt cx="432" cy="440"/>
          </a:xfrm>
        </p:grpSpPr>
        <p:sp>
          <p:nvSpPr>
            <p:cNvPr id="19495" name="AutoShape 52"/>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Arial" panose="020B0604020202020204" pitchFamily="34" charset="0"/>
              </a:endParaRPr>
            </a:p>
          </p:txBody>
        </p:sp>
        <p:sp>
          <p:nvSpPr>
            <p:cNvPr id="19496" name="Text Box 53"/>
            <p:cNvSpPr txBox="1">
              <a:spLocks noChangeArrowheads="1"/>
            </p:cNvSpPr>
            <p:nvPr/>
          </p:nvSpPr>
          <p:spPr bwMode="auto">
            <a:xfrm>
              <a:off x="1044" y="1931"/>
              <a:ext cx="32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Arial" panose="020B0604020202020204" pitchFamily="34" charset="0"/>
                </a:rPr>
                <a:t>b</a:t>
              </a:r>
            </a:p>
          </p:txBody>
        </p:sp>
      </p:grpSp>
      <p:grpSp>
        <p:nvGrpSpPr>
          <p:cNvPr id="19472" name="Group 54"/>
          <p:cNvGrpSpPr/>
          <p:nvPr/>
        </p:nvGrpSpPr>
        <p:grpSpPr bwMode="auto">
          <a:xfrm>
            <a:off x="3089275" y="5349876"/>
            <a:ext cx="514350" cy="561975"/>
            <a:chOff x="968" y="1890"/>
            <a:chExt cx="432" cy="472"/>
          </a:xfrm>
        </p:grpSpPr>
        <p:sp>
          <p:nvSpPr>
            <p:cNvPr id="19493" name="AutoShape 55"/>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19494" name="Text Box 56"/>
            <p:cNvSpPr txBox="1">
              <a:spLocks noChangeArrowheads="1"/>
            </p:cNvSpPr>
            <p:nvPr/>
          </p:nvSpPr>
          <p:spPr bwMode="auto">
            <a:xfrm>
              <a:off x="1027" y="1890"/>
              <a:ext cx="288"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c</a:t>
              </a:r>
            </a:p>
          </p:txBody>
        </p:sp>
      </p:grpSp>
      <p:sp>
        <p:nvSpPr>
          <p:cNvPr id="19473" name="Text Box 14"/>
          <p:cNvSpPr txBox="1">
            <a:spLocks noChangeArrowheads="1"/>
          </p:cNvSpPr>
          <p:nvPr/>
        </p:nvSpPr>
        <p:spPr bwMode="auto">
          <a:xfrm>
            <a:off x="5410200" y="1828800"/>
            <a:ext cx="441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a:solidFill>
                  <a:srgbClr val="000000"/>
                </a:solidFill>
                <a:latin typeface="Times New Roman" panose="02020603050405020304" pitchFamily="18" charset="0"/>
                <a:cs typeface="Arial" panose="020B0604020202020204" pitchFamily="34" charset="0"/>
              </a:rPr>
              <a:t>           </a:t>
            </a:r>
            <a:r>
              <a:rPr lang="en-US" altLang="en-US">
                <a:solidFill>
                  <a:srgbClr val="FF0000"/>
                </a:solidFill>
                <a:latin typeface="Times New Roman" panose="02020603050405020304" pitchFamily="18" charset="0"/>
                <a:cs typeface="Arial" panose="020B0604020202020204" pitchFamily="34" charset="0"/>
              </a:rPr>
              <a:t>2 giờ 15 phút </a:t>
            </a:r>
          </a:p>
          <a:p>
            <a:pPr defTabSz="914400" fontAlgn="base">
              <a:spcBef>
                <a:spcPct val="0"/>
              </a:spcBef>
              <a:spcAft>
                <a:spcPct val="0"/>
              </a:spcAft>
              <a:buNone/>
            </a:pPr>
            <a:r>
              <a:rPr lang="en-US" altLang="en-US">
                <a:solidFill>
                  <a:srgbClr val="FF0000"/>
                </a:solidFill>
                <a:latin typeface="Times New Roman" panose="02020603050405020304" pitchFamily="18" charset="0"/>
                <a:cs typeface="Arial" panose="020B0604020202020204" pitchFamily="34" charset="0"/>
              </a:rPr>
              <a:t>                      3</a:t>
            </a:r>
          </a:p>
        </p:txBody>
      </p:sp>
      <p:sp>
        <p:nvSpPr>
          <p:cNvPr id="19474" name="Text Box 14"/>
          <p:cNvSpPr txBox="1">
            <a:spLocks noChangeArrowheads="1"/>
          </p:cNvSpPr>
          <p:nvPr/>
        </p:nvSpPr>
        <p:spPr bwMode="auto">
          <a:xfrm>
            <a:off x="5773739" y="2586039"/>
            <a:ext cx="3678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a:solidFill>
                  <a:srgbClr val="000099"/>
                </a:solidFill>
                <a:latin typeface="Times New Roman" panose="02020603050405020304" pitchFamily="18" charset="0"/>
                <a:cs typeface="Arial" panose="020B0604020202020204" pitchFamily="34" charset="0"/>
              </a:rPr>
              <a:t>          </a:t>
            </a:r>
            <a:r>
              <a:rPr lang="en-US" altLang="en-US">
                <a:solidFill>
                  <a:srgbClr val="FF0000"/>
                </a:solidFill>
                <a:latin typeface="Times New Roman" panose="02020603050405020304" pitchFamily="18" charset="0"/>
                <a:cs typeface="Arial" panose="020B0604020202020204" pitchFamily="34" charset="0"/>
              </a:rPr>
              <a:t>giờ</a:t>
            </a:r>
            <a:r>
              <a:rPr lang="en-US" altLang="en-US" b="0">
                <a:solidFill>
                  <a:srgbClr val="FF0000"/>
                </a:solidFill>
                <a:latin typeface="Times New Roman" panose="02020603050405020304" pitchFamily="18" charset="0"/>
                <a:cs typeface="Arial" panose="020B0604020202020204" pitchFamily="34" charset="0"/>
              </a:rPr>
              <a:t>       </a:t>
            </a:r>
            <a:r>
              <a:rPr lang="en-US" altLang="en-US">
                <a:solidFill>
                  <a:srgbClr val="FF0000"/>
                </a:solidFill>
                <a:latin typeface="Times New Roman" panose="02020603050405020304" pitchFamily="18" charset="0"/>
                <a:cs typeface="Arial" panose="020B0604020202020204" pitchFamily="34" charset="0"/>
              </a:rPr>
              <a:t>phút</a:t>
            </a:r>
          </a:p>
        </p:txBody>
      </p:sp>
      <p:sp>
        <p:nvSpPr>
          <p:cNvPr id="19475" name="TextBox 2"/>
          <p:cNvSpPr txBox="1">
            <a:spLocks noChangeArrowheads="1"/>
          </p:cNvSpPr>
          <p:nvPr/>
        </p:nvSpPr>
        <p:spPr bwMode="auto">
          <a:xfrm>
            <a:off x="5981700" y="2136775"/>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2000">
                <a:solidFill>
                  <a:srgbClr val="FF0000"/>
                </a:solidFill>
                <a:latin typeface="Times New Roman" panose="02020603050405020304" pitchFamily="18" charset="0"/>
                <a:cs typeface="Times New Roman" panose="02020603050405020304" pitchFamily="18" charset="0"/>
              </a:rPr>
              <a:t>X</a:t>
            </a:r>
          </a:p>
        </p:txBody>
      </p:sp>
      <p:sp>
        <p:nvSpPr>
          <p:cNvPr id="19476" name="Line 6"/>
          <p:cNvSpPr>
            <a:spLocks noChangeShapeType="1"/>
          </p:cNvSpPr>
          <p:nvPr/>
        </p:nvSpPr>
        <p:spPr bwMode="auto">
          <a:xfrm flipV="1">
            <a:off x="6346825" y="2684464"/>
            <a:ext cx="2046288" cy="14287"/>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9477" name="Rectangle 38"/>
          <p:cNvSpPr>
            <a:spLocks noChangeArrowheads="1"/>
          </p:cNvSpPr>
          <p:nvPr/>
        </p:nvSpPr>
        <p:spPr bwMode="auto">
          <a:xfrm>
            <a:off x="7248525" y="2736850"/>
            <a:ext cx="431800" cy="387350"/>
          </a:xfrm>
          <a:prstGeom prst="rect">
            <a:avLst/>
          </a:prstGeom>
          <a:solidFill>
            <a:schemeClr val="accent1"/>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endParaRPr lang="en-US" altLang="en-US" sz="1800" b="0">
              <a:solidFill>
                <a:srgbClr val="000000"/>
              </a:solidFill>
              <a:latin typeface="Tahoma" panose="020B0604030504040204" pitchFamily="34" charset="0"/>
              <a:cs typeface="Arial" panose="020B0604020202020204" pitchFamily="34" charset="0"/>
            </a:endParaRPr>
          </a:p>
        </p:txBody>
      </p:sp>
      <p:sp>
        <p:nvSpPr>
          <p:cNvPr id="19478" name="Rectangle 39"/>
          <p:cNvSpPr>
            <a:spLocks noChangeArrowheads="1"/>
          </p:cNvSpPr>
          <p:nvPr/>
        </p:nvSpPr>
        <p:spPr bwMode="auto">
          <a:xfrm>
            <a:off x="6261894" y="2732881"/>
            <a:ext cx="430213" cy="387350"/>
          </a:xfrm>
          <a:prstGeom prst="rect">
            <a:avLst/>
          </a:prstGeom>
          <a:solidFill>
            <a:schemeClr val="accent1"/>
          </a:solidFill>
          <a:ln w="952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endParaRPr lang="en-US" altLang="en-US" sz="1800" b="0">
              <a:solidFill>
                <a:srgbClr val="000000"/>
              </a:solidFill>
              <a:latin typeface="Tahoma" panose="020B0604030504040204" pitchFamily="34" charset="0"/>
              <a:cs typeface="Arial" panose="020B0604020202020204" pitchFamily="34" charset="0"/>
            </a:endParaRPr>
          </a:p>
        </p:txBody>
      </p:sp>
      <p:grpSp>
        <p:nvGrpSpPr>
          <p:cNvPr id="46" name="Group 50"/>
          <p:cNvGrpSpPr/>
          <p:nvPr/>
        </p:nvGrpSpPr>
        <p:grpSpPr bwMode="auto">
          <a:xfrm>
            <a:off x="3119438" y="4105276"/>
            <a:ext cx="514350" cy="549275"/>
            <a:chOff x="968" y="1900"/>
            <a:chExt cx="432" cy="462"/>
          </a:xfrm>
        </p:grpSpPr>
        <p:sp>
          <p:nvSpPr>
            <p:cNvPr id="19491" name="AutoShape 41"/>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19492" name="Text Box 42"/>
            <p:cNvSpPr txBox="1">
              <a:spLocks noChangeArrowheads="1"/>
            </p:cNvSpPr>
            <p:nvPr/>
          </p:nvSpPr>
          <p:spPr bwMode="auto">
            <a:xfrm>
              <a:off x="1035" y="1900"/>
              <a:ext cx="3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a</a:t>
              </a:r>
            </a:p>
          </p:txBody>
        </p:sp>
      </p:grpSp>
      <p:sp>
        <p:nvSpPr>
          <p:cNvPr id="19480" name="Rectangle 33"/>
          <p:cNvSpPr>
            <a:spLocks noChangeArrowheads="1"/>
          </p:cNvSpPr>
          <p:nvPr/>
        </p:nvSpPr>
        <p:spPr bwMode="auto">
          <a:xfrm>
            <a:off x="1981200" y="3540125"/>
            <a:ext cx="87328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eaLnBrk="0" fontAlgn="base" hangingPunct="0">
              <a:spcBef>
                <a:spcPct val="0"/>
              </a:spcBef>
              <a:spcAft>
                <a:spcPct val="0"/>
              </a:spcAft>
              <a:buNone/>
            </a:pPr>
            <a:r>
              <a:rPr lang="en-US" altLang="en-US" dirty="0" err="1">
                <a:solidFill>
                  <a:srgbClr val="000000"/>
                </a:solidFill>
                <a:latin typeface="Times New Roman" panose="02020603050405020304" pitchFamily="18" charset="0"/>
                <a:cs typeface="Times New Roman" panose="02020603050405020304" pitchFamily="18" charset="0"/>
              </a:rPr>
              <a:t>Số</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thích</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hợp</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điền</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vào</a:t>
            </a:r>
            <a:r>
              <a:rPr lang="en-US" altLang="en-US" dirty="0">
                <a:solidFill>
                  <a:srgbClr val="000000"/>
                </a:solidFill>
                <a:latin typeface="Times New Roman" panose="02020603050405020304" pitchFamily="18" charset="0"/>
                <a:cs typeface="Times New Roman" panose="02020603050405020304" pitchFamily="18" charset="0"/>
              </a:rPr>
              <a:t> ô </a:t>
            </a:r>
            <a:r>
              <a:rPr lang="en-US" altLang="en-US" dirty="0" err="1">
                <a:solidFill>
                  <a:srgbClr val="000000"/>
                </a:solidFill>
                <a:latin typeface="Times New Roman" panose="02020603050405020304" pitchFamily="18" charset="0"/>
                <a:cs typeface="Times New Roman" panose="02020603050405020304" pitchFamily="18" charset="0"/>
              </a:rPr>
              <a:t>trống</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theo</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thứ</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tự</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từ</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trái</a:t>
            </a:r>
            <a:r>
              <a:rPr lang="en-US" altLang="en-US" dirty="0">
                <a:solidFill>
                  <a:srgbClr val="000000"/>
                </a:solidFill>
                <a:latin typeface="Times New Roman" panose="02020603050405020304" pitchFamily="18" charset="0"/>
                <a:cs typeface="Times New Roman" panose="02020603050405020304" pitchFamily="18" charset="0"/>
              </a:rPr>
              <a:t> sang</a:t>
            </a:r>
          </a:p>
          <a:p>
            <a:pPr algn="just" defTabSz="914400" eaLnBrk="0" fontAlgn="base" hangingPunct="0">
              <a:spcBef>
                <a:spcPct val="0"/>
              </a:spcBef>
              <a:spcAft>
                <a:spcPct val="0"/>
              </a:spcAft>
              <a:buNone/>
            </a:pP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phải</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lần</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lượt</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cs typeface="Times New Roman" panose="02020603050405020304" pitchFamily="18" charset="0"/>
              </a:rPr>
              <a:t>là</a:t>
            </a:r>
            <a:r>
              <a:rPr lang="en-US" altLang="en-US" dirty="0">
                <a:solidFill>
                  <a:srgbClr val="000000"/>
                </a:solidFill>
                <a:latin typeface="Times New Roman" panose="02020603050405020304" pitchFamily="18" charset="0"/>
                <a:cs typeface="Times New Roman" panose="02020603050405020304" pitchFamily="18" charset="0"/>
              </a:rPr>
              <a:t>:</a:t>
            </a:r>
          </a:p>
        </p:txBody>
      </p:sp>
      <p:grpSp>
        <p:nvGrpSpPr>
          <p:cNvPr id="19481" name="Group 51"/>
          <p:cNvGrpSpPr/>
          <p:nvPr/>
        </p:nvGrpSpPr>
        <p:grpSpPr bwMode="auto">
          <a:xfrm>
            <a:off x="3089275" y="6030913"/>
            <a:ext cx="514350" cy="527050"/>
            <a:chOff x="968" y="1920"/>
            <a:chExt cx="432" cy="442"/>
          </a:xfrm>
        </p:grpSpPr>
        <p:sp>
          <p:nvSpPr>
            <p:cNvPr id="19489" name="AutoShape 55"/>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19490" name="Text Box 56"/>
            <p:cNvSpPr txBox="1">
              <a:spLocks noChangeArrowheads="1"/>
            </p:cNvSpPr>
            <p:nvPr/>
          </p:nvSpPr>
          <p:spPr bwMode="auto">
            <a:xfrm>
              <a:off x="997" y="1920"/>
              <a:ext cx="32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d</a:t>
              </a:r>
            </a:p>
          </p:txBody>
        </p:sp>
      </p:grpSp>
      <p:sp>
        <p:nvSpPr>
          <p:cNvPr id="19482" name="Rectangle 45"/>
          <p:cNvSpPr>
            <a:spLocks noChangeArrowheads="1"/>
          </p:cNvSpPr>
          <p:nvPr/>
        </p:nvSpPr>
        <p:spPr bwMode="auto">
          <a:xfrm>
            <a:off x="3825875" y="4879975"/>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6; 15  </a:t>
            </a:r>
          </a:p>
        </p:txBody>
      </p:sp>
      <p:sp>
        <p:nvSpPr>
          <p:cNvPr id="56" name="Rectangle 45"/>
          <p:cNvSpPr>
            <a:spLocks noChangeArrowheads="1"/>
          </p:cNvSpPr>
          <p:nvPr/>
        </p:nvSpPr>
        <p:spPr bwMode="auto">
          <a:xfrm>
            <a:off x="3825875" y="4291013"/>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6; </a:t>
            </a:r>
          </a:p>
        </p:txBody>
      </p:sp>
      <p:sp>
        <p:nvSpPr>
          <p:cNvPr id="19484" name="Rectangle 45"/>
          <p:cNvSpPr>
            <a:spLocks noChangeArrowheads="1"/>
          </p:cNvSpPr>
          <p:nvPr/>
        </p:nvSpPr>
        <p:spPr bwMode="auto">
          <a:xfrm>
            <a:off x="3825875" y="5495925"/>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8; 45  </a:t>
            </a:r>
          </a:p>
        </p:txBody>
      </p:sp>
      <p:sp>
        <p:nvSpPr>
          <p:cNvPr id="19485" name="Rectangle 45"/>
          <p:cNvSpPr>
            <a:spLocks noChangeArrowheads="1"/>
          </p:cNvSpPr>
          <p:nvPr/>
        </p:nvSpPr>
        <p:spPr bwMode="auto">
          <a:xfrm>
            <a:off x="3817938" y="6178550"/>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8; 15      </a:t>
            </a:r>
          </a:p>
        </p:txBody>
      </p:sp>
      <p:sp>
        <p:nvSpPr>
          <p:cNvPr id="59" name="TextBox 58"/>
          <p:cNvSpPr txBox="1"/>
          <p:nvPr/>
        </p:nvSpPr>
        <p:spPr>
          <a:xfrm>
            <a:off x="2910745" y="488905"/>
            <a:ext cx="6400800" cy="906503"/>
          </a:xfrm>
          <a:prstGeom prst="rect">
            <a:avLst/>
          </a:prstGeom>
          <a:noFill/>
        </p:spPr>
        <p:txBody>
          <a:bodyPr>
            <a:prstTxWarp prst="textDoubleWave1">
              <a:avLst>
                <a:gd name="adj1" fmla="val 0"/>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400" eaLnBrk="0" fontAlgn="base" hangingPunct="0">
              <a:spcBef>
                <a:spcPct val="0"/>
              </a:spcBef>
              <a:spcAft>
                <a:spcPct val="0"/>
              </a:spcAft>
              <a:defRPr/>
            </a:pP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Trò</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chơi</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Ai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nhanh</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Ai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đúng</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t>
            </a:r>
          </a:p>
        </p:txBody>
      </p:sp>
      <p:sp>
        <p:nvSpPr>
          <p:cNvPr id="65" name="Rectangle 45"/>
          <p:cNvSpPr>
            <a:spLocks noChangeArrowheads="1"/>
          </p:cNvSpPr>
          <p:nvPr/>
        </p:nvSpPr>
        <p:spPr bwMode="auto">
          <a:xfrm>
            <a:off x="4165600" y="4291013"/>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45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8177 0.00533 L 0.24076 -0.21458 " pathEditMode="relative" rAng="0" ptsTypes="AA">
                                      <p:cBhvr>
                                        <p:cTn id="6" dur="2000" fill="hold"/>
                                        <p:tgtEl>
                                          <p:spTgt spid="65"/>
                                        </p:tgtEl>
                                        <p:attrNameLst>
                                          <p:attrName>ppt_x</p:attrName>
                                          <p:attrName>ppt_y</p:attrName>
                                        </p:attrNameLst>
                                      </p:cBhvr>
                                      <p:rCtr x="16120" y="-10995"/>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56" presetClass="path" presetSubtype="0" accel="50000" decel="50000" fill="hold" grpId="0" nodeType="withEffect">
                                  <p:stCondLst>
                                    <p:cond delay="0"/>
                                  </p:stCondLst>
                                  <p:childTnLst>
                                    <p:animMotion origin="layout" path="M -0.07005 -0.00185 L 0.20221 -0.22222 " pathEditMode="relative" rAng="0" ptsTypes="AA">
                                      <p:cBhvr>
                                        <p:cTn id="8" dur="2000" fill="hold"/>
                                        <p:tgtEl>
                                          <p:spTgt spid="56"/>
                                        </p:tgtEl>
                                        <p:attrNameLst>
                                          <p:attrName>ppt_x</p:attrName>
                                          <p:attrName>ppt_y</p:attrName>
                                        </p:attrNameLst>
                                      </p:cBhvr>
                                      <p:rCtr x="13607" y="-11019"/>
                                    </p:animMotion>
                                  </p:childTnLst>
                                </p:cTn>
                              </p:par>
                              <p:par>
                                <p:cTn id="9" presetID="56" presetClass="path" presetSubtype="0" accel="50000" decel="50000" fill="hold" nodeType="withEffect">
                                  <p:stCondLst>
                                    <p:cond delay="0"/>
                                  </p:stCondLst>
                                  <p:childTnLst>
                                    <p:animMotion origin="layout" path="M -3.125E-6 2.59259E-6 L 0.19102 -0.22014 " pathEditMode="relative" rAng="0" ptsTypes="AA">
                                      <p:cBhvr>
                                        <p:cTn id="10" dur="2000" fill="hold"/>
                                        <p:tgtEl>
                                          <p:spTgt spid="46"/>
                                        </p:tgtEl>
                                        <p:attrNameLst>
                                          <p:attrName>ppt_x</p:attrName>
                                          <p:attrName>ppt_y</p:attrName>
                                        </p:attrNameLst>
                                      </p:cBhvr>
                                      <p:rCtr x="9544" y="-1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3" name="Oval 44"/>
          <p:cNvSpPr>
            <a:spLocks noChangeArrowheads="1"/>
          </p:cNvSpPr>
          <p:nvPr/>
        </p:nvSpPr>
        <p:spPr bwMode="auto">
          <a:xfrm>
            <a:off x="2046289" y="1935164"/>
            <a:ext cx="574675" cy="427037"/>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2700">
                <a:solidFill>
                  <a:srgbClr val="FFFFFF"/>
                </a:solidFill>
                <a:latin typeface="Times New Roman" panose="02020603050405020304" pitchFamily="18" charset="0"/>
                <a:cs typeface="Arial" panose="020B0604020202020204" pitchFamily="34" charset="0"/>
              </a:rPr>
              <a:t>2</a:t>
            </a:r>
          </a:p>
        </p:txBody>
      </p:sp>
      <p:sp>
        <p:nvSpPr>
          <p:cNvPr id="23" name="TextBox 22"/>
          <p:cNvSpPr txBox="1"/>
          <p:nvPr/>
        </p:nvSpPr>
        <p:spPr>
          <a:xfrm>
            <a:off x="2910745" y="488905"/>
            <a:ext cx="6400800" cy="906503"/>
          </a:xfrm>
          <a:prstGeom prst="rect">
            <a:avLst/>
          </a:prstGeom>
          <a:noFill/>
        </p:spPr>
        <p:txBody>
          <a:bodyPr>
            <a:prstTxWarp prst="textDoubleWave1">
              <a:avLst>
                <a:gd name="adj1" fmla="val 0"/>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400" eaLnBrk="0" fontAlgn="base" hangingPunct="0">
              <a:spcBef>
                <a:spcPct val="0"/>
              </a:spcBef>
              <a:spcAft>
                <a:spcPct val="0"/>
              </a:spcAft>
              <a:defRPr/>
            </a:pP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Trò</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chơi</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Ai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nhanh</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Ai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đúng</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t>
            </a:r>
          </a:p>
        </p:txBody>
      </p:sp>
      <p:sp>
        <p:nvSpPr>
          <p:cNvPr id="20495" name="Rectangle 33"/>
          <p:cNvSpPr>
            <a:spLocks noChangeArrowheads="1"/>
          </p:cNvSpPr>
          <p:nvPr/>
        </p:nvSpPr>
        <p:spPr bwMode="auto">
          <a:xfrm>
            <a:off x="2620964" y="1779588"/>
            <a:ext cx="87010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Cho phép tính sau:</a:t>
            </a:r>
          </a:p>
        </p:txBody>
      </p:sp>
      <p:sp>
        <p:nvSpPr>
          <p:cNvPr id="20496" name="TextBox 25"/>
          <p:cNvSpPr txBox="1">
            <a:spLocks noChangeArrowheads="1"/>
          </p:cNvSpPr>
          <p:nvPr/>
        </p:nvSpPr>
        <p:spPr bwMode="auto">
          <a:xfrm>
            <a:off x="6329363" y="1622425"/>
            <a:ext cx="594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lnSpc>
                <a:spcPct val="150000"/>
              </a:lnSpc>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1 phút 21 giây </a:t>
            </a:r>
          </a:p>
        </p:txBody>
      </p:sp>
      <p:sp>
        <p:nvSpPr>
          <p:cNvPr id="20497" name="Rectangle 33"/>
          <p:cNvSpPr>
            <a:spLocks noChangeArrowheads="1"/>
          </p:cNvSpPr>
          <p:nvPr/>
        </p:nvSpPr>
        <p:spPr bwMode="auto">
          <a:xfrm>
            <a:off x="2747964" y="2701925"/>
            <a:ext cx="873283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Đáp án đúng là :</a:t>
            </a:r>
          </a:p>
        </p:txBody>
      </p:sp>
      <p:grpSp>
        <p:nvGrpSpPr>
          <p:cNvPr id="20498" name="Group 51"/>
          <p:cNvGrpSpPr/>
          <p:nvPr/>
        </p:nvGrpSpPr>
        <p:grpSpPr bwMode="auto">
          <a:xfrm>
            <a:off x="3592513" y="3833814"/>
            <a:ext cx="514350" cy="523875"/>
            <a:chOff x="968" y="1930"/>
            <a:chExt cx="432" cy="440"/>
          </a:xfrm>
        </p:grpSpPr>
        <p:sp>
          <p:nvSpPr>
            <p:cNvPr id="20519" name="AutoShape 52"/>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Arial" panose="020B0604020202020204" pitchFamily="34" charset="0"/>
              </a:endParaRPr>
            </a:p>
          </p:txBody>
        </p:sp>
        <p:sp>
          <p:nvSpPr>
            <p:cNvPr id="20520" name="Text Box 53"/>
            <p:cNvSpPr txBox="1">
              <a:spLocks noChangeArrowheads="1"/>
            </p:cNvSpPr>
            <p:nvPr/>
          </p:nvSpPr>
          <p:spPr bwMode="auto">
            <a:xfrm>
              <a:off x="1044" y="1931"/>
              <a:ext cx="32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Arial" panose="020B0604020202020204" pitchFamily="34" charset="0"/>
                </a:rPr>
                <a:t>b</a:t>
              </a:r>
            </a:p>
          </p:txBody>
        </p:sp>
      </p:grpSp>
      <p:grpSp>
        <p:nvGrpSpPr>
          <p:cNvPr id="32" name="Group 54"/>
          <p:cNvGrpSpPr/>
          <p:nvPr/>
        </p:nvGrpSpPr>
        <p:grpSpPr bwMode="auto">
          <a:xfrm>
            <a:off x="3592513" y="4445001"/>
            <a:ext cx="514350" cy="561975"/>
            <a:chOff x="968" y="1890"/>
            <a:chExt cx="432" cy="472"/>
          </a:xfrm>
        </p:grpSpPr>
        <p:sp>
          <p:nvSpPr>
            <p:cNvPr id="20517" name="AutoShape 55"/>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20518" name="Text Box 56"/>
            <p:cNvSpPr txBox="1">
              <a:spLocks noChangeArrowheads="1"/>
            </p:cNvSpPr>
            <p:nvPr/>
          </p:nvSpPr>
          <p:spPr bwMode="auto">
            <a:xfrm>
              <a:off x="1027" y="1890"/>
              <a:ext cx="288"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c</a:t>
              </a:r>
            </a:p>
          </p:txBody>
        </p:sp>
      </p:grpSp>
      <p:grpSp>
        <p:nvGrpSpPr>
          <p:cNvPr id="20500" name="Group 58"/>
          <p:cNvGrpSpPr/>
          <p:nvPr/>
        </p:nvGrpSpPr>
        <p:grpSpPr bwMode="auto">
          <a:xfrm>
            <a:off x="3621088" y="3200401"/>
            <a:ext cx="2068512" cy="549275"/>
            <a:chOff x="968" y="1900"/>
            <a:chExt cx="1737" cy="462"/>
          </a:xfrm>
        </p:grpSpPr>
        <p:grpSp>
          <p:nvGrpSpPr>
            <p:cNvPr id="20513" name="Group 50"/>
            <p:cNvGrpSpPr/>
            <p:nvPr/>
          </p:nvGrpSpPr>
          <p:grpSpPr bwMode="auto">
            <a:xfrm>
              <a:off x="968" y="1900"/>
              <a:ext cx="432" cy="462"/>
              <a:chOff x="968" y="1900"/>
              <a:chExt cx="432" cy="462"/>
            </a:xfrm>
          </p:grpSpPr>
          <p:sp>
            <p:nvSpPr>
              <p:cNvPr id="20515" name="AutoShape 41"/>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20516" name="Text Box 42"/>
              <p:cNvSpPr txBox="1">
                <a:spLocks noChangeArrowheads="1"/>
              </p:cNvSpPr>
              <p:nvPr/>
            </p:nvSpPr>
            <p:spPr bwMode="auto">
              <a:xfrm>
                <a:off x="1035" y="1900"/>
                <a:ext cx="3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a</a:t>
                </a:r>
              </a:p>
            </p:txBody>
          </p:sp>
        </p:grpSp>
        <p:sp>
          <p:nvSpPr>
            <p:cNvPr id="20514" name="Rectangle 45"/>
            <p:cNvSpPr>
              <a:spLocks noChangeArrowheads="1"/>
            </p:cNvSpPr>
            <p:nvPr/>
          </p:nvSpPr>
          <p:spPr bwMode="auto">
            <a:xfrm>
              <a:off x="1601" y="2064"/>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a:t>
              </a:r>
            </a:p>
          </p:txBody>
        </p:sp>
      </p:grpSp>
      <p:grpSp>
        <p:nvGrpSpPr>
          <p:cNvPr id="20501" name="Group 39"/>
          <p:cNvGrpSpPr/>
          <p:nvPr/>
        </p:nvGrpSpPr>
        <p:grpSpPr bwMode="auto">
          <a:xfrm>
            <a:off x="3592513" y="5127626"/>
            <a:ext cx="514350" cy="525463"/>
            <a:chOff x="968" y="1920"/>
            <a:chExt cx="432" cy="442"/>
          </a:xfrm>
        </p:grpSpPr>
        <p:sp>
          <p:nvSpPr>
            <p:cNvPr id="20511" name="AutoShape 55"/>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20512" name="Text Box 56"/>
            <p:cNvSpPr txBox="1">
              <a:spLocks noChangeArrowheads="1"/>
            </p:cNvSpPr>
            <p:nvPr/>
          </p:nvSpPr>
          <p:spPr bwMode="auto">
            <a:xfrm>
              <a:off x="997" y="1920"/>
              <a:ext cx="32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d</a:t>
              </a:r>
            </a:p>
          </p:txBody>
        </p:sp>
      </p:grpSp>
      <p:sp>
        <p:nvSpPr>
          <p:cNvPr id="20502" name="Rectangle 45"/>
          <p:cNvSpPr>
            <a:spLocks noChangeArrowheads="1"/>
          </p:cNvSpPr>
          <p:nvPr/>
        </p:nvSpPr>
        <p:spPr bwMode="auto">
          <a:xfrm>
            <a:off x="4387850" y="3994150"/>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sz="3200">
                <a:solidFill>
                  <a:srgbClr val="000000"/>
                </a:solidFill>
                <a:latin typeface="Times New Roman" panose="02020603050405020304" pitchFamily="18" charset="0"/>
                <a:cs typeface="Times New Roman" panose="02020603050405020304" pitchFamily="18" charset="0"/>
              </a:rPr>
              <a:t>2 phút 3 giây</a:t>
            </a:r>
          </a:p>
        </p:txBody>
      </p:sp>
      <p:sp>
        <p:nvSpPr>
          <p:cNvPr id="20503" name="Rectangle 45"/>
          <p:cNvSpPr>
            <a:spLocks noChangeArrowheads="1"/>
          </p:cNvSpPr>
          <p:nvPr/>
        </p:nvSpPr>
        <p:spPr bwMode="auto">
          <a:xfrm>
            <a:off x="4375150" y="3395663"/>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sz="3200">
                <a:solidFill>
                  <a:srgbClr val="000000"/>
                </a:solidFill>
                <a:latin typeface="Times New Roman" panose="02020603050405020304" pitchFamily="18" charset="0"/>
                <a:cs typeface="Times New Roman" panose="02020603050405020304" pitchFamily="18" charset="0"/>
              </a:rPr>
              <a:t>1 phút  63 giây</a:t>
            </a:r>
          </a:p>
        </p:txBody>
      </p:sp>
      <p:sp>
        <p:nvSpPr>
          <p:cNvPr id="45" name="Rectangle 45"/>
          <p:cNvSpPr>
            <a:spLocks noChangeArrowheads="1"/>
          </p:cNvSpPr>
          <p:nvPr/>
        </p:nvSpPr>
        <p:spPr bwMode="auto">
          <a:xfrm>
            <a:off x="4387850" y="4592638"/>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sz="3200">
                <a:solidFill>
                  <a:srgbClr val="000000"/>
                </a:solidFill>
                <a:latin typeface="Times New Roman" panose="02020603050405020304" pitchFamily="18" charset="0"/>
                <a:cs typeface="Times New Roman" panose="02020603050405020304" pitchFamily="18" charset="0"/>
              </a:rPr>
              <a:t>4 phút 3 giây </a:t>
            </a:r>
          </a:p>
        </p:txBody>
      </p:sp>
      <p:sp>
        <p:nvSpPr>
          <p:cNvPr id="20505" name="Rectangle 45"/>
          <p:cNvSpPr>
            <a:spLocks noChangeArrowheads="1"/>
          </p:cNvSpPr>
          <p:nvPr/>
        </p:nvSpPr>
        <p:spPr bwMode="auto">
          <a:xfrm>
            <a:off x="4400550" y="5219700"/>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sz="3200">
                <a:solidFill>
                  <a:srgbClr val="000000"/>
                </a:solidFill>
                <a:latin typeface="Times New Roman" panose="02020603050405020304" pitchFamily="18" charset="0"/>
                <a:cs typeface="Times New Roman" panose="02020603050405020304" pitchFamily="18" charset="0"/>
              </a:rPr>
              <a:t>4 phút 21 giây</a:t>
            </a:r>
          </a:p>
        </p:txBody>
      </p:sp>
      <p:sp>
        <p:nvSpPr>
          <p:cNvPr id="20506" name="Line 6"/>
          <p:cNvSpPr>
            <a:spLocks noChangeShapeType="1"/>
          </p:cNvSpPr>
          <p:nvPr/>
        </p:nvSpPr>
        <p:spPr bwMode="auto">
          <a:xfrm flipV="1">
            <a:off x="6461126" y="2679700"/>
            <a:ext cx="2416175" cy="1905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20507" name="TextBox 47"/>
          <p:cNvSpPr txBox="1">
            <a:spLocks noChangeArrowheads="1"/>
          </p:cNvSpPr>
          <p:nvPr/>
        </p:nvSpPr>
        <p:spPr bwMode="auto">
          <a:xfrm>
            <a:off x="6084889" y="1893888"/>
            <a:ext cx="409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lnSpc>
                <a:spcPct val="150000"/>
              </a:lnSpc>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x</a:t>
            </a:r>
          </a:p>
        </p:txBody>
      </p:sp>
      <p:sp>
        <p:nvSpPr>
          <p:cNvPr id="20508" name="TextBox 48"/>
          <p:cNvSpPr txBox="1">
            <a:spLocks noChangeArrowheads="1"/>
          </p:cNvSpPr>
          <p:nvPr/>
        </p:nvSpPr>
        <p:spPr bwMode="auto">
          <a:xfrm>
            <a:off x="7734300" y="2024064"/>
            <a:ext cx="594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lnSpc>
                <a:spcPct val="150000"/>
              </a:lnSpc>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3 </a:t>
            </a:r>
          </a:p>
        </p:txBody>
      </p:sp>
      <p:sp>
        <p:nvSpPr>
          <p:cNvPr id="20510" name="Rectangle 45"/>
          <p:cNvSpPr>
            <a:spLocks noChangeArrowheads="1"/>
          </p:cNvSpPr>
          <p:nvPr/>
        </p:nvSpPr>
        <p:spPr bwMode="auto">
          <a:xfrm>
            <a:off x="6437313" y="2870201"/>
            <a:ext cx="1066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vi-VN" altLang="en-US">
                <a:solidFill>
                  <a:srgbClr val="FF0000"/>
                </a:solidFill>
                <a:latin typeface="Times New Roman" panose="02020603050405020304" pitchFamily="18" charset="0"/>
                <a:cs typeface="Times New Roman" panose="02020603050405020304" pitchFamily="18" charset="0"/>
              </a:rPr>
              <a:t>...........................</a:t>
            </a:r>
            <a:endParaRPr lang="en-US" altLang="en-US">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8034 0.00787 L 0.16784 -0.2625 " pathEditMode="relative" rAng="0" ptsTypes="AA">
                                      <p:cBhvr>
                                        <p:cTn id="6" dur="2000" fill="hold"/>
                                        <p:tgtEl>
                                          <p:spTgt spid="45"/>
                                        </p:tgtEl>
                                        <p:attrNameLst>
                                          <p:attrName>ppt_x</p:attrName>
                                          <p:attrName>ppt_y</p:attrName>
                                        </p:attrNameLst>
                                      </p:cBhvr>
                                      <p:rCtr x="12409" y="-13519"/>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7" presetID="56" presetClass="path" presetSubtype="0" accel="50000" decel="50000" fill="hold" nodeType="withEffect">
                                  <p:stCondLst>
                                    <p:cond delay="0"/>
                                  </p:stCondLst>
                                  <p:childTnLst>
                                    <p:animMotion origin="layout" path="M -0.04766 0.02616 L 0.15638 -0.26227 " pathEditMode="relative" rAng="0" ptsTypes="AA">
                                      <p:cBhvr>
                                        <p:cTn id="8" dur="2000" fill="hold"/>
                                        <p:tgtEl>
                                          <p:spTgt spid="32"/>
                                        </p:tgtEl>
                                        <p:attrNameLst>
                                          <p:attrName>ppt_x</p:attrName>
                                          <p:attrName>ppt_y</p:attrName>
                                        </p:attrNameLst>
                                      </p:cBhvr>
                                      <p:rCtr x="10195" y="-1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0745" y="488905"/>
            <a:ext cx="6400800" cy="906503"/>
          </a:xfrm>
          <a:prstGeom prst="rect">
            <a:avLst/>
          </a:prstGeom>
          <a:noFill/>
        </p:spPr>
        <p:txBody>
          <a:bodyPr>
            <a:prstTxWarp prst="textDoubleWave1">
              <a:avLst>
                <a:gd name="adj1" fmla="val 0"/>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914400" eaLnBrk="0" fontAlgn="base" hangingPunct="0">
              <a:spcBef>
                <a:spcPct val="0"/>
              </a:spcBef>
              <a:spcAft>
                <a:spcPct val="0"/>
              </a:spcAft>
              <a:defRPr/>
            </a:pP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Trò</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chơi</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Ai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nhanh</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 Ai </a:t>
            </a:r>
            <a:r>
              <a:rPr lang="en-US" sz="3200" b="1" dirty="0" err="1">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đúng</a:t>
            </a:r>
            <a:r>
              <a:rPr lang="en-US" sz="3200" b="1" dirty="0">
                <a:ln w="11430"/>
                <a:solidFill>
                  <a:srgbClr val="0070C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t>
            </a:r>
          </a:p>
        </p:txBody>
      </p:sp>
      <p:sp>
        <p:nvSpPr>
          <p:cNvPr id="22542" name="Rectangle 33"/>
          <p:cNvSpPr>
            <a:spLocks noChangeArrowheads="1"/>
          </p:cNvSpPr>
          <p:nvPr/>
        </p:nvSpPr>
        <p:spPr bwMode="auto">
          <a:xfrm>
            <a:off x="2620964" y="1779588"/>
            <a:ext cx="87010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Cho phép tính sau:</a:t>
            </a:r>
          </a:p>
        </p:txBody>
      </p:sp>
      <p:sp>
        <p:nvSpPr>
          <p:cNvPr id="22543" name="Oval 44"/>
          <p:cNvSpPr>
            <a:spLocks noChangeArrowheads="1"/>
          </p:cNvSpPr>
          <p:nvPr/>
        </p:nvSpPr>
        <p:spPr bwMode="auto">
          <a:xfrm>
            <a:off x="2055814" y="1941514"/>
            <a:ext cx="574675" cy="427037"/>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2700">
                <a:solidFill>
                  <a:srgbClr val="FFFFFF"/>
                </a:solidFill>
                <a:latin typeface="Times New Roman" panose="02020603050405020304" pitchFamily="18" charset="0"/>
                <a:cs typeface="Arial" panose="020B0604020202020204" pitchFamily="34" charset="0"/>
              </a:rPr>
              <a:t>3</a:t>
            </a:r>
          </a:p>
        </p:txBody>
      </p:sp>
      <p:grpSp>
        <p:nvGrpSpPr>
          <p:cNvPr id="22544" name="Group 51"/>
          <p:cNvGrpSpPr/>
          <p:nvPr/>
        </p:nvGrpSpPr>
        <p:grpSpPr bwMode="auto">
          <a:xfrm>
            <a:off x="3089275" y="4738689"/>
            <a:ext cx="514350" cy="523875"/>
            <a:chOff x="968" y="1930"/>
            <a:chExt cx="432" cy="440"/>
          </a:xfrm>
        </p:grpSpPr>
        <p:sp>
          <p:nvSpPr>
            <p:cNvPr id="22566" name="AutoShape 52"/>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Arial" panose="020B0604020202020204" pitchFamily="34" charset="0"/>
              </a:endParaRPr>
            </a:p>
          </p:txBody>
        </p:sp>
        <p:sp>
          <p:nvSpPr>
            <p:cNvPr id="22567" name="Text Box 53"/>
            <p:cNvSpPr txBox="1">
              <a:spLocks noChangeArrowheads="1"/>
            </p:cNvSpPr>
            <p:nvPr/>
          </p:nvSpPr>
          <p:spPr bwMode="auto">
            <a:xfrm>
              <a:off x="1044" y="1931"/>
              <a:ext cx="32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Arial" panose="020B0604020202020204" pitchFamily="34" charset="0"/>
                </a:rPr>
                <a:t>b</a:t>
              </a:r>
            </a:p>
          </p:txBody>
        </p:sp>
      </p:grpSp>
      <p:grpSp>
        <p:nvGrpSpPr>
          <p:cNvPr id="22545" name="Group 54"/>
          <p:cNvGrpSpPr/>
          <p:nvPr/>
        </p:nvGrpSpPr>
        <p:grpSpPr bwMode="auto">
          <a:xfrm>
            <a:off x="3089275" y="5349876"/>
            <a:ext cx="514350" cy="561975"/>
            <a:chOff x="968" y="1890"/>
            <a:chExt cx="432" cy="472"/>
          </a:xfrm>
        </p:grpSpPr>
        <p:sp>
          <p:nvSpPr>
            <p:cNvPr id="22564" name="AutoShape 55"/>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22565" name="Text Box 56"/>
            <p:cNvSpPr txBox="1">
              <a:spLocks noChangeArrowheads="1"/>
            </p:cNvSpPr>
            <p:nvPr/>
          </p:nvSpPr>
          <p:spPr bwMode="auto">
            <a:xfrm>
              <a:off x="1027" y="1890"/>
              <a:ext cx="288"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c</a:t>
              </a:r>
            </a:p>
          </p:txBody>
        </p:sp>
      </p:grpSp>
      <p:sp>
        <p:nvSpPr>
          <p:cNvPr id="22546" name="Text Box 14"/>
          <p:cNvSpPr txBox="1">
            <a:spLocks noChangeArrowheads="1"/>
          </p:cNvSpPr>
          <p:nvPr/>
        </p:nvSpPr>
        <p:spPr bwMode="auto">
          <a:xfrm>
            <a:off x="5410200" y="1828800"/>
            <a:ext cx="426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a:solidFill>
                  <a:srgbClr val="FF0000"/>
                </a:solidFill>
                <a:latin typeface="Times New Roman" panose="02020603050405020304" pitchFamily="18" charset="0"/>
                <a:cs typeface="Arial" panose="020B0604020202020204" pitchFamily="34" charset="0"/>
              </a:rPr>
              <a:t>           1 năm 5 tháng </a:t>
            </a:r>
          </a:p>
          <a:p>
            <a:pPr defTabSz="914400" fontAlgn="base">
              <a:spcBef>
                <a:spcPct val="0"/>
              </a:spcBef>
              <a:spcAft>
                <a:spcPct val="0"/>
              </a:spcAft>
              <a:buNone/>
            </a:pPr>
            <a:r>
              <a:rPr lang="en-US" altLang="en-US">
                <a:solidFill>
                  <a:srgbClr val="FF0000"/>
                </a:solidFill>
                <a:latin typeface="Times New Roman" panose="02020603050405020304" pitchFamily="18" charset="0"/>
                <a:cs typeface="Arial" panose="020B0604020202020204" pitchFamily="34" charset="0"/>
              </a:rPr>
              <a:t>                      5</a:t>
            </a:r>
          </a:p>
        </p:txBody>
      </p:sp>
      <p:sp>
        <p:nvSpPr>
          <p:cNvPr id="22547" name="Text Box 14"/>
          <p:cNvSpPr txBox="1">
            <a:spLocks noChangeArrowheads="1"/>
          </p:cNvSpPr>
          <p:nvPr/>
        </p:nvSpPr>
        <p:spPr bwMode="auto">
          <a:xfrm>
            <a:off x="5715794" y="2758393"/>
            <a:ext cx="3678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a:solidFill>
                  <a:srgbClr val="000099"/>
                </a:solidFill>
                <a:latin typeface="Times New Roman" panose="02020603050405020304" pitchFamily="18" charset="0"/>
                <a:cs typeface="Arial" panose="020B0604020202020204" pitchFamily="34" charset="0"/>
              </a:rPr>
              <a:t>      </a:t>
            </a:r>
            <a:r>
              <a:rPr lang="en-US" altLang="en-US">
                <a:solidFill>
                  <a:srgbClr val="FF0000"/>
                </a:solidFill>
                <a:latin typeface="Times New Roman" panose="02020603050405020304" pitchFamily="18" charset="0"/>
                <a:cs typeface="Arial" panose="020B0604020202020204" pitchFamily="34" charset="0"/>
              </a:rPr>
              <a:t>……………….</a:t>
            </a:r>
          </a:p>
        </p:txBody>
      </p:sp>
      <p:sp>
        <p:nvSpPr>
          <p:cNvPr id="22548" name="Line 6"/>
          <p:cNvSpPr>
            <a:spLocks noChangeShapeType="1"/>
          </p:cNvSpPr>
          <p:nvPr/>
        </p:nvSpPr>
        <p:spPr bwMode="auto">
          <a:xfrm flipV="1">
            <a:off x="6346826" y="2667000"/>
            <a:ext cx="2416175" cy="3175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grpSp>
        <p:nvGrpSpPr>
          <p:cNvPr id="22549" name="Group 58"/>
          <p:cNvGrpSpPr/>
          <p:nvPr/>
        </p:nvGrpSpPr>
        <p:grpSpPr bwMode="auto">
          <a:xfrm>
            <a:off x="3119439" y="4105276"/>
            <a:ext cx="2066925" cy="549275"/>
            <a:chOff x="968" y="1900"/>
            <a:chExt cx="1737" cy="462"/>
          </a:xfrm>
        </p:grpSpPr>
        <p:grpSp>
          <p:nvGrpSpPr>
            <p:cNvPr id="22560" name="Group 50"/>
            <p:cNvGrpSpPr/>
            <p:nvPr/>
          </p:nvGrpSpPr>
          <p:grpSpPr bwMode="auto">
            <a:xfrm>
              <a:off x="968" y="1900"/>
              <a:ext cx="432" cy="462"/>
              <a:chOff x="968" y="1900"/>
              <a:chExt cx="432" cy="462"/>
            </a:xfrm>
          </p:grpSpPr>
          <p:sp>
            <p:nvSpPr>
              <p:cNvPr id="22562" name="AutoShape 41"/>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22563" name="Text Box 42"/>
              <p:cNvSpPr txBox="1">
                <a:spLocks noChangeArrowheads="1"/>
              </p:cNvSpPr>
              <p:nvPr/>
            </p:nvSpPr>
            <p:spPr bwMode="auto">
              <a:xfrm>
                <a:off x="1035" y="1900"/>
                <a:ext cx="3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a</a:t>
                </a:r>
              </a:p>
            </p:txBody>
          </p:sp>
        </p:grpSp>
        <p:sp>
          <p:nvSpPr>
            <p:cNvPr id="22561" name="Rectangle 45"/>
            <p:cNvSpPr>
              <a:spLocks noChangeArrowheads="1"/>
            </p:cNvSpPr>
            <p:nvPr/>
          </p:nvSpPr>
          <p:spPr bwMode="auto">
            <a:xfrm>
              <a:off x="1601" y="2064"/>
              <a:ext cx="11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 </a:t>
              </a:r>
            </a:p>
          </p:txBody>
        </p:sp>
      </p:grpSp>
      <p:sp>
        <p:nvSpPr>
          <p:cNvPr id="22550" name="Rectangle 33"/>
          <p:cNvSpPr>
            <a:spLocks noChangeArrowheads="1"/>
          </p:cNvSpPr>
          <p:nvPr/>
        </p:nvSpPr>
        <p:spPr bwMode="auto">
          <a:xfrm>
            <a:off x="1979614" y="3579814"/>
            <a:ext cx="87344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Đáp án đúng là :</a:t>
            </a:r>
          </a:p>
        </p:txBody>
      </p:sp>
      <p:grpSp>
        <p:nvGrpSpPr>
          <p:cNvPr id="52" name="Group 51"/>
          <p:cNvGrpSpPr/>
          <p:nvPr/>
        </p:nvGrpSpPr>
        <p:grpSpPr bwMode="auto">
          <a:xfrm>
            <a:off x="3089275" y="6030913"/>
            <a:ext cx="514350" cy="527050"/>
            <a:chOff x="968" y="1920"/>
            <a:chExt cx="432" cy="442"/>
          </a:xfrm>
        </p:grpSpPr>
        <p:sp>
          <p:nvSpPr>
            <p:cNvPr id="22558" name="AutoShape 55"/>
            <p:cNvSpPr>
              <a:spLocks noChangeArrowheads="1"/>
            </p:cNvSpPr>
            <p:nvPr/>
          </p:nvSpPr>
          <p:spPr bwMode="auto">
            <a:xfrm>
              <a:off x="968" y="1930"/>
              <a:ext cx="432" cy="432"/>
            </a:xfrm>
            <a:prstGeom prst="star8">
              <a:avLst>
                <a:gd name="adj" fmla="val 38250"/>
              </a:avLst>
            </a:prstGeom>
            <a:gradFill rotWithShape="1">
              <a:gsLst>
                <a:gs pos="0">
                  <a:srgbClr val="FF9900"/>
                </a:gs>
                <a:gs pos="50000">
                  <a:srgbClr val="FFFF66"/>
                </a:gs>
                <a:gs pos="100000">
                  <a:srgbClr val="FF9900"/>
                </a:gs>
              </a:gsLst>
              <a:lin ang="5400000" scaled="1"/>
            </a:gradFill>
            <a:ln w="28575">
              <a:solidFill>
                <a:schemeClr val="tx1"/>
              </a:solidFill>
              <a:miter lim="800000"/>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endParaRPr lang="en-US" altLang="en-US" sz="2700">
                <a:solidFill>
                  <a:srgbClr val="FFFF00"/>
                </a:solidFill>
                <a:latin typeface="Times New Roman" panose="02020603050405020304" pitchFamily="18" charset="0"/>
                <a:cs typeface="Times New Roman" panose="02020603050405020304" pitchFamily="18" charset="0"/>
              </a:endParaRPr>
            </a:p>
          </p:txBody>
        </p:sp>
        <p:sp>
          <p:nvSpPr>
            <p:cNvPr id="22559" name="Text Box 56"/>
            <p:cNvSpPr txBox="1">
              <a:spLocks noChangeArrowheads="1"/>
            </p:cNvSpPr>
            <p:nvPr/>
          </p:nvSpPr>
          <p:spPr bwMode="auto">
            <a:xfrm>
              <a:off x="997" y="1920"/>
              <a:ext cx="32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FF3399"/>
                  </a:solidFill>
                  <a:latin typeface="Times New Roman" panose="02020603050405020304" pitchFamily="18" charset="0"/>
                  <a:cs typeface="Times New Roman" panose="02020603050405020304" pitchFamily="18" charset="0"/>
                </a:rPr>
                <a:t>d</a:t>
              </a:r>
            </a:p>
          </p:txBody>
        </p:sp>
      </p:grpSp>
      <p:sp>
        <p:nvSpPr>
          <p:cNvPr id="22552" name="Rectangle 45"/>
          <p:cNvSpPr>
            <a:spLocks noChangeArrowheads="1"/>
          </p:cNvSpPr>
          <p:nvPr/>
        </p:nvSpPr>
        <p:spPr bwMode="auto">
          <a:xfrm>
            <a:off x="3886200" y="4899025"/>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5 năm 5 tháng</a:t>
            </a:r>
          </a:p>
        </p:txBody>
      </p:sp>
      <p:sp>
        <p:nvSpPr>
          <p:cNvPr id="22553" name="Rectangle 45"/>
          <p:cNvSpPr>
            <a:spLocks noChangeArrowheads="1"/>
          </p:cNvSpPr>
          <p:nvPr/>
        </p:nvSpPr>
        <p:spPr bwMode="auto">
          <a:xfrm>
            <a:off x="3871913" y="4300538"/>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1 năm 25 tháng</a:t>
            </a:r>
          </a:p>
        </p:txBody>
      </p:sp>
      <p:sp>
        <p:nvSpPr>
          <p:cNvPr id="22554" name="Rectangle 45"/>
          <p:cNvSpPr>
            <a:spLocks noChangeArrowheads="1"/>
          </p:cNvSpPr>
          <p:nvPr/>
        </p:nvSpPr>
        <p:spPr bwMode="auto">
          <a:xfrm>
            <a:off x="3886200" y="5495925"/>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7 năm 5 tháng </a:t>
            </a:r>
          </a:p>
        </p:txBody>
      </p:sp>
      <p:sp>
        <p:nvSpPr>
          <p:cNvPr id="58" name="Rectangle 45"/>
          <p:cNvSpPr>
            <a:spLocks noChangeArrowheads="1"/>
          </p:cNvSpPr>
          <p:nvPr/>
        </p:nvSpPr>
        <p:spPr bwMode="auto">
          <a:xfrm>
            <a:off x="3898900" y="6124575"/>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a:solidFill>
                  <a:srgbClr val="000000"/>
                </a:solidFill>
                <a:latin typeface="Times New Roman" panose="02020603050405020304" pitchFamily="18" charset="0"/>
                <a:cs typeface="Times New Roman" panose="02020603050405020304" pitchFamily="18" charset="0"/>
              </a:rPr>
              <a:t>7 năm 1 tháng</a:t>
            </a:r>
          </a:p>
        </p:txBody>
      </p:sp>
      <p:sp>
        <p:nvSpPr>
          <p:cNvPr id="22557" name="Rectangle 2"/>
          <p:cNvSpPr>
            <a:spLocks noChangeArrowheads="1"/>
          </p:cNvSpPr>
          <p:nvPr/>
        </p:nvSpPr>
        <p:spPr bwMode="auto">
          <a:xfrm>
            <a:off x="6111875" y="215265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r>
              <a:rPr lang="en-US" altLang="en-US" sz="2000">
                <a:solidFill>
                  <a:srgbClr val="FF0000"/>
                </a:solidFill>
                <a:latin typeface="Times New Roman" panose="02020603050405020304" pitchFamily="18" charset="0"/>
                <a:cs typeface="Times New Roman" panose="02020603050405020304" pitchFamily="18" charset="0"/>
              </a:rPr>
              <a:t>X</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7396 -0.06666 L 0.20547 -0.47916 " pathEditMode="relative" rAng="0" ptsTypes="AA">
                                      <p:cBhvr>
                                        <p:cTn id="6" dur="2000" fill="hold"/>
                                        <p:tgtEl>
                                          <p:spTgt spid="58"/>
                                        </p:tgtEl>
                                        <p:attrNameLst>
                                          <p:attrName>ppt_x</p:attrName>
                                          <p:attrName>ppt_y</p:attrName>
                                        </p:attrNameLst>
                                      </p:cBhvr>
                                      <p:rCtr x="13971" y="-20625"/>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56" presetClass="path" presetSubtype="0" accel="50000" decel="50000" fill="hold" nodeType="withEffect">
                                  <p:stCondLst>
                                    <p:cond delay="0"/>
                                  </p:stCondLst>
                                  <p:childTnLst>
                                    <p:animMotion origin="layout" path="M 0.01042 -0.10046 L 0.19453 -0.49351 " pathEditMode="relative" rAng="0" ptsTypes="AA">
                                      <p:cBhvr>
                                        <p:cTn id="8" dur="2000" fill="hold"/>
                                        <p:tgtEl>
                                          <p:spTgt spid="52"/>
                                        </p:tgtEl>
                                        <p:attrNameLst>
                                          <p:attrName>ppt_x</p:attrName>
                                          <p:attrName>ppt_y</p:attrName>
                                        </p:attrNameLst>
                                      </p:cBhvr>
                                      <p:rCtr x="9206" y="-19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9"/>
          <p:cNvSpPr/>
          <p:nvPr/>
        </p:nvSpPr>
        <p:spPr bwMode="auto">
          <a:xfrm>
            <a:off x="1529081" y="3325178"/>
            <a:ext cx="9134475" cy="1935162"/>
          </a:xfrm>
          <a:prstGeom prst="roundRect">
            <a:avLst>
              <a:gd name="adj" fmla="val 1968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defTabSz="914400" eaLnBrk="0" fontAlgn="base" hangingPunct="0">
              <a:spcBef>
                <a:spcPct val="0"/>
              </a:spcBef>
              <a:spcAft>
                <a:spcPct val="0"/>
              </a:spcAft>
              <a:buFontTx/>
              <a:buChar char="-"/>
              <a:defRPr/>
            </a:pPr>
            <a:r>
              <a:rPr lang="en-US" sz="2600" b="1" dirty="0" err="1">
                <a:solidFill>
                  <a:srgbClr val="002060"/>
                </a:solidFill>
                <a:latin typeface="Times New Roman" panose="02020603050405020304" pitchFamily="18" charset="0"/>
                <a:cs typeface="Times New Roman" panose="02020603050405020304" pitchFamily="18" charset="0"/>
              </a:rPr>
              <a:t>Bước</a:t>
            </a:r>
            <a:r>
              <a:rPr lang="en-US" sz="2600" b="1" dirty="0">
                <a:solidFill>
                  <a:srgbClr val="002060"/>
                </a:solidFill>
                <a:latin typeface="Times New Roman" panose="02020603050405020304" pitchFamily="18" charset="0"/>
                <a:cs typeface="Times New Roman" panose="02020603050405020304" pitchFamily="18" charset="0"/>
              </a:rPr>
              <a:t> 1 : </a:t>
            </a:r>
            <a:r>
              <a:rPr lang="en-US" sz="2600" b="1" dirty="0" err="1">
                <a:solidFill>
                  <a:srgbClr val="002060"/>
                </a:solidFill>
                <a:latin typeface="Times New Roman" panose="02020603050405020304" pitchFamily="18" charset="0"/>
                <a:cs typeface="Times New Roman" panose="02020603050405020304" pitchFamily="18" charset="0"/>
              </a:rPr>
              <a:t>Đặt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tính</a:t>
            </a:r>
            <a:r>
              <a:rPr lang="en-US" sz="2600" b="1" dirty="0">
                <a:solidFill>
                  <a:srgbClr val="002060"/>
                </a:solidFill>
                <a:latin typeface="Times New Roman" panose="02020603050405020304" pitchFamily="18" charset="0"/>
                <a:cs typeface="Times New Roman" panose="02020603050405020304" pitchFamily="18" charset="0"/>
              </a:rPr>
              <a:t>.</a:t>
            </a:r>
          </a:p>
          <a:p>
            <a:pPr defTabSz="914400" eaLnBrk="0" fontAlgn="base" hangingPunct="0">
              <a:spcBef>
                <a:spcPct val="0"/>
              </a:spcBef>
              <a:spcAft>
                <a:spcPct val="0"/>
              </a:spcAft>
              <a:defRPr/>
            </a:pP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Bước</a:t>
            </a:r>
            <a:r>
              <a:rPr lang="en-US" sz="2600" b="1" dirty="0">
                <a:solidFill>
                  <a:srgbClr val="002060"/>
                </a:solidFill>
                <a:latin typeface="Times New Roman" panose="02020603050405020304" pitchFamily="18" charset="0"/>
                <a:cs typeface="Times New Roman" panose="02020603050405020304" pitchFamily="18" charset="0"/>
              </a:rPr>
              <a:t> 2 : </a:t>
            </a:r>
            <a:r>
              <a:rPr lang="en-US" sz="2600" b="1" dirty="0" err="1">
                <a:solidFill>
                  <a:srgbClr val="002060"/>
                </a:solidFill>
                <a:latin typeface="Times New Roman" panose="02020603050405020304" pitchFamily="18" charset="0"/>
                <a:cs typeface="Times New Roman" panose="02020603050405020304" pitchFamily="18" charset="0"/>
              </a:rPr>
              <a:t>Thực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hiện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phép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tính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nhân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từng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loại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đơn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vị</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từ</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phải</a:t>
            </a:r>
            <a:r>
              <a:rPr lang="en-US" sz="2600" b="1" dirty="0">
                <a:solidFill>
                  <a:srgbClr val="002060"/>
                </a:solidFill>
                <a:latin typeface="Times New Roman" panose="02020603050405020304" pitchFamily="18" charset="0"/>
                <a:cs typeface="Times New Roman" panose="02020603050405020304" pitchFamily="18" charset="0"/>
              </a:rPr>
              <a:t> sang </a:t>
            </a:r>
            <a:r>
              <a:rPr lang="en-US" sz="2600" b="1" dirty="0" err="1">
                <a:solidFill>
                  <a:srgbClr val="002060"/>
                </a:solidFill>
                <a:latin typeface="Times New Roman" panose="02020603050405020304" pitchFamily="18" charset="0"/>
                <a:cs typeface="Times New Roman" panose="02020603050405020304" pitchFamily="18" charset="0"/>
              </a:rPr>
              <a:t>trái</a:t>
            </a:r>
            <a:r>
              <a:rPr lang="en-US" sz="2600" b="1" dirty="0">
                <a:solidFill>
                  <a:srgbClr val="002060"/>
                </a:solidFill>
                <a:latin typeface="Times New Roman" panose="02020603050405020304" pitchFamily="18" charset="0"/>
                <a:cs typeface="Times New Roman" panose="02020603050405020304" pitchFamily="18" charset="0"/>
              </a:rPr>
              <a:t>. </a:t>
            </a:r>
          </a:p>
          <a:p>
            <a:pPr defTabSz="914400" eaLnBrk="0" fontAlgn="base" hangingPunct="0">
              <a:spcBef>
                <a:spcPct val="0"/>
              </a:spcBef>
              <a:spcAft>
                <a:spcPct val="0"/>
              </a:spcAft>
              <a:defRPr/>
            </a:pP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Bước</a:t>
            </a:r>
            <a:r>
              <a:rPr lang="en-US" sz="2600" b="1" dirty="0">
                <a:solidFill>
                  <a:srgbClr val="002060"/>
                </a:solidFill>
                <a:latin typeface="Times New Roman" panose="02020603050405020304" pitchFamily="18" charset="0"/>
                <a:cs typeface="Times New Roman" panose="02020603050405020304" pitchFamily="18" charset="0"/>
              </a:rPr>
              <a:t> 3 : </a:t>
            </a:r>
            <a:r>
              <a:rPr lang="en-US" sz="2600" b="1" dirty="0" err="1">
                <a:solidFill>
                  <a:srgbClr val="002060"/>
                </a:solidFill>
                <a:latin typeface="Times New Roman" panose="02020603050405020304" pitchFamily="18" charset="0"/>
                <a:cs typeface="Times New Roman" panose="02020603050405020304" pitchFamily="18" charset="0"/>
              </a:rPr>
              <a:t>Đổi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đơn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vị</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lớn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hơn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liền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kề</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a:t>
            </a:r>
          </a:p>
          <a:p>
            <a:pPr marL="285750" indent="-285750" defTabSz="914400" eaLnBrk="0" fontAlgn="base" hangingPunct="0">
              <a:spcBef>
                <a:spcPct val="0"/>
              </a:spcBef>
              <a:spcAft>
                <a:spcPct val="0"/>
              </a:spcAft>
              <a:buFontTx/>
              <a:buChar char="-"/>
              <a:defRPr/>
            </a:pPr>
            <a:endParaRPr lang="en-US" sz="2600" dirty="0">
              <a:solidFill>
                <a:srgbClr val="002060"/>
              </a:solidFill>
              <a:latin typeface="Times New Roman" panose="02020603050405020304" pitchFamily="18" charset="0"/>
              <a:cs typeface="Times New Roman" panose="02020603050405020304" pitchFamily="18" charset="0"/>
            </a:endParaRPr>
          </a:p>
        </p:txBody>
      </p:sp>
      <p:sp>
        <p:nvSpPr>
          <p:cNvPr id="8" name="Rectangle 4"/>
          <p:cNvSpPr/>
          <p:nvPr/>
        </p:nvSpPr>
        <p:spPr>
          <a:xfrm>
            <a:off x="1687030" y="1356788"/>
            <a:ext cx="8818880" cy="119888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72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CỦNG CỐ - DẶN DÒ</a:t>
            </a:r>
          </a:p>
        </p:txBody>
      </p:sp>
      <p:sp>
        <p:nvSpPr>
          <p:cNvPr id="9" name="Text Box 2"/>
          <p:cNvSpPr txBox="1">
            <a:spLocks noChangeArrowheads="1"/>
          </p:cNvSpPr>
          <p:nvPr/>
        </p:nvSpPr>
        <p:spPr bwMode="auto">
          <a:xfrm>
            <a:off x="166370" y="2468245"/>
            <a:ext cx="117500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Muốn nhân số đo thời gian với một số, ta thực hiện các bước sau: </a:t>
            </a:r>
          </a:p>
        </p:txBody>
      </p:sp>
    </p:spTree>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8FDE9B5-1F26-455B-95D2-74A92B900A6D}" type="slidenum">
              <a:rPr lang="en-US" smtClean="0"/>
              <a:t>18</a:t>
            </a:fld>
            <a:endParaRPr lang="en-US"/>
          </a:p>
        </p:txBody>
      </p:sp>
      <p:pic>
        <p:nvPicPr>
          <p:cNvPr id="5" name="Picture 4"/>
          <p:cNvPicPr>
            <a:picLocks noChangeAspect="1"/>
          </p:cNvPicPr>
          <p:nvPr/>
        </p:nvPicPr>
        <p:blipFill>
          <a:blip r:embed="rId2"/>
          <a:stretch>
            <a:fillRect/>
          </a:stretch>
        </p:blipFill>
        <p:spPr>
          <a:xfrm>
            <a:off x="0" y="4454"/>
            <a:ext cx="12192000" cy="68535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1"/>
          <p:cNvSpPr txBox="1">
            <a:spLocks noChangeArrowheads="1"/>
          </p:cNvSpPr>
          <p:nvPr/>
        </p:nvSpPr>
        <p:spPr bwMode="auto">
          <a:xfrm>
            <a:off x="2822314" y="591843"/>
            <a:ext cx="8493627"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5400" b="1">
                <a:solidFill>
                  <a:prstClr val="black"/>
                </a:solidFill>
                <a:latin typeface="Cambria" panose="02040503050406030204" pitchFamily="18" charset="0"/>
                <a:ea typeface="Cambria" panose="02040503050406030204" pitchFamily="18" charset="0"/>
              </a:rPr>
              <a:t>BÀI CŨ</a:t>
            </a:r>
            <a:endParaRPr lang="en-US" altLang="en-US" sz="5400">
              <a:solidFill>
                <a:srgbClr val="FFFF00"/>
              </a:solidFill>
              <a:latin typeface="Cambria" panose="02040503050406030204" pitchFamily="18" charset="0"/>
              <a:ea typeface="Cambria" panose="02040503050406030204" pitchFamily="18" charset="0"/>
            </a:endParaRPr>
          </a:p>
        </p:txBody>
      </p:sp>
      <p:sp>
        <p:nvSpPr>
          <p:cNvPr id="3075" name="TextBox 22"/>
          <p:cNvSpPr txBox="1">
            <a:spLocks noChangeArrowheads="1"/>
          </p:cNvSpPr>
          <p:nvPr/>
        </p:nvSpPr>
        <p:spPr bwMode="auto">
          <a:xfrm>
            <a:off x="422018" y="2034505"/>
            <a:ext cx="4289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a:solidFill>
                  <a:prstClr val="black"/>
                </a:solidFill>
                <a:latin typeface="Cambria" panose="02040503050406030204" pitchFamily="18" charset="0"/>
                <a:ea typeface="Cambria" panose="02040503050406030204" pitchFamily="18" charset="0"/>
              </a:rPr>
              <a:t>a) 1,6 giờ =  </a:t>
            </a:r>
          </a:p>
        </p:txBody>
      </p:sp>
      <p:sp>
        <p:nvSpPr>
          <p:cNvPr id="37" name="TextBox 25"/>
          <p:cNvSpPr txBox="1">
            <a:spLocks noChangeArrowheads="1"/>
          </p:cNvSpPr>
          <p:nvPr/>
        </p:nvSpPr>
        <p:spPr bwMode="auto">
          <a:xfrm>
            <a:off x="3343690" y="1990824"/>
            <a:ext cx="34712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a:solidFill>
                  <a:prstClr val="black"/>
                </a:solidFill>
                <a:latin typeface="Cambria" panose="02040503050406030204" pitchFamily="18" charset="0"/>
                <a:ea typeface="Cambria" panose="02040503050406030204" pitchFamily="18" charset="0"/>
              </a:rPr>
              <a:t>... phút  </a:t>
            </a:r>
          </a:p>
        </p:txBody>
      </p:sp>
      <p:sp>
        <p:nvSpPr>
          <p:cNvPr id="3077" name="TextBox 26"/>
          <p:cNvSpPr txBox="1">
            <a:spLocks noChangeArrowheads="1"/>
          </p:cNvSpPr>
          <p:nvPr/>
        </p:nvSpPr>
        <p:spPr bwMode="auto">
          <a:xfrm>
            <a:off x="423546" y="3861969"/>
            <a:ext cx="111264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a:solidFill>
                  <a:prstClr val="black"/>
                </a:solidFill>
                <a:latin typeface="Cambria" panose="02040503050406030204" pitchFamily="18" charset="0"/>
                <a:ea typeface="Cambria" panose="02040503050406030204" pitchFamily="18" charset="0"/>
              </a:rPr>
              <a:t>c) 2 năm 5 tháng + 13 năm 6 tháng =</a:t>
            </a:r>
          </a:p>
        </p:txBody>
      </p:sp>
      <p:sp>
        <p:nvSpPr>
          <p:cNvPr id="3078" name="TextBox 27"/>
          <p:cNvSpPr txBox="1">
            <a:spLocks noChangeArrowheads="1"/>
          </p:cNvSpPr>
          <p:nvPr/>
        </p:nvSpPr>
        <p:spPr bwMode="auto">
          <a:xfrm>
            <a:off x="8469455" y="3834901"/>
            <a:ext cx="53113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a:solidFill>
                  <a:prstClr val="black"/>
                </a:solidFill>
                <a:latin typeface="Cambria" panose="02040503050406030204" pitchFamily="18" charset="0"/>
                <a:ea typeface="Cambria" panose="02040503050406030204" pitchFamily="18" charset="0"/>
              </a:rPr>
              <a:t>.... năm .... tháng</a:t>
            </a:r>
          </a:p>
        </p:txBody>
      </p:sp>
      <p:sp>
        <p:nvSpPr>
          <p:cNvPr id="3079" name="TextBox 28"/>
          <p:cNvSpPr txBox="1">
            <a:spLocks noChangeArrowheads="1"/>
          </p:cNvSpPr>
          <p:nvPr/>
        </p:nvSpPr>
        <p:spPr bwMode="auto">
          <a:xfrm>
            <a:off x="422018" y="4956093"/>
            <a:ext cx="103852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a:solidFill>
                  <a:prstClr val="black"/>
                </a:solidFill>
                <a:latin typeface="Cambria" panose="02040503050406030204" pitchFamily="18" charset="0"/>
                <a:ea typeface="Cambria" panose="02040503050406030204" pitchFamily="18" charset="0"/>
              </a:rPr>
              <a:t>d) 13 giờ 23 phút - 5 giờ 45 phút =</a:t>
            </a:r>
          </a:p>
        </p:txBody>
      </p:sp>
      <p:sp>
        <p:nvSpPr>
          <p:cNvPr id="3080" name="TextBox 29"/>
          <p:cNvSpPr txBox="1">
            <a:spLocks noChangeArrowheads="1"/>
          </p:cNvSpPr>
          <p:nvPr/>
        </p:nvSpPr>
        <p:spPr bwMode="auto">
          <a:xfrm>
            <a:off x="8031365" y="4914452"/>
            <a:ext cx="47790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a:solidFill>
                  <a:prstClr val="black"/>
                </a:solidFill>
                <a:latin typeface="Cambria" panose="02040503050406030204" pitchFamily="18" charset="0"/>
                <a:ea typeface="Cambria" panose="02040503050406030204" pitchFamily="18" charset="0"/>
              </a:rPr>
              <a:t>... giờ ..... phút</a:t>
            </a:r>
          </a:p>
        </p:txBody>
      </p:sp>
      <p:sp>
        <p:nvSpPr>
          <p:cNvPr id="3081" name="TextBox 31"/>
          <p:cNvSpPr txBox="1">
            <a:spLocks noChangeArrowheads="1"/>
          </p:cNvSpPr>
          <p:nvPr/>
        </p:nvSpPr>
        <p:spPr bwMode="auto">
          <a:xfrm>
            <a:off x="422018" y="2940759"/>
            <a:ext cx="55145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a:solidFill>
                  <a:prstClr val="black"/>
                </a:solidFill>
                <a:latin typeface="Cambria" panose="02040503050406030204" pitchFamily="18" charset="0"/>
                <a:ea typeface="Cambria" panose="02040503050406030204" pitchFamily="18" charset="0"/>
              </a:rPr>
              <a:t>b) 2 giờ 15 phút =</a:t>
            </a:r>
          </a:p>
        </p:txBody>
      </p:sp>
      <p:sp>
        <p:nvSpPr>
          <p:cNvPr id="3082" name="TextBox 32"/>
          <p:cNvSpPr txBox="1">
            <a:spLocks noChangeArrowheads="1"/>
          </p:cNvSpPr>
          <p:nvPr/>
        </p:nvSpPr>
        <p:spPr bwMode="auto">
          <a:xfrm>
            <a:off x="4836244" y="2913691"/>
            <a:ext cx="40865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a:latin typeface="Cambria" panose="02040503050406030204" pitchFamily="18" charset="0"/>
                <a:ea typeface="Cambria" panose="02040503050406030204" pitchFamily="18" charset="0"/>
              </a:rPr>
              <a:t>........ phút   </a:t>
            </a:r>
          </a:p>
        </p:txBody>
      </p:sp>
      <p:sp>
        <p:nvSpPr>
          <p:cNvPr id="44" name="TextBox 19"/>
          <p:cNvSpPr txBox="1">
            <a:spLocks noChangeArrowheads="1"/>
          </p:cNvSpPr>
          <p:nvPr/>
        </p:nvSpPr>
        <p:spPr bwMode="auto">
          <a:xfrm>
            <a:off x="3090725" y="1977976"/>
            <a:ext cx="1430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b="1">
                <a:solidFill>
                  <a:srgbClr val="FF0000"/>
                </a:solidFill>
                <a:latin typeface="Cambria" panose="02040503050406030204" pitchFamily="18" charset="0"/>
                <a:ea typeface="Cambria" panose="02040503050406030204" pitchFamily="18" charset="0"/>
              </a:rPr>
              <a:t>96</a:t>
            </a:r>
          </a:p>
        </p:txBody>
      </p:sp>
      <p:sp>
        <p:nvSpPr>
          <p:cNvPr id="45" name="TextBox 20"/>
          <p:cNvSpPr txBox="1">
            <a:spLocks noChangeArrowheads="1"/>
          </p:cNvSpPr>
          <p:nvPr/>
        </p:nvSpPr>
        <p:spPr bwMode="auto">
          <a:xfrm>
            <a:off x="4784995" y="2913691"/>
            <a:ext cx="18372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b="1">
                <a:solidFill>
                  <a:srgbClr val="FF0000"/>
                </a:solidFill>
                <a:latin typeface="Cambria" panose="02040503050406030204" pitchFamily="18" charset="0"/>
                <a:ea typeface="Cambria" panose="02040503050406030204" pitchFamily="18" charset="0"/>
              </a:rPr>
              <a:t>135</a:t>
            </a:r>
          </a:p>
        </p:txBody>
      </p:sp>
      <p:sp>
        <p:nvSpPr>
          <p:cNvPr id="46" name="TextBox 23"/>
          <p:cNvSpPr txBox="1">
            <a:spLocks noChangeArrowheads="1"/>
          </p:cNvSpPr>
          <p:nvPr/>
        </p:nvSpPr>
        <p:spPr bwMode="auto">
          <a:xfrm>
            <a:off x="8300639" y="3821396"/>
            <a:ext cx="18372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b="1">
                <a:solidFill>
                  <a:srgbClr val="FF0000"/>
                </a:solidFill>
                <a:latin typeface="Cambria" panose="02040503050406030204" pitchFamily="18" charset="0"/>
                <a:ea typeface="Cambria" panose="02040503050406030204" pitchFamily="18" charset="0"/>
              </a:rPr>
              <a:t>15</a:t>
            </a:r>
          </a:p>
        </p:txBody>
      </p:sp>
      <p:sp>
        <p:nvSpPr>
          <p:cNvPr id="47" name="TextBox 24"/>
          <p:cNvSpPr txBox="1">
            <a:spLocks noChangeArrowheads="1"/>
          </p:cNvSpPr>
          <p:nvPr/>
        </p:nvSpPr>
        <p:spPr bwMode="auto">
          <a:xfrm>
            <a:off x="9995958" y="3820328"/>
            <a:ext cx="1430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b="1">
                <a:solidFill>
                  <a:srgbClr val="FF0000"/>
                </a:solidFill>
                <a:latin typeface="Cambria" panose="02040503050406030204" pitchFamily="18" charset="0"/>
                <a:ea typeface="Cambria" panose="02040503050406030204" pitchFamily="18" charset="0"/>
              </a:rPr>
              <a:t>11</a:t>
            </a:r>
          </a:p>
        </p:txBody>
      </p:sp>
      <p:sp>
        <p:nvSpPr>
          <p:cNvPr id="48" name="TextBox 30"/>
          <p:cNvSpPr txBox="1">
            <a:spLocks noChangeArrowheads="1"/>
          </p:cNvSpPr>
          <p:nvPr/>
        </p:nvSpPr>
        <p:spPr bwMode="auto">
          <a:xfrm>
            <a:off x="7999647" y="4928121"/>
            <a:ext cx="10216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b="1">
                <a:solidFill>
                  <a:srgbClr val="FF0000"/>
                </a:solidFill>
                <a:latin typeface="Cambria" panose="02040503050406030204" pitchFamily="18" charset="0"/>
                <a:ea typeface="Cambria" panose="02040503050406030204" pitchFamily="18" charset="0"/>
              </a:rPr>
              <a:t>7</a:t>
            </a:r>
          </a:p>
        </p:txBody>
      </p:sp>
      <p:sp>
        <p:nvSpPr>
          <p:cNvPr id="49" name="TextBox 33"/>
          <p:cNvSpPr txBox="1">
            <a:spLocks noChangeArrowheads="1"/>
          </p:cNvSpPr>
          <p:nvPr/>
        </p:nvSpPr>
        <p:spPr bwMode="auto">
          <a:xfrm>
            <a:off x="9219255" y="4921287"/>
            <a:ext cx="14308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fontAlgn="base">
              <a:spcBef>
                <a:spcPct val="0"/>
              </a:spcBef>
              <a:spcAft>
                <a:spcPct val="0"/>
              </a:spcAft>
              <a:buNone/>
            </a:pPr>
            <a:r>
              <a:rPr lang="en-US" altLang="en-US" sz="4000" b="1">
                <a:solidFill>
                  <a:srgbClr val="FF0000"/>
                </a:solidFill>
                <a:latin typeface="Cambria" panose="02040503050406030204" pitchFamily="18" charset="0"/>
                <a:ea typeface="Cambria" panose="02040503050406030204" pitchFamily="18" charset="0"/>
              </a:rPr>
              <a:t>38</a:t>
            </a:r>
          </a:p>
        </p:txBody>
      </p:sp>
      <p:pic>
        <p:nvPicPr>
          <p:cNvPr id="18" name="图片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2789" y="-129095"/>
            <a:ext cx="3376245" cy="3376245"/>
          </a:xfrm>
          <a:prstGeom prst="rect">
            <a:avLst/>
          </a:prstGeom>
        </p:spPr>
      </p:pic>
    </p:spTree>
  </p:cSld>
  <p:clrMapOvr>
    <a:masterClrMapping/>
  </p:clrMapOvr>
  <p:transition>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fill="hold"/>
                                        <p:tgtEl>
                                          <p:spTgt spid="45"/>
                                        </p:tgtEl>
                                        <p:attrNameLst>
                                          <p:attrName>ppt_x</p:attrName>
                                        </p:attrNameLst>
                                      </p:cBhvr>
                                      <p:tavLst>
                                        <p:tav tm="0">
                                          <p:val>
                                            <p:strVal val="#ppt_x"/>
                                          </p:val>
                                        </p:tav>
                                        <p:tav tm="100000">
                                          <p:val>
                                            <p:strVal val="#ppt_x"/>
                                          </p:val>
                                        </p:tav>
                                      </p:tavLst>
                                    </p:anim>
                                    <p:anim calcmode="lin" valueType="num">
                                      <p:cBhvr additive="base">
                                        <p:cTn id="1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dễ thương - Tổng hợp những hình nền dễ thươ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16"/>
            <a:ext cx="12192000" cy="6879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0"/>
            <a:ext cx="9157252" cy="1569660"/>
          </a:xfrm>
          <a:prstGeom prst="rect">
            <a:avLst/>
          </a:prstGeom>
          <a:noFill/>
        </p:spPr>
        <p:txBody>
          <a:bodyPr wrap="square" rtlCol="0">
            <a:spAutoFit/>
          </a:bodyPr>
          <a:lstStyle/>
          <a:p>
            <a:pPr algn="ctr" defTabSz="914400"/>
            <a:r>
              <a:rPr lang="en-US" sz="3200" dirty="0" err="1">
                <a:solidFill>
                  <a:prstClr val="black"/>
                </a:solidFill>
                <a:latin typeface="Times New Roman" pitchFamily="18" charset="0"/>
                <a:cs typeface="Times New Roman" pitchFamily="18" charset="0"/>
              </a:rPr>
              <a:t>Thứ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sáu</a:t>
            </a:r>
            <a:r>
              <a:rPr lang="en-US" sz="3200" dirty="0">
                <a:solidFill>
                  <a:prstClr val="black"/>
                </a:solidFill>
                <a:latin typeface="Times New Roman" pitchFamily="18" charset="0"/>
                <a:cs typeface="Times New Roman" pitchFamily="18" charset="0"/>
              </a:rPr>
              <a:t> </a:t>
            </a:r>
            <a:r>
              <a:rPr lang="en-US" sz="3200" err="1">
                <a:solidFill>
                  <a:prstClr val="black"/>
                </a:solidFill>
                <a:latin typeface="Times New Roman" pitchFamily="18" charset="0"/>
                <a:cs typeface="Times New Roman" pitchFamily="18" charset="0"/>
              </a:rPr>
              <a:t>ngày</a:t>
            </a:r>
            <a:r>
              <a:rPr lang="en-US" sz="3200">
                <a:solidFill>
                  <a:prstClr val="black"/>
                </a:solidFill>
                <a:latin typeface="Times New Roman" pitchFamily="18" charset="0"/>
                <a:cs typeface="Times New Roman" pitchFamily="18" charset="0"/>
              </a:rPr>
              <a:t> 14 </a:t>
            </a:r>
            <a:r>
              <a:rPr lang="en-US" sz="3200" err="1">
                <a:solidFill>
                  <a:prstClr val="black"/>
                </a:solidFill>
                <a:latin typeface="Times New Roman" pitchFamily="18" charset="0"/>
                <a:cs typeface="Times New Roman" pitchFamily="18" charset="0"/>
              </a:rPr>
              <a:t>tháng</a:t>
            </a:r>
            <a:r>
              <a:rPr lang="en-US" sz="3200">
                <a:solidFill>
                  <a:prstClr val="black"/>
                </a:solidFill>
                <a:latin typeface="Times New Roman" pitchFamily="18" charset="0"/>
                <a:cs typeface="Times New Roman" pitchFamily="18" charset="0"/>
              </a:rPr>
              <a:t> 3 </a:t>
            </a:r>
            <a:r>
              <a:rPr lang="en-US" sz="3200" err="1">
                <a:solidFill>
                  <a:prstClr val="black"/>
                </a:solidFill>
                <a:latin typeface="Times New Roman" pitchFamily="18" charset="0"/>
                <a:cs typeface="Times New Roman" pitchFamily="18" charset="0"/>
              </a:rPr>
              <a:t>năm</a:t>
            </a:r>
            <a:r>
              <a:rPr lang="en-US" sz="3200">
                <a:solidFill>
                  <a:prstClr val="black"/>
                </a:solidFill>
                <a:latin typeface="Times New Roman" pitchFamily="18" charset="0"/>
                <a:cs typeface="Times New Roman" pitchFamily="18" charset="0"/>
              </a:rPr>
              <a:t> 2022</a:t>
            </a:r>
            <a:endParaRPr lang="en-US" sz="3200" dirty="0">
              <a:solidFill>
                <a:prstClr val="black"/>
              </a:solidFill>
              <a:latin typeface="Times New Roman" pitchFamily="18" charset="0"/>
              <a:cs typeface="Times New Roman" pitchFamily="18" charset="0"/>
            </a:endParaRPr>
          </a:p>
          <a:p>
            <a:pPr algn="ctr" defTabSz="914400"/>
            <a:r>
              <a:rPr lang="en-US" sz="3200" dirty="0" err="1">
                <a:solidFill>
                  <a:prstClr val="black"/>
                </a:solidFill>
                <a:latin typeface="Times New Roman" pitchFamily="18" charset="0"/>
                <a:cs typeface="Times New Roman" pitchFamily="18" charset="0"/>
              </a:rPr>
              <a:t>Toán</a:t>
            </a:r>
            <a:endParaRPr lang="en-US" sz="3200" dirty="0">
              <a:solidFill>
                <a:prstClr val="black"/>
              </a:solidFill>
              <a:latin typeface="Times New Roman" pitchFamily="18" charset="0"/>
              <a:cs typeface="Times New Roman" pitchFamily="18" charset="0"/>
            </a:endParaRPr>
          </a:p>
          <a:p>
            <a:pPr lvl="1" algn="ctr" defTabSz="914400"/>
            <a:r>
              <a:rPr lang="en-US" sz="3200" b="1">
                <a:solidFill>
                  <a:prstClr val="black"/>
                </a:solidFill>
                <a:latin typeface="Times New Roman" pitchFamily="18" charset="0"/>
                <a:cs typeface="Times New Roman" pitchFamily="18" charset="0"/>
              </a:rPr>
              <a:t>NHÂN SỐ ĐO THỜI GIAN VỚI MỘT SỐ (135)</a:t>
            </a:r>
            <a:endParaRPr lang="en-US" sz="3200" b="1" dirty="0">
              <a:solidFill>
                <a:prstClr val="black"/>
              </a:solidFill>
              <a:latin typeface="Times New Roman" pitchFamily="18" charset="0"/>
              <a:cs typeface="Times New Roman" pitchFamily="18" charset="0"/>
            </a:endParaRPr>
          </a:p>
        </p:txBody>
      </p:sp>
      <p:sp>
        <p:nvSpPr>
          <p:cNvPr id="6" name="Rectangle 5"/>
          <p:cNvSpPr/>
          <p:nvPr/>
        </p:nvSpPr>
        <p:spPr>
          <a:xfrm>
            <a:off x="2311821" y="2035315"/>
            <a:ext cx="2624436" cy="830997"/>
          </a:xfrm>
          <a:prstGeom prst="rect">
            <a:avLst/>
          </a:prstGeom>
          <a:noFill/>
        </p:spPr>
        <p:txBody>
          <a:bodyPr wrap="none" lIns="91440" tIns="45720" rIns="91440" bIns="45720">
            <a:spAutoFit/>
          </a:bodyPr>
          <a:lstStyle/>
          <a:p>
            <a:pPr algn="ctr" defTabSz="914400"/>
            <a:r>
              <a:rPr lang="en-US" sz="48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Mục</a:t>
            </a:r>
            <a:r>
              <a:rPr lang="en-US" sz="4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 </a:t>
            </a:r>
            <a:r>
              <a:rPr lang="en-US" sz="48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tiêu</a:t>
            </a:r>
            <a:r>
              <a:rPr lang="en-US" sz="4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a:t>
            </a:r>
          </a:p>
        </p:txBody>
      </p:sp>
      <p:sp>
        <p:nvSpPr>
          <p:cNvPr id="7" name="TextBox 6"/>
          <p:cNvSpPr txBox="1"/>
          <p:nvPr/>
        </p:nvSpPr>
        <p:spPr>
          <a:xfrm>
            <a:off x="2286000" y="2971801"/>
            <a:ext cx="7772400" cy="1938992"/>
          </a:xfrm>
          <a:prstGeom prst="rect">
            <a:avLst/>
          </a:prstGeom>
          <a:noFill/>
        </p:spPr>
        <p:txBody>
          <a:bodyPr wrap="square" rtlCol="0">
            <a:spAutoFit/>
          </a:bodyPr>
          <a:lstStyle/>
          <a:p>
            <a:r>
              <a:rPr lang="en-US" sz="4000" i="1">
                <a:latin typeface="Times New Roman" panose="02020603050405020304" pitchFamily="18" charset="0"/>
                <a:ea typeface="Times New Roman" panose="02020603050405020304" pitchFamily="18" charset="0"/>
                <a:cs typeface="Times New Roman" panose="02020603050405020304" pitchFamily="18" charset="0"/>
              </a:rPr>
              <a:t>- B</a:t>
            </a:r>
            <a:r>
              <a:rPr lang="vi-VN" sz="4000" i="1">
                <a:latin typeface="Times New Roman" panose="02020603050405020304" pitchFamily="18" charset="0"/>
                <a:ea typeface="Times New Roman" panose="02020603050405020304" pitchFamily="18" charset="0"/>
                <a:cs typeface="Times New Roman" panose="02020603050405020304" pitchFamily="18" charset="0"/>
              </a:rPr>
              <a:t>iết thực hiện phép nhân số đo thời gian với một số.</a:t>
            </a:r>
            <a:endParaRPr lang="en-US" sz="4000" b="1" i="1">
              <a:latin typeface=".VnTime" panose="020B7200000000000000" pitchFamily="34" charset="0"/>
              <a:ea typeface="Times New Roman" panose="02020603050405020304" pitchFamily="18" charset="0"/>
              <a:cs typeface="Times New Roman" panose="02020603050405020304" pitchFamily="18" charset="0"/>
            </a:endParaRPr>
          </a:p>
          <a:p>
            <a:pPr marL="285750" indent="-285750" defTabSz="914400">
              <a:buFontTx/>
              <a:buChar char="-"/>
            </a:pPr>
            <a:r>
              <a:rPr lang="en-US" sz="4000" i="1">
                <a:solidFill>
                  <a:prstClr val="black"/>
                </a:solidFill>
                <a:latin typeface="Times New Roman" pitchFamily="18" charset="0"/>
                <a:cs typeface="Times New Roman" pitchFamily="18" charset="0"/>
              </a:rPr>
              <a:t>Vận dụng giải toán thực tế.</a:t>
            </a:r>
            <a:endParaRPr lang="en-US" sz="40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498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2343150" y="899607"/>
            <a:ext cx="79248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Nhân số đo thời gian với một số</a:t>
            </a:r>
          </a:p>
        </p:txBody>
      </p:sp>
      <p:sp>
        <p:nvSpPr>
          <p:cNvPr id="36" name="Text Box 14"/>
          <p:cNvSpPr txBox="1">
            <a:spLocks noChangeArrowheads="1"/>
          </p:cNvSpPr>
          <p:nvPr/>
        </p:nvSpPr>
        <p:spPr bwMode="auto">
          <a:xfrm>
            <a:off x="7176293" y="2926845"/>
            <a:ext cx="350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Cambria" panose="02040503050406030204" pitchFamily="18" charset="0"/>
                <a:ea typeface="Cambria" panose="02040503050406030204" pitchFamily="18" charset="0"/>
                <a:cs typeface="Arial" panose="020B0604020202020204" pitchFamily="34" charset="0"/>
              </a:rPr>
              <a:t>1 giờ 10 phút x 3 = ?</a:t>
            </a:r>
          </a:p>
        </p:txBody>
      </p:sp>
      <p:sp>
        <p:nvSpPr>
          <p:cNvPr id="38" name="Text Box 15"/>
          <p:cNvSpPr txBox="1">
            <a:spLocks noChangeArrowheads="1"/>
          </p:cNvSpPr>
          <p:nvPr/>
        </p:nvSpPr>
        <p:spPr bwMode="auto">
          <a:xfrm>
            <a:off x="2209800" y="2926845"/>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Ta phải thực hiện phép nhân :</a:t>
            </a:r>
          </a:p>
        </p:txBody>
      </p:sp>
      <p:sp>
        <p:nvSpPr>
          <p:cNvPr id="8217" name="Rectangle 2"/>
          <p:cNvSpPr>
            <a:spLocks noChangeArrowheads="1"/>
          </p:cNvSpPr>
          <p:nvPr/>
        </p:nvSpPr>
        <p:spPr bwMode="auto">
          <a:xfrm>
            <a:off x="1125023" y="1612152"/>
            <a:ext cx="1011467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i="1">
                <a:solidFill>
                  <a:srgbClr val="000000"/>
                </a:solidFill>
                <a:latin typeface="Times New Roman" panose="02020603050405020304" pitchFamily="18" charset="0"/>
                <a:cs typeface="Times New Roman" panose="02020603050405020304" pitchFamily="18" charset="0"/>
              </a:rPr>
              <a:t>a) Ví dụ 1:</a:t>
            </a:r>
            <a:r>
              <a:rPr lang="en-US" altLang="en-US">
                <a:solidFill>
                  <a:srgbClr val="000000"/>
                </a:solidFill>
                <a:latin typeface="Times New Roman" panose="02020603050405020304" pitchFamily="18" charset="0"/>
                <a:cs typeface="Times New Roman" panose="02020603050405020304" pitchFamily="18" charset="0"/>
              </a:rPr>
              <a:t> Trung bình một người thợ làm xong một sản phẩm hết 1 giờ 10 phút. Hỏi người đó làm 3 sản phẩm như thế hết bao nhiêu thời gian ?</a:t>
            </a:r>
          </a:p>
        </p:txBody>
      </p:sp>
      <p:sp>
        <p:nvSpPr>
          <p:cNvPr id="8203" name="Text Box 2"/>
          <p:cNvSpPr txBox="1">
            <a:spLocks noChangeArrowheads="1"/>
          </p:cNvSpPr>
          <p:nvPr/>
        </p:nvSpPr>
        <p:spPr bwMode="auto">
          <a:xfrm>
            <a:off x="2505075" y="429707"/>
            <a:ext cx="7600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50000"/>
              </a:spcBef>
              <a:spcAft>
                <a:spcPct val="0"/>
              </a:spcAft>
              <a:buNone/>
            </a:pPr>
            <a:r>
              <a:rPr lang="en-US" altLang="en-US" sz="3200" b="0">
                <a:solidFill>
                  <a:srgbClr val="000000"/>
                </a:solidFill>
                <a:latin typeface="Times New Roman" panose="02020603050405020304" pitchFamily="18" charset="0"/>
                <a:cs typeface="Times New Roman" panose="02020603050405020304" pitchFamily="18" charset="0"/>
              </a:rPr>
              <a:t>Toán</a:t>
            </a:r>
          </a:p>
        </p:txBody>
      </p:sp>
      <p:sp>
        <p:nvSpPr>
          <p:cNvPr id="8205" name="Slide Number Placeholder 3"/>
          <p:cNvSpPr>
            <a:spLocks noGrp="1"/>
          </p:cNvSpPr>
          <p:nvPr>
            <p:ph type="sldNum" sz="quarter" idx="12"/>
          </p:nvPr>
        </p:nvSpPr>
        <p:spPr>
          <a:xfrm>
            <a:off x="8737600" y="6582857"/>
            <a:ext cx="2844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fld id="{5827DB64-A2B7-4170-9A6A-7FF2E031CAC3}" type="slidenum">
              <a:rPr lang="en-US" altLang="en-US" sz="1400" b="0">
                <a:solidFill>
                  <a:srgbClr val="000000"/>
                </a:solidFill>
                <a:latin typeface="Arial" panose="020B0604020202020204" pitchFamily="34" charset="0"/>
                <a:cs typeface="Arial" panose="020B0604020202020204" pitchFamily="34" charset="0"/>
              </a:rPr>
              <a:t>4</a:t>
            </a:fld>
            <a:endParaRPr lang="en-US" altLang="en-US" sz="1400" b="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3636321" y="22375"/>
            <a:ext cx="5681363" cy="523220"/>
          </a:xfrm>
          <a:prstGeom prst="rect">
            <a:avLst/>
          </a:prstGeom>
          <a:noFill/>
        </p:spPr>
        <p:txBody>
          <a:bodyPr wrap="none" rtlCol="0">
            <a:spAutoFit/>
          </a:bodyPr>
          <a:lstStyle/>
          <a:p>
            <a:pPr algn="ctr"/>
            <a:r>
              <a:rPr lang="en-US" sz="2800" b="1">
                <a:latin typeface="Times New Roman" panose="02020603050405020304" pitchFamily="18" charset="0"/>
                <a:cs typeface="Times New Roman" panose="02020603050405020304" pitchFamily="18" charset="0"/>
              </a:rPr>
              <a:t>Thứ hai ngày 14 tháng 03 năm 2022</a:t>
            </a:r>
          </a:p>
        </p:txBody>
      </p:sp>
      <p:sp>
        <p:nvSpPr>
          <p:cNvPr id="13" name="Text Box 14"/>
          <p:cNvSpPr txBox="1">
            <a:spLocks noChangeArrowheads="1"/>
          </p:cNvSpPr>
          <p:nvPr/>
        </p:nvSpPr>
        <p:spPr bwMode="auto">
          <a:xfrm>
            <a:off x="485835" y="3630985"/>
            <a:ext cx="1255491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FF"/>
                </a:solidFill>
                <a:latin typeface="Times New Roman" panose="02020603050405020304" pitchFamily="18" charset="0"/>
                <a:ea typeface="Cambria" panose="02040503050406030204" pitchFamily="18" charset="0"/>
                <a:cs typeface="Times New Roman" panose="02020603050405020304" pitchFamily="18" charset="0"/>
              </a:rPr>
              <a:t>C1: 1 giờ 10 phút x 3 = 1 giờ 10 phút + 1 giờ 10 phút + 1 giờ 10 phút</a:t>
            </a:r>
          </a:p>
          <a:p>
            <a:pPr algn="just" defTabSz="914400" fontAlgn="base">
              <a:spcBef>
                <a:spcPct val="50000"/>
              </a:spcBef>
              <a:spcAft>
                <a:spcPct val="0"/>
              </a:spcAft>
              <a:buNone/>
            </a:pPr>
            <a:r>
              <a:rPr lang="en-US" altLang="en-US">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2 giờ 20 phút + 1 giờ 10 phút</a:t>
            </a:r>
          </a:p>
          <a:p>
            <a:pPr algn="just" defTabSz="914400" fontAlgn="base">
              <a:spcBef>
                <a:spcPct val="50000"/>
              </a:spcBef>
              <a:spcAft>
                <a:spcPct val="0"/>
              </a:spcAft>
              <a:buNone/>
            </a:pPr>
            <a:r>
              <a:rPr lang="en-US" altLang="en-US">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3 giờ 30 phút</a:t>
            </a:r>
          </a:p>
        </p:txBody>
      </p:sp>
      <p:sp>
        <p:nvSpPr>
          <p:cNvPr id="14" name="Text Box 14"/>
          <p:cNvSpPr txBox="1">
            <a:spLocks noChangeArrowheads="1"/>
          </p:cNvSpPr>
          <p:nvPr/>
        </p:nvSpPr>
        <p:spPr bwMode="auto">
          <a:xfrm>
            <a:off x="485835" y="5561555"/>
            <a:ext cx="1033456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FF"/>
                </a:solidFill>
                <a:latin typeface="Times New Roman" panose="02020603050405020304" pitchFamily="18" charset="0"/>
                <a:ea typeface="Cambria" panose="02040503050406030204" pitchFamily="18" charset="0"/>
                <a:cs typeface="Times New Roman" panose="02020603050405020304" pitchFamily="18" charset="0"/>
              </a:rPr>
              <a:t>C2: 1 giờ 10 phút = 70 phút</a:t>
            </a:r>
          </a:p>
          <a:p>
            <a:pPr algn="just" defTabSz="914400" fontAlgn="base">
              <a:spcBef>
                <a:spcPct val="50000"/>
              </a:spcBef>
              <a:spcAft>
                <a:spcPct val="0"/>
              </a:spcAft>
              <a:buNone/>
            </a:pPr>
            <a:r>
              <a:rPr lang="en-US" altLang="en-US">
                <a:solidFill>
                  <a:srgbClr val="0000FF"/>
                </a:solidFill>
                <a:latin typeface="Times New Roman" panose="02020603050405020304" pitchFamily="18" charset="0"/>
                <a:ea typeface="Cambria" panose="02040503050406030204" pitchFamily="18" charset="0"/>
                <a:cs typeface="Times New Roman" panose="02020603050405020304" pitchFamily="18" charset="0"/>
              </a:rPr>
              <a:t>70 phút x 3 = 210 phút = 3 giờ 30 phút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217"/>
                                        </p:tgtEl>
                                        <p:attrNameLst>
                                          <p:attrName>style.visibility</p:attrName>
                                        </p:attrNameLst>
                                      </p:cBhvr>
                                      <p:to>
                                        <p:strVal val="visible"/>
                                      </p:to>
                                    </p:set>
                                    <p:animEffect transition="in" filter="barn(inVertical)">
                                      <p:cBhvr>
                                        <p:cTn id="12" dur="500"/>
                                        <p:tgtEl>
                                          <p:spTgt spid="82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36" grpId="0"/>
      <p:bldP spid="38" grpId="0"/>
      <p:bldP spid="8217"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Text Box 14"/>
          <p:cNvSpPr txBox="1">
            <a:spLocks noChangeArrowheads="1"/>
          </p:cNvSpPr>
          <p:nvPr/>
        </p:nvSpPr>
        <p:spPr bwMode="auto">
          <a:xfrm>
            <a:off x="6477000" y="2967038"/>
            <a:ext cx="350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1 giờ 10 phút x 3 = ?</a:t>
            </a:r>
          </a:p>
        </p:txBody>
      </p:sp>
      <p:sp>
        <p:nvSpPr>
          <p:cNvPr id="8196" name="Text Box 15"/>
          <p:cNvSpPr txBox="1">
            <a:spLocks noChangeArrowheads="1"/>
          </p:cNvSpPr>
          <p:nvPr/>
        </p:nvSpPr>
        <p:spPr bwMode="auto">
          <a:xfrm>
            <a:off x="1811338" y="2521666"/>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Ta phải thực hiện phép nhân :</a:t>
            </a:r>
          </a:p>
        </p:txBody>
      </p:sp>
      <p:sp>
        <p:nvSpPr>
          <p:cNvPr id="8201" name="Rectangle 2"/>
          <p:cNvSpPr>
            <a:spLocks noChangeArrowheads="1"/>
          </p:cNvSpPr>
          <p:nvPr/>
        </p:nvSpPr>
        <p:spPr bwMode="auto">
          <a:xfrm>
            <a:off x="425254" y="1439297"/>
            <a:ext cx="115674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i="1">
                <a:solidFill>
                  <a:srgbClr val="000000"/>
                </a:solidFill>
                <a:latin typeface="Times New Roman" panose="02020603050405020304" pitchFamily="18" charset="0"/>
                <a:cs typeface="Times New Roman" panose="02020603050405020304" pitchFamily="18" charset="0"/>
              </a:rPr>
              <a:t>a) Ví dụ 1:</a:t>
            </a:r>
            <a:r>
              <a:rPr lang="en-US" altLang="en-US" sz="2800" b="1">
                <a:solidFill>
                  <a:srgbClr val="000000"/>
                </a:solidFill>
                <a:latin typeface="Times New Roman" panose="02020603050405020304" pitchFamily="18" charset="0"/>
                <a:cs typeface="Times New Roman" panose="02020603050405020304" pitchFamily="18" charset="0"/>
              </a:rPr>
              <a:t> Trung bình một người thợ làm xong một sản phẩm hết 1 giờ 10 phút. Hỏi người đó làm 3 sản phẩm như thế hết bao nhiêu thời gian ?</a:t>
            </a:r>
          </a:p>
        </p:txBody>
      </p:sp>
      <p:sp>
        <p:nvSpPr>
          <p:cNvPr id="8202" name="Text Box 2"/>
          <p:cNvSpPr txBox="1">
            <a:spLocks noChangeArrowheads="1"/>
          </p:cNvSpPr>
          <p:nvPr/>
        </p:nvSpPr>
        <p:spPr bwMode="auto">
          <a:xfrm>
            <a:off x="2343150" y="330200"/>
            <a:ext cx="7600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defTabSz="914400" fontAlgn="base">
              <a:spcBef>
                <a:spcPct val="50000"/>
              </a:spcBef>
              <a:spcAft>
                <a:spcPct val="0"/>
              </a:spcAft>
            </a:pPr>
            <a:r>
              <a:rPr lang="en-US" altLang="en-US" sz="3200">
                <a:solidFill>
                  <a:srgbClr val="000000"/>
                </a:solidFill>
                <a:latin typeface="Times New Roman" panose="02020603050405020304" pitchFamily="18" charset="0"/>
                <a:cs typeface="Times New Roman" panose="02020603050405020304" pitchFamily="18" charset="0"/>
              </a:rPr>
              <a:t>Toán</a:t>
            </a:r>
          </a:p>
        </p:txBody>
      </p:sp>
      <p:sp>
        <p:nvSpPr>
          <p:cNvPr id="8203" name="Line 9"/>
          <p:cNvSpPr>
            <a:spLocks noChangeShapeType="1"/>
          </p:cNvSpPr>
          <p:nvPr/>
        </p:nvSpPr>
        <p:spPr bwMode="auto">
          <a:xfrm flipV="1">
            <a:off x="5745164" y="822325"/>
            <a:ext cx="820737" cy="14288"/>
          </a:xfrm>
          <a:prstGeom prst="line">
            <a:avLst/>
          </a:prstGeom>
          <a:noFill/>
          <a:ln w="28575">
            <a:solidFill>
              <a:schemeClr val="tx2"/>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820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eaLnBrk="0" fontAlgn="base" hangingPunct="0">
              <a:spcBef>
                <a:spcPct val="0"/>
              </a:spcBef>
              <a:spcAft>
                <a:spcPct val="0"/>
              </a:spcAft>
            </a:pPr>
            <a:fld id="{B7C05AF0-F85C-4708-8761-1302C68DE1EE}" type="slidenum">
              <a:rPr lang="en-US" altLang="en-US">
                <a:solidFill>
                  <a:srgbClr val="000000"/>
                </a:solidFill>
                <a:latin typeface="Arial" panose="020B0604020202020204" pitchFamily="34" charset="0"/>
              </a:rPr>
              <a:t>5</a:t>
            </a:fld>
            <a:endParaRPr lang="en-US" altLang="en-US">
              <a:solidFill>
                <a:srgbClr val="000000"/>
              </a:solidFill>
              <a:latin typeface="Arial" panose="020B0604020202020204" pitchFamily="34" charset="0"/>
            </a:endParaRPr>
          </a:p>
        </p:txBody>
      </p:sp>
      <p:sp>
        <p:nvSpPr>
          <p:cNvPr id="29" name="Text Box 14"/>
          <p:cNvSpPr txBox="1">
            <a:spLocks noChangeArrowheads="1"/>
          </p:cNvSpPr>
          <p:nvPr/>
        </p:nvSpPr>
        <p:spPr bwMode="auto">
          <a:xfrm>
            <a:off x="6477000" y="2951426"/>
            <a:ext cx="350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1 giờ 10 phút</a:t>
            </a:r>
          </a:p>
        </p:txBody>
      </p:sp>
      <p:sp>
        <p:nvSpPr>
          <p:cNvPr id="30" name="Text Box 14"/>
          <p:cNvSpPr txBox="1">
            <a:spLocks noChangeArrowheads="1"/>
          </p:cNvSpPr>
          <p:nvPr/>
        </p:nvSpPr>
        <p:spPr bwMode="auto">
          <a:xfrm>
            <a:off x="8548688" y="2967038"/>
            <a:ext cx="303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x </a:t>
            </a:r>
          </a:p>
        </p:txBody>
      </p:sp>
      <p:sp>
        <p:nvSpPr>
          <p:cNvPr id="31" name="Text Box 14"/>
          <p:cNvSpPr txBox="1">
            <a:spLocks noChangeArrowheads="1"/>
          </p:cNvSpPr>
          <p:nvPr/>
        </p:nvSpPr>
        <p:spPr bwMode="auto">
          <a:xfrm>
            <a:off x="8821738" y="2963863"/>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3 </a:t>
            </a:r>
          </a:p>
        </p:txBody>
      </p:sp>
      <p:sp>
        <p:nvSpPr>
          <p:cNvPr id="17" name="Text Box 15"/>
          <p:cNvSpPr txBox="1">
            <a:spLocks noChangeArrowheads="1"/>
          </p:cNvSpPr>
          <p:nvPr/>
        </p:nvSpPr>
        <p:spPr bwMode="auto">
          <a:xfrm>
            <a:off x="1819043" y="3336926"/>
            <a:ext cx="487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Ta đặt tính rồi tính như sau :</a:t>
            </a:r>
          </a:p>
        </p:txBody>
      </p:sp>
      <p:sp>
        <p:nvSpPr>
          <p:cNvPr id="18" name="Line 20"/>
          <p:cNvSpPr>
            <a:spLocks noChangeShapeType="1"/>
          </p:cNvSpPr>
          <p:nvPr/>
        </p:nvSpPr>
        <p:spPr bwMode="auto">
          <a:xfrm flipV="1">
            <a:off x="6567489" y="4505325"/>
            <a:ext cx="2236787" cy="793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9" name="Text Box 21"/>
          <p:cNvSpPr txBox="1">
            <a:spLocks noChangeArrowheads="1"/>
          </p:cNvSpPr>
          <p:nvPr/>
        </p:nvSpPr>
        <p:spPr bwMode="auto">
          <a:xfrm>
            <a:off x="7540817" y="4443414"/>
            <a:ext cx="457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3 </a:t>
            </a:r>
          </a:p>
        </p:txBody>
      </p:sp>
      <p:sp>
        <p:nvSpPr>
          <p:cNvPr id="20" name="Text Box 22"/>
          <p:cNvSpPr txBox="1">
            <a:spLocks noChangeArrowheads="1"/>
          </p:cNvSpPr>
          <p:nvPr/>
        </p:nvSpPr>
        <p:spPr bwMode="auto">
          <a:xfrm>
            <a:off x="7988350" y="4415629"/>
            <a:ext cx="1371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phút</a:t>
            </a:r>
          </a:p>
        </p:txBody>
      </p:sp>
      <p:sp>
        <p:nvSpPr>
          <p:cNvPr id="21" name="Text Box 23"/>
          <p:cNvSpPr txBox="1">
            <a:spLocks noChangeArrowheads="1"/>
          </p:cNvSpPr>
          <p:nvPr/>
        </p:nvSpPr>
        <p:spPr bwMode="auto">
          <a:xfrm>
            <a:off x="6955029" y="4415629"/>
            <a:ext cx="8143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giờ</a:t>
            </a:r>
          </a:p>
        </p:txBody>
      </p:sp>
      <p:sp>
        <p:nvSpPr>
          <p:cNvPr id="22" name="Text Box 24"/>
          <p:cNvSpPr txBox="1">
            <a:spLocks noChangeArrowheads="1"/>
          </p:cNvSpPr>
          <p:nvPr/>
        </p:nvSpPr>
        <p:spPr bwMode="auto">
          <a:xfrm>
            <a:off x="6680200" y="4443414"/>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3</a:t>
            </a:r>
          </a:p>
        </p:txBody>
      </p:sp>
      <p:sp>
        <p:nvSpPr>
          <p:cNvPr id="23" name="Text Box 18"/>
          <p:cNvSpPr txBox="1">
            <a:spLocks noChangeArrowheads="1"/>
          </p:cNvSpPr>
          <p:nvPr/>
        </p:nvSpPr>
        <p:spPr bwMode="auto">
          <a:xfrm flipH="1">
            <a:off x="7724444" y="4443842"/>
            <a:ext cx="39528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000000"/>
                </a:solidFill>
                <a:latin typeface="Times New Roman" panose="02020603050405020304" pitchFamily="18" charset="0"/>
              </a:rPr>
              <a:t>0</a:t>
            </a:r>
          </a:p>
        </p:txBody>
      </p:sp>
      <p:sp>
        <p:nvSpPr>
          <p:cNvPr id="33" name="Text Box 25"/>
          <p:cNvSpPr txBox="1">
            <a:spLocks noChangeArrowheads="1"/>
          </p:cNvSpPr>
          <p:nvPr/>
        </p:nvSpPr>
        <p:spPr bwMode="auto">
          <a:xfrm>
            <a:off x="198952" y="4696787"/>
            <a:ext cx="43227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FF0000"/>
                </a:solidFill>
                <a:latin typeface="Times New Roman" panose="02020603050405020304" pitchFamily="18" charset="0"/>
              </a:rPr>
              <a:t>Vậy: 1 giờ 10 phút x 3 =</a:t>
            </a:r>
          </a:p>
        </p:txBody>
      </p:sp>
      <p:sp>
        <p:nvSpPr>
          <p:cNvPr id="34" name="Text Box 26"/>
          <p:cNvSpPr txBox="1">
            <a:spLocks noChangeArrowheads="1"/>
          </p:cNvSpPr>
          <p:nvPr/>
        </p:nvSpPr>
        <p:spPr bwMode="auto">
          <a:xfrm>
            <a:off x="3975031" y="4676772"/>
            <a:ext cx="2438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fontAlgn="base">
              <a:spcBef>
                <a:spcPct val="50000"/>
              </a:spcBef>
              <a:spcAft>
                <a:spcPct val="0"/>
              </a:spcAft>
            </a:pPr>
            <a:r>
              <a:rPr lang="en-US" altLang="en-US" sz="2800" b="1">
                <a:solidFill>
                  <a:srgbClr val="FF0000"/>
                </a:solidFill>
                <a:latin typeface="Times New Roman" panose="02020603050405020304" pitchFamily="18" charset="0"/>
              </a:rPr>
              <a:t>3 giờ 30 phút</a:t>
            </a:r>
          </a:p>
        </p:txBody>
      </p:sp>
      <p:sp>
        <p:nvSpPr>
          <p:cNvPr id="35" name="Rounded Rectangle 34"/>
          <p:cNvSpPr>
            <a:spLocks noChangeArrowheads="1"/>
          </p:cNvSpPr>
          <p:nvPr/>
        </p:nvSpPr>
        <p:spPr bwMode="auto">
          <a:xfrm>
            <a:off x="0" y="5162549"/>
            <a:ext cx="12192000" cy="1695451"/>
          </a:xfrm>
          <a:prstGeom prst="roundRect">
            <a:avLst>
              <a:gd name="adj" fmla="val 16667"/>
            </a:avLst>
          </a:prstGeom>
          <a:solidFill>
            <a:schemeClr val="accent1"/>
          </a:solidFill>
          <a:ln w="9525" algn="ctr">
            <a:solidFill>
              <a:schemeClr val="tx1"/>
            </a:solidFill>
            <a:round/>
          </a:ln>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defTabSz="914400" eaLnBrk="0" fontAlgn="base" hangingPunct="0">
              <a:spcBef>
                <a:spcPct val="0"/>
              </a:spcBef>
              <a:spcAft>
                <a:spcPct val="0"/>
              </a:spcAft>
            </a:pPr>
            <a:r>
              <a:rPr lang="en-US" altLang="en-US" sz="2400" b="1">
                <a:solidFill>
                  <a:srgbClr val="000000"/>
                </a:solidFill>
                <a:latin typeface="Arial" panose="020B0604020202020204" pitchFamily="34" charset="0"/>
                <a:cs typeface="Times New Roman" panose="02020603050405020304" pitchFamily="18" charset="0"/>
              </a:rPr>
              <a:t>Khi nhân số đo thời gian với một số ta thực hiện các bước sau: </a:t>
            </a:r>
            <a:endParaRPr lang="en-US" altLang="en-US" sz="2400">
              <a:solidFill>
                <a:srgbClr val="000000"/>
              </a:solidFill>
              <a:latin typeface="Arial" panose="020B0604020202020204" pitchFamily="34" charset="0"/>
            </a:endParaRPr>
          </a:p>
          <a:p>
            <a:pPr algn="just" defTabSz="914400" eaLnBrk="0" fontAlgn="base" hangingPunct="0">
              <a:spcBef>
                <a:spcPct val="0"/>
              </a:spcBef>
              <a:spcAft>
                <a:spcPct val="0"/>
              </a:spcAft>
            </a:pPr>
            <a:r>
              <a:rPr lang="en-US" altLang="en-US" sz="2400" b="1">
                <a:solidFill>
                  <a:srgbClr val="000000"/>
                </a:solidFill>
                <a:latin typeface="Arial" panose="020B0604020202020204" pitchFamily="34" charset="0"/>
                <a:cs typeface="Times New Roman" panose="02020603050405020304" pitchFamily="18" charset="0"/>
              </a:rPr>
              <a:t>Bước 1: Đặt tính( số tự nhiên thẳng với số đo thời gian của tên đơn vị thứ 2 trong số đo thời gian)</a:t>
            </a:r>
            <a:endParaRPr lang="en-US" altLang="en-US" sz="2400">
              <a:solidFill>
                <a:srgbClr val="000000"/>
              </a:solidFill>
              <a:latin typeface="Arial" panose="020B0604020202020204" pitchFamily="34" charset="0"/>
            </a:endParaRPr>
          </a:p>
          <a:p>
            <a:pPr algn="just" defTabSz="914400" eaLnBrk="0" fontAlgn="base" hangingPunct="0">
              <a:spcBef>
                <a:spcPct val="0"/>
              </a:spcBef>
              <a:spcAft>
                <a:spcPct val="0"/>
              </a:spcAft>
            </a:pPr>
            <a:r>
              <a:rPr lang="en-US" altLang="en-US" sz="2400" b="1">
                <a:solidFill>
                  <a:srgbClr val="000000"/>
                </a:solidFill>
                <a:latin typeface="Arial" panose="020B0604020202020204" pitchFamily="34" charset="0"/>
                <a:cs typeface="Times New Roman" panose="02020603050405020304" pitchFamily="18" charset="0"/>
              </a:rPr>
              <a:t>Bước 2: Tính (nhân với từng đơn vị đo).</a:t>
            </a:r>
            <a:endParaRPr lang="en-US" altLang="en-US" sz="2400">
              <a:solidFill>
                <a:srgbClr val="000000"/>
              </a:solidFill>
              <a:latin typeface="Arial" panose="020B0604020202020204" pitchFamily="34" charset="0"/>
            </a:endParaRPr>
          </a:p>
        </p:txBody>
      </p:sp>
      <p:sp>
        <p:nvSpPr>
          <p:cNvPr id="27" name="TextBox 26"/>
          <p:cNvSpPr txBox="1"/>
          <p:nvPr/>
        </p:nvSpPr>
        <p:spPr>
          <a:xfrm>
            <a:off x="3851122" y="-19829"/>
            <a:ext cx="5251759" cy="523220"/>
          </a:xfrm>
          <a:prstGeom prst="rect">
            <a:avLst/>
          </a:prstGeom>
          <a:noFill/>
        </p:spPr>
        <p:txBody>
          <a:bodyPr wrap="none" rtlCol="0">
            <a:spAutoFit/>
          </a:bodyPr>
          <a:lstStyle/>
          <a:p>
            <a:pPr algn="ctr"/>
            <a:r>
              <a:rPr lang="en-US" sz="2800">
                <a:latin typeface="Times New Roman" panose="02020603050405020304" pitchFamily="18" charset="0"/>
                <a:cs typeface="Times New Roman" panose="02020603050405020304" pitchFamily="18" charset="0"/>
              </a:rPr>
              <a:t>Thứ sáu ngày 25 tháng 2 năm 2022</a:t>
            </a:r>
          </a:p>
        </p:txBody>
      </p:sp>
      <p:sp>
        <p:nvSpPr>
          <p:cNvPr id="2" name="Text Box 2"/>
          <p:cNvSpPr txBox="1">
            <a:spLocks noChangeArrowheads="1"/>
          </p:cNvSpPr>
          <p:nvPr/>
        </p:nvSpPr>
        <p:spPr bwMode="auto">
          <a:xfrm>
            <a:off x="2343150" y="889447"/>
            <a:ext cx="79248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Nhân số đo thời gian với một số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0742 0.01088 L 0.01576 0.11412 " pathEditMode="relative" rAng="0" ptsTypes="AA">
                                      <p:cBhvr>
                                        <p:cTn id="13" dur="2000" fill="hold"/>
                                        <p:tgtEl>
                                          <p:spTgt spid="29"/>
                                        </p:tgtEl>
                                        <p:attrNameLst>
                                          <p:attrName>ppt_x</p:attrName>
                                          <p:attrName>ppt_y</p:attrName>
                                        </p:attrNameLst>
                                      </p:cBhvr>
                                      <p:rCtr x="417" y="5162"/>
                                    </p:animMotion>
                                  </p:childTnLst>
                                </p:cTn>
                              </p:par>
                            </p:childTnLst>
                          </p:cTn>
                        </p:par>
                      </p:childTnLst>
                    </p:cTn>
                  </p:par>
                  <p:par>
                    <p:cTn id="14" fill="hold">
                      <p:stCondLst>
                        <p:cond delay="indefinite"/>
                      </p:stCondLst>
                      <p:childTnLst>
                        <p:par>
                          <p:cTn id="15" fill="hold">
                            <p:stCondLst>
                              <p:cond delay="0"/>
                            </p:stCondLst>
                            <p:childTnLst>
                              <p:par>
                                <p:cTn id="16" presetID="41" presetClass="path" presetSubtype="0" accel="50000" decel="50000" fill="hold" grpId="0" nodeType="clickEffect">
                                  <p:stCondLst>
                                    <p:cond delay="0"/>
                                  </p:stCondLst>
                                  <p:childTnLst>
                                    <p:animMotion origin="layout" path="M 2.29167E-6 -0.00023 C -0.00209 -0.00602 -0.00834 -0.01065 -0.01042 -0.01065 C -0.02396 -0.01065 -0.03828 0.07662 -0.03828 0.16389 C -0.03828 0.11944 -0.04544 0.07662 -0.05196 0.07662 C -0.05912 0.07662 -0.06576 0.12014 -0.06576 0.16389 C -0.06576 0.14166 -0.06927 0.11944 -0.07279 0.11944 C -0.0763 0.11944 -0.07995 0.14097 -0.07995 0.16389 C -0.07995 0.15208 -0.08164 0.14166 -0.08334 0.14166 C -0.08516 0.14166 -0.08685 0.15301 -0.08685 0.16389 C -0.08685 0.15787 -0.08789 0.15208 -0.08893 0.15208 C -0.08919 0.15208 -0.09063 0.1581 -0.09063 0.16389 C -0.09063 0.16088 -0.09089 0.15787 -0.09154 0.15787 C -0.09154 0.15717 -0.09232 0.16065 -0.09232 0.16389 C -0.09232 0.16203 -0.09232 0.16088 -0.09284 0.16088 C -0.09284 0.16134 -0.09349 0.16227 -0.09349 0.16389 C -0.09349 0.16296 -0.09349 0.16203 -0.09349 0.16134 C -0.09375 0.16134 -0.09375 0.16203 -0.09375 0.16296 C -0.09414 0.16296 -0.09414 0.16227 -0.09414 0.16134 C -0.0944 0.16134 -0.0944 0.16203 -0.0944 0.16296 " pathEditMode="relative" rAng="0" ptsTypes="AAAAAAAAAAAAAAAAAAA">
                                      <p:cBhvr>
                                        <p:cTn id="17" dur="2000" fill="hold"/>
                                        <p:tgtEl>
                                          <p:spTgt spid="31"/>
                                        </p:tgtEl>
                                        <p:attrNameLst>
                                          <p:attrName>ppt_x</p:attrName>
                                          <p:attrName>ppt_y</p:attrName>
                                        </p:attrNameLst>
                                      </p:cBhvr>
                                      <p:rCtr x="-4727" y="7685"/>
                                    </p:animMotion>
                                  </p:childTnLst>
                                </p:cTn>
                              </p:par>
                            </p:childTnLst>
                          </p:cTn>
                        </p:par>
                      </p:childTnLst>
                    </p:cTn>
                  </p:par>
                  <p:par>
                    <p:cTn id="18" fill="hold">
                      <p:stCondLst>
                        <p:cond delay="indefinite"/>
                      </p:stCondLst>
                      <p:childTnLst>
                        <p:par>
                          <p:cTn id="19" fill="hold">
                            <p:stCondLst>
                              <p:cond delay="0"/>
                            </p:stCondLst>
                            <p:childTnLst>
                              <p:par>
                                <p:cTn id="20" presetID="41" presetClass="path" presetSubtype="0" accel="50000" decel="50000" fill="hold" grpId="0" nodeType="clickEffect">
                                  <p:stCondLst>
                                    <p:cond delay="0"/>
                                  </p:stCondLst>
                                  <p:childTnLst>
                                    <p:animMotion origin="layout" path="M -1.66667E-6 0.00023 C -0.0039 -0.0044 -0.01575 -0.0081 -0.01992 -0.0081 C -0.04648 -0.0081 -0.07357 0.06366 -0.07357 0.13681 C -0.07357 0.09931 -0.08711 0.06366 -0.09974 0.06366 C -0.11341 0.06366 -0.12643 0.10023 -0.12643 0.13681 C -0.12643 0.11782 -0.13294 0.09931 -0.13984 0.09931 C -0.14674 0.09931 -0.15338 0.11713 -0.15338 0.13681 C -0.15338 0.12616 -0.15677 0.11782 -0.16015 0.11782 C -0.16354 0.11782 -0.16706 0.12708 -0.16706 0.13681 C -0.16706 0.13125 -0.16862 0.12616 -0.17044 0.12616 C -0.17122 0.12616 -0.1737 0.13125 -0.1737 0.13681 C -0.1737 0.13357 -0.17461 0.13125 -0.17565 0.13125 C -0.17565 0.13079 -0.17734 0.13357 -0.17734 0.13681 C -0.17734 0.13449 -0.17734 0.13357 -0.17825 0.13357 C -0.17825 0.13426 -0.1793 0.13495 -0.1793 0.13681 C -0.1793 0.13542 -0.1793 0.13449 -0.1793 0.13426 C -0.17982 0.13426 -0.17982 0.13449 -0.17982 0.13542 C -0.18073 0.13542 -0.18073 0.13495 -0.18073 0.13426 C -0.18112 0.13426 -0.18112 0.13449 -0.18112 0.13542 " pathEditMode="relative" rAng="0" ptsTypes="AAAAAAAAAAAAAAAAAAA">
                                      <p:cBhvr>
                                        <p:cTn id="21" dur="2000" fill="hold"/>
                                        <p:tgtEl>
                                          <p:spTgt spid="30"/>
                                        </p:tgtEl>
                                        <p:attrNameLst>
                                          <p:attrName>ppt_x</p:attrName>
                                          <p:attrName>ppt_y</p:attrName>
                                        </p:attrNameLst>
                                      </p:cBhvr>
                                      <p:rCtr x="-9063" y="6412"/>
                                    </p:animMotion>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barn(inVertical)">
                                      <p:cBhvr>
                                        <p:cTn id="8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7" grpId="0"/>
      <p:bldP spid="19" grpId="0"/>
      <p:bldP spid="20" grpId="0"/>
      <p:bldP spid="21" grpId="0"/>
      <p:bldP spid="22" grpId="0"/>
      <p:bldP spid="23" grpId="0"/>
      <p:bldP spid="33" grpId="0"/>
      <p:bldP spid="34" grpId="0"/>
      <p:bldP spid="3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6"/>
          <p:cNvSpPr txBox="1">
            <a:spLocks noChangeArrowheads="1"/>
          </p:cNvSpPr>
          <p:nvPr/>
        </p:nvSpPr>
        <p:spPr bwMode="auto">
          <a:xfrm>
            <a:off x="4200525" y="3424407"/>
            <a:ext cx="4876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3 giờ 15 phút</a:t>
            </a:r>
          </a:p>
        </p:txBody>
      </p:sp>
      <p:sp>
        <p:nvSpPr>
          <p:cNvPr id="40" name="Text Box 17"/>
          <p:cNvSpPr txBox="1">
            <a:spLocks noChangeArrowheads="1"/>
          </p:cNvSpPr>
          <p:nvPr/>
        </p:nvSpPr>
        <p:spPr bwMode="auto">
          <a:xfrm>
            <a:off x="5218114" y="3914725"/>
            <a:ext cx="2566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5</a:t>
            </a:r>
          </a:p>
        </p:txBody>
      </p:sp>
      <p:sp>
        <p:nvSpPr>
          <p:cNvPr id="41" name="Text Box 18"/>
          <p:cNvSpPr txBox="1">
            <a:spLocks noChangeArrowheads="1"/>
          </p:cNvSpPr>
          <p:nvPr/>
        </p:nvSpPr>
        <p:spPr bwMode="auto">
          <a:xfrm flipH="1">
            <a:off x="5203825" y="4386264"/>
            <a:ext cx="401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5</a:t>
            </a:r>
          </a:p>
        </p:txBody>
      </p:sp>
      <p:sp>
        <p:nvSpPr>
          <p:cNvPr id="42" name="Line 20"/>
          <p:cNvSpPr>
            <a:spLocks noChangeShapeType="1"/>
          </p:cNvSpPr>
          <p:nvPr/>
        </p:nvSpPr>
        <p:spPr bwMode="auto">
          <a:xfrm flipV="1">
            <a:off x="4141789" y="4371485"/>
            <a:ext cx="2236787" cy="793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43" name="Text Box 21"/>
          <p:cNvSpPr txBox="1">
            <a:spLocks noChangeArrowheads="1"/>
          </p:cNvSpPr>
          <p:nvPr/>
        </p:nvSpPr>
        <p:spPr bwMode="auto">
          <a:xfrm>
            <a:off x="5014913" y="4378326"/>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7 </a:t>
            </a:r>
          </a:p>
        </p:txBody>
      </p:sp>
      <p:sp>
        <p:nvSpPr>
          <p:cNvPr id="44" name="Text Box 22"/>
          <p:cNvSpPr txBox="1">
            <a:spLocks noChangeArrowheads="1"/>
          </p:cNvSpPr>
          <p:nvPr/>
        </p:nvSpPr>
        <p:spPr bwMode="auto">
          <a:xfrm>
            <a:off x="5505450" y="4348551"/>
            <a:ext cx="137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phút</a:t>
            </a:r>
          </a:p>
        </p:txBody>
      </p:sp>
      <p:sp>
        <p:nvSpPr>
          <p:cNvPr id="45" name="Text Box 23"/>
          <p:cNvSpPr txBox="1">
            <a:spLocks noChangeArrowheads="1"/>
          </p:cNvSpPr>
          <p:nvPr/>
        </p:nvSpPr>
        <p:spPr bwMode="auto">
          <a:xfrm>
            <a:off x="4461669" y="4341814"/>
            <a:ext cx="8143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giờ</a:t>
            </a:r>
          </a:p>
        </p:txBody>
      </p:sp>
      <p:sp>
        <p:nvSpPr>
          <p:cNvPr id="46" name="Text Box 24"/>
          <p:cNvSpPr txBox="1">
            <a:spLocks noChangeArrowheads="1"/>
          </p:cNvSpPr>
          <p:nvPr/>
        </p:nvSpPr>
        <p:spPr bwMode="auto">
          <a:xfrm>
            <a:off x="4062413" y="4357689"/>
            <a:ext cx="639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15</a:t>
            </a:r>
          </a:p>
        </p:txBody>
      </p:sp>
      <p:sp>
        <p:nvSpPr>
          <p:cNvPr id="47" name="Text Box 17"/>
          <p:cNvSpPr txBox="1">
            <a:spLocks noChangeArrowheads="1"/>
          </p:cNvSpPr>
          <p:nvPr/>
        </p:nvSpPr>
        <p:spPr bwMode="auto">
          <a:xfrm>
            <a:off x="3664661" y="3696528"/>
            <a:ext cx="1062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vi-VN" altLang="en-US">
                <a:solidFill>
                  <a:srgbClr val="000000"/>
                </a:solidFill>
                <a:latin typeface="Times New Roman" panose="02020603050405020304" pitchFamily="18" charset="0"/>
                <a:cs typeface="Arial" panose="020B0604020202020204" pitchFamily="34" charset="0"/>
              </a:rPr>
              <a:t>  </a:t>
            </a:r>
            <a:r>
              <a:rPr lang="vi-VN" altLang="en-US">
                <a:solidFill>
                  <a:srgbClr val="000000"/>
                </a:solidFill>
                <a:latin typeface="Sitka Text" pitchFamily="2" charset="0"/>
                <a:cs typeface="Arial" panose="020B0604020202020204" pitchFamily="34" charset="0"/>
              </a:rPr>
              <a:t>x</a:t>
            </a:r>
            <a:r>
              <a:rPr lang="vi-VN" altLang="en-US">
                <a:solidFill>
                  <a:srgbClr val="000000"/>
                </a:solidFill>
                <a:latin typeface="Times New Roman" panose="02020603050405020304" pitchFamily="18" charset="0"/>
                <a:cs typeface="Arial" panose="020B0604020202020204" pitchFamily="34" charset="0"/>
              </a:rPr>
              <a:t>         </a:t>
            </a:r>
            <a:endParaRPr lang="en-US" altLang="en-US">
              <a:solidFill>
                <a:srgbClr val="000000"/>
              </a:solidFill>
              <a:latin typeface="Times New Roman" panose="02020603050405020304" pitchFamily="18" charset="0"/>
              <a:cs typeface="Arial" panose="020B0604020202020204" pitchFamily="34" charset="0"/>
            </a:endParaRPr>
          </a:p>
        </p:txBody>
      </p:sp>
      <p:sp>
        <p:nvSpPr>
          <p:cNvPr id="48" name="Text Box 25"/>
          <p:cNvSpPr txBox="1">
            <a:spLocks noChangeArrowheads="1"/>
          </p:cNvSpPr>
          <p:nvPr/>
        </p:nvSpPr>
        <p:spPr bwMode="auto">
          <a:xfrm>
            <a:off x="2631281" y="4803207"/>
            <a:ext cx="43227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FF0000"/>
                </a:solidFill>
                <a:latin typeface="Times New Roman" panose="02020603050405020304" pitchFamily="18" charset="0"/>
                <a:cs typeface="Arial" panose="020B0604020202020204" pitchFamily="34" charset="0"/>
              </a:rPr>
              <a:t>Vậy: 3 giờ 15 phút x 5 =</a:t>
            </a:r>
          </a:p>
        </p:txBody>
      </p:sp>
      <p:sp>
        <p:nvSpPr>
          <p:cNvPr id="49" name="Text Box 26"/>
          <p:cNvSpPr txBox="1">
            <a:spLocks noChangeArrowheads="1"/>
          </p:cNvSpPr>
          <p:nvPr/>
        </p:nvSpPr>
        <p:spPr bwMode="auto">
          <a:xfrm>
            <a:off x="6409532" y="4796514"/>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FF0000"/>
                </a:solidFill>
                <a:latin typeface="Times New Roman" panose="02020603050405020304" pitchFamily="18" charset="0"/>
                <a:cs typeface="Arial" panose="020B0604020202020204" pitchFamily="34" charset="0"/>
              </a:rPr>
              <a:t>16 giờ 15 phút</a:t>
            </a:r>
          </a:p>
        </p:txBody>
      </p:sp>
      <p:sp>
        <p:nvSpPr>
          <p:cNvPr id="33" name="Text Box 14"/>
          <p:cNvSpPr txBox="1">
            <a:spLocks noChangeArrowheads="1"/>
          </p:cNvSpPr>
          <p:nvPr/>
        </p:nvSpPr>
        <p:spPr bwMode="auto">
          <a:xfrm>
            <a:off x="6762750" y="2477420"/>
            <a:ext cx="3505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3 giờ 15 phút x 5 = ?</a:t>
            </a:r>
          </a:p>
        </p:txBody>
      </p:sp>
      <p:sp>
        <p:nvSpPr>
          <p:cNvPr id="34" name="Text Box 15"/>
          <p:cNvSpPr txBox="1">
            <a:spLocks noChangeArrowheads="1"/>
          </p:cNvSpPr>
          <p:nvPr/>
        </p:nvSpPr>
        <p:spPr bwMode="auto">
          <a:xfrm>
            <a:off x="1280160" y="2993756"/>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Ta đặt tính rồi tính như sau :</a:t>
            </a:r>
          </a:p>
        </p:txBody>
      </p:sp>
      <p:sp>
        <p:nvSpPr>
          <p:cNvPr id="35" name="Text Box 15"/>
          <p:cNvSpPr txBox="1">
            <a:spLocks noChangeArrowheads="1"/>
          </p:cNvSpPr>
          <p:nvPr/>
        </p:nvSpPr>
        <p:spPr bwMode="auto">
          <a:xfrm>
            <a:off x="1280160" y="2475415"/>
            <a:ext cx="487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Ta phải thực hiện phép nhân :</a:t>
            </a:r>
          </a:p>
        </p:txBody>
      </p:sp>
      <p:sp>
        <p:nvSpPr>
          <p:cNvPr id="10261" name="Rectangle 56"/>
          <p:cNvSpPr>
            <a:spLocks noChangeArrowheads="1"/>
          </p:cNvSpPr>
          <p:nvPr/>
        </p:nvSpPr>
        <p:spPr bwMode="auto">
          <a:xfrm>
            <a:off x="452511" y="1078073"/>
            <a:ext cx="11408899"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i="1">
                <a:solidFill>
                  <a:srgbClr val="000000"/>
                </a:solidFill>
                <a:latin typeface="Times New Roman" panose="02020603050405020304" pitchFamily="18" charset="0"/>
                <a:cs typeface="Times New Roman" panose="02020603050405020304" pitchFamily="18" charset="0"/>
              </a:rPr>
              <a:t>b) Ví dụ 2:</a:t>
            </a:r>
            <a:r>
              <a:rPr lang="en-US" altLang="en-US">
                <a:solidFill>
                  <a:srgbClr val="000000"/>
                </a:solidFill>
                <a:latin typeface="Times New Roman" panose="02020603050405020304" pitchFamily="18" charset="0"/>
                <a:cs typeface="Times New Roman" panose="02020603050405020304" pitchFamily="18" charset="0"/>
              </a:rPr>
              <a:t> Mỗi buổi sáng Hạnh học ở trường trung bình 3 giờ 15 phút. Một tuần lễ Hạnh học ở trường 5 buổi. Hỏi mỗi tuần lễ Hạnh học ở trường bao nhiêu thời gian?</a:t>
            </a:r>
          </a:p>
        </p:txBody>
      </p:sp>
      <p:sp>
        <p:nvSpPr>
          <p:cNvPr id="59" name="TextBox 12"/>
          <p:cNvSpPr txBox="1">
            <a:spLocks noChangeArrowheads="1"/>
          </p:cNvSpPr>
          <p:nvPr/>
        </p:nvSpPr>
        <p:spPr bwMode="auto">
          <a:xfrm>
            <a:off x="6638925" y="4303714"/>
            <a:ext cx="5314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b="0">
                <a:solidFill>
                  <a:srgbClr val="000000"/>
                </a:solidFill>
                <a:latin typeface="Times New Roman" panose="02020603050405020304" pitchFamily="18" charset="0"/>
                <a:cs typeface="Times New Roman" panose="02020603050405020304" pitchFamily="18" charset="0"/>
              </a:rPr>
              <a:t>(75 phút = 1 giờ 15 phút)</a:t>
            </a:r>
          </a:p>
        </p:txBody>
      </p:sp>
      <p:sp>
        <p:nvSpPr>
          <p:cNvPr id="1026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0"/>
              </a:spcBef>
              <a:spcAft>
                <a:spcPct val="0"/>
              </a:spcAft>
              <a:buNone/>
            </a:pPr>
            <a:fld id="{305B5DE6-7EC3-404B-8116-E56DD29A97EE}" type="slidenum">
              <a:rPr lang="en-US" altLang="en-US" sz="1400" b="0">
                <a:solidFill>
                  <a:srgbClr val="000000"/>
                </a:solidFill>
                <a:latin typeface="Arial" panose="020B0604020202020204" pitchFamily="34" charset="0"/>
                <a:cs typeface="Arial" panose="020B0604020202020204" pitchFamily="34" charset="0"/>
              </a:rPr>
              <a:t>6</a:t>
            </a:fld>
            <a:endParaRPr lang="en-US" altLang="en-US" sz="1400" b="0">
              <a:solidFill>
                <a:srgbClr val="000000"/>
              </a:solidFill>
              <a:latin typeface="Arial" panose="020B0604020202020204" pitchFamily="34" charset="0"/>
              <a:cs typeface="Arial" panose="020B0604020202020204" pitchFamily="34" charset="0"/>
            </a:endParaRPr>
          </a:p>
        </p:txBody>
      </p:sp>
      <p:sp>
        <p:nvSpPr>
          <p:cNvPr id="62" name="Arc 23"/>
          <p:cNvSpPr/>
          <p:nvPr/>
        </p:nvSpPr>
        <p:spPr bwMode="auto">
          <a:xfrm rot="5400000">
            <a:off x="6333332" y="2739232"/>
            <a:ext cx="700087" cy="3867150"/>
          </a:xfrm>
          <a:custGeom>
            <a:avLst/>
            <a:gdLst>
              <a:gd name="T0" fmla="*/ 16992951 w 21600"/>
              <a:gd name="T1" fmla="*/ 0 h 28140"/>
              <a:gd name="T2" fmla="*/ 17433131 w 21600"/>
              <a:gd name="T3" fmla="*/ 531444532 h 28140"/>
              <a:gd name="T4" fmla="*/ 0 w 21600"/>
              <a:gd name="T5" fmla="*/ 270330413 h 28140"/>
              <a:gd name="T6" fmla="*/ 0 60000 65536"/>
              <a:gd name="T7" fmla="*/ 0 60000 65536"/>
              <a:gd name="T8" fmla="*/ 0 60000 65536"/>
            </a:gdLst>
            <a:ahLst/>
            <a:cxnLst>
              <a:cxn ang="T6">
                <a:pos x="T0" y="T1"/>
              </a:cxn>
              <a:cxn ang="T7">
                <a:pos x="T2" y="T3"/>
              </a:cxn>
              <a:cxn ang="T8">
                <a:pos x="T4" y="T5"/>
              </a:cxn>
            </a:cxnLst>
            <a:rect l="0" t="0" r="r" b="b"/>
            <a:pathLst>
              <a:path w="21600" h="28140" fill="none" extrusionOk="0">
                <a:moveTo>
                  <a:pt x="16176" y="-1"/>
                </a:moveTo>
                <a:cubicBezTo>
                  <a:pt x="19670" y="3949"/>
                  <a:pt x="21600" y="9040"/>
                  <a:pt x="21600" y="14314"/>
                </a:cubicBezTo>
                <a:cubicBezTo>
                  <a:pt x="21600" y="19366"/>
                  <a:pt x="19829" y="24258"/>
                  <a:pt x="16595" y="28140"/>
                </a:cubicBezTo>
              </a:path>
              <a:path w="21600" h="28140" stroke="0" extrusionOk="0">
                <a:moveTo>
                  <a:pt x="16176" y="-1"/>
                </a:moveTo>
                <a:cubicBezTo>
                  <a:pt x="19670" y="3949"/>
                  <a:pt x="21600" y="9040"/>
                  <a:pt x="21600" y="14314"/>
                </a:cubicBezTo>
                <a:cubicBezTo>
                  <a:pt x="21600" y="19366"/>
                  <a:pt x="19829" y="24258"/>
                  <a:pt x="16595" y="28140"/>
                </a:cubicBezTo>
                <a:lnTo>
                  <a:pt x="0" y="14314"/>
                </a:lnTo>
                <a:lnTo>
                  <a:pt x="16176" y="-1"/>
                </a:lnTo>
                <a:close/>
              </a:path>
            </a:pathLst>
          </a:custGeom>
          <a:noFill/>
          <a:ln w="28575">
            <a:solidFill>
              <a:srgbClr val="FF0000"/>
            </a:solidFill>
            <a:prstDash val="dash"/>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63" name="Line 24"/>
          <p:cNvSpPr>
            <a:spLocks noChangeShapeType="1"/>
          </p:cNvSpPr>
          <p:nvPr/>
        </p:nvSpPr>
        <p:spPr bwMode="auto">
          <a:xfrm>
            <a:off x="4506913" y="4892675"/>
            <a:ext cx="0" cy="457200"/>
          </a:xfrm>
          <a:prstGeom prst="line">
            <a:avLst/>
          </a:prstGeom>
          <a:noFill/>
          <a:ln w="28575">
            <a:solidFill>
              <a:srgbClr val="FF00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64" name="Freeform 25"/>
          <p:cNvSpPr/>
          <p:nvPr/>
        </p:nvSpPr>
        <p:spPr bwMode="auto">
          <a:xfrm>
            <a:off x="5516563" y="4711700"/>
            <a:ext cx="4038600" cy="1295400"/>
          </a:xfrm>
          <a:custGeom>
            <a:avLst/>
            <a:gdLst>
              <a:gd name="T0" fmla="*/ 2147483646 w 2208"/>
              <a:gd name="T1" fmla="*/ 0 h 576"/>
              <a:gd name="T2" fmla="*/ 2147483646 w 2208"/>
              <a:gd name="T3" fmla="*/ 2147483646 h 576"/>
              <a:gd name="T4" fmla="*/ 0 w 2208"/>
              <a:gd name="T5" fmla="*/ 2147483646 h 576"/>
              <a:gd name="T6" fmla="*/ 0 w 2208"/>
              <a:gd name="T7" fmla="*/ 2147483646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08" h="576">
                <a:moveTo>
                  <a:pt x="2208" y="0"/>
                </a:moveTo>
                <a:lnTo>
                  <a:pt x="2208" y="576"/>
                </a:lnTo>
                <a:lnTo>
                  <a:pt x="0" y="576"/>
                </a:lnTo>
                <a:lnTo>
                  <a:pt x="0" y="480"/>
                </a:lnTo>
              </a:path>
            </a:pathLst>
          </a:custGeom>
          <a:noFill/>
          <a:ln w="28575"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65" name="Text Box 26"/>
          <p:cNvSpPr txBox="1">
            <a:spLocks noChangeArrowheads="1"/>
          </p:cNvSpPr>
          <p:nvPr/>
        </p:nvSpPr>
        <p:spPr bwMode="auto">
          <a:xfrm>
            <a:off x="3840163" y="53133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fontAlgn="base">
              <a:spcBef>
                <a:spcPct val="50000"/>
              </a:spcBef>
              <a:spcAft>
                <a:spcPct val="0"/>
              </a:spcAft>
              <a:buNone/>
            </a:pPr>
            <a:r>
              <a:rPr lang="en-US" altLang="en-US" sz="2400">
                <a:solidFill>
                  <a:srgbClr val="000000"/>
                </a:solidFill>
                <a:latin typeface="Times New Roman" panose="02020603050405020304" pitchFamily="18" charset="0"/>
                <a:cs typeface="Arial" panose="020B0604020202020204" pitchFamily="34" charset="0"/>
              </a:rPr>
              <a:t> = 16 </a:t>
            </a:r>
            <a:r>
              <a:rPr lang="en-US" altLang="en-US" sz="2400">
                <a:solidFill>
                  <a:srgbClr val="000099"/>
                </a:solidFill>
                <a:latin typeface="Times New Roman" panose="02020603050405020304" pitchFamily="18" charset="0"/>
                <a:cs typeface="Arial" panose="020B0604020202020204" pitchFamily="34" charset="0"/>
              </a:rPr>
              <a:t>giờ</a:t>
            </a:r>
          </a:p>
        </p:txBody>
      </p:sp>
      <p:sp>
        <p:nvSpPr>
          <p:cNvPr id="66" name="Text Box 27"/>
          <p:cNvSpPr txBox="1">
            <a:spLocks noChangeArrowheads="1"/>
          </p:cNvSpPr>
          <p:nvPr/>
        </p:nvSpPr>
        <p:spPr bwMode="auto">
          <a:xfrm>
            <a:off x="5019675" y="5280025"/>
            <a:ext cx="201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I-ThienHoang" pitchFamily="2" charset="0"/>
              </a:defRPr>
            </a:lvl1pPr>
            <a:lvl2pPr marL="742950" indent="-285750" eaLnBrk="0" hangingPunct="0">
              <a:defRPr>
                <a:solidFill>
                  <a:schemeClr val="tx1"/>
                </a:solidFill>
                <a:latin typeface="VNI-ThienHoang" pitchFamily="2" charset="0"/>
              </a:defRPr>
            </a:lvl2pPr>
            <a:lvl3pPr marL="1143000" indent="-228600" eaLnBrk="0" hangingPunct="0">
              <a:defRPr>
                <a:solidFill>
                  <a:schemeClr val="tx1"/>
                </a:solidFill>
                <a:latin typeface="VNI-ThienHoang" pitchFamily="2" charset="0"/>
              </a:defRPr>
            </a:lvl3pPr>
            <a:lvl4pPr marL="1600200" indent="-228600" eaLnBrk="0" hangingPunct="0">
              <a:defRPr>
                <a:solidFill>
                  <a:schemeClr val="tx1"/>
                </a:solidFill>
                <a:latin typeface="VNI-ThienHoang" pitchFamily="2" charset="0"/>
              </a:defRPr>
            </a:lvl4pPr>
            <a:lvl5pPr marL="2057400" indent="-228600" eaLnBrk="0" hangingPunct="0">
              <a:defRPr>
                <a:solidFill>
                  <a:schemeClr val="tx1"/>
                </a:solidFill>
                <a:latin typeface="VNI-ThienHoang" pitchFamily="2" charset="0"/>
              </a:defRPr>
            </a:lvl5pPr>
            <a:lvl6pPr marL="2514600" indent="-228600" eaLnBrk="0" fontAlgn="base" hangingPunct="0">
              <a:spcBef>
                <a:spcPct val="0"/>
              </a:spcBef>
              <a:spcAft>
                <a:spcPct val="0"/>
              </a:spcAft>
              <a:defRPr>
                <a:solidFill>
                  <a:schemeClr val="tx1"/>
                </a:solidFill>
                <a:latin typeface="VNI-ThienHoang" pitchFamily="2" charset="0"/>
              </a:defRPr>
            </a:lvl6pPr>
            <a:lvl7pPr marL="2971800" indent="-228600" eaLnBrk="0" fontAlgn="base" hangingPunct="0">
              <a:spcBef>
                <a:spcPct val="0"/>
              </a:spcBef>
              <a:spcAft>
                <a:spcPct val="0"/>
              </a:spcAft>
              <a:defRPr>
                <a:solidFill>
                  <a:schemeClr val="tx1"/>
                </a:solidFill>
                <a:latin typeface="VNI-ThienHoang" pitchFamily="2" charset="0"/>
              </a:defRPr>
            </a:lvl7pPr>
            <a:lvl8pPr marL="3429000" indent="-228600" eaLnBrk="0" fontAlgn="base" hangingPunct="0">
              <a:spcBef>
                <a:spcPct val="0"/>
              </a:spcBef>
              <a:spcAft>
                <a:spcPct val="0"/>
              </a:spcAft>
              <a:defRPr>
                <a:solidFill>
                  <a:schemeClr val="tx1"/>
                </a:solidFill>
                <a:latin typeface="VNI-ThienHoang" pitchFamily="2" charset="0"/>
              </a:defRPr>
            </a:lvl8pPr>
            <a:lvl9pPr marL="3886200" indent="-228600" eaLnBrk="0" fontAlgn="base" hangingPunct="0">
              <a:spcBef>
                <a:spcPct val="0"/>
              </a:spcBef>
              <a:spcAft>
                <a:spcPct val="0"/>
              </a:spcAft>
              <a:defRPr>
                <a:solidFill>
                  <a:schemeClr val="tx1"/>
                </a:solidFill>
                <a:latin typeface="VNI-ThienHoang" pitchFamily="2" charset="0"/>
              </a:defRPr>
            </a:lvl9pPr>
          </a:lstStyle>
          <a:p>
            <a:pPr defTabSz="914400" eaLnBrk="1" fontAlgn="base" hangingPunct="1">
              <a:spcBef>
                <a:spcPct val="50000"/>
              </a:spcBef>
              <a:spcAft>
                <a:spcPct val="0"/>
              </a:spcAft>
              <a:defRPr/>
            </a:pPr>
            <a:r>
              <a:rPr lang="en-US" altLang="en-US" sz="2400" b="1" dirty="0">
                <a:solidFill>
                  <a:srgbClr val="000000"/>
                </a:solidFill>
                <a:latin typeface="Times New Roman" panose="02020603050405020304" pitchFamily="18" charset="0"/>
                <a:cs typeface="Arial" panose="020B0604020202020204" pitchFamily="34" charset="0"/>
              </a:rPr>
              <a:t>15 </a:t>
            </a:r>
            <a:r>
              <a:rPr lang="en-US" altLang="en-US" sz="2400" b="1" dirty="0" err="1">
                <a:solidFill>
                  <a:srgbClr val="2D2D8A"/>
                </a:solidFill>
                <a:latin typeface="Times New Roman" panose="02020603050405020304" pitchFamily="18" charset="0"/>
                <a:cs typeface="Arial" panose="020B0604020202020204" pitchFamily="34" charset="0"/>
              </a:rPr>
              <a:t>phút</a:t>
            </a:r>
            <a:endParaRPr lang="en-US" altLang="en-US" sz="2400" b="1" dirty="0">
              <a:solidFill>
                <a:srgbClr val="2D2D8A"/>
              </a:solidFill>
              <a:latin typeface="Times New Roman" panose="02020603050405020304" pitchFamily="18" charset="0"/>
              <a:cs typeface="Arial" panose="020B0604020202020204" pitchFamily="34" charset="0"/>
            </a:endParaRPr>
          </a:p>
        </p:txBody>
      </p:sp>
      <p:sp>
        <p:nvSpPr>
          <p:cNvPr id="72" name="Rounded Rectangle 71"/>
          <p:cNvSpPr/>
          <p:nvPr/>
        </p:nvSpPr>
        <p:spPr bwMode="auto">
          <a:xfrm>
            <a:off x="377412" y="5354699"/>
            <a:ext cx="10921218" cy="1454150"/>
          </a:xfrm>
          <a:prstGeom prst="roundRect">
            <a:avLst>
              <a:gd name="adj" fmla="val 1968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a:latin typeface="Times New Roman" panose="02020603050405020304" pitchFamily="18" charset="0"/>
                <a:cs typeface="Times New Roman" panose="02020603050405020304" pitchFamily="18" charset="0"/>
              </a:rPr>
              <a:t>Lưu ý: Nếu kết quả của phép nhân số đo thời gian với một số, số đo của đơn vị bé lớn hơn hoặc bằng số đo của đơn vị lớn thì chúng ta phải đổi ra đơn vị lớn hơn liền kề. </a:t>
            </a:r>
          </a:p>
        </p:txBody>
      </p:sp>
      <p:sp>
        <p:nvSpPr>
          <p:cNvPr id="37" name="Text Box 2"/>
          <p:cNvSpPr txBox="1">
            <a:spLocks noChangeArrowheads="1"/>
          </p:cNvSpPr>
          <p:nvPr/>
        </p:nvSpPr>
        <p:spPr bwMode="auto">
          <a:xfrm>
            <a:off x="2343150" y="76200"/>
            <a:ext cx="7600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50000"/>
              </a:spcBef>
              <a:spcAft>
                <a:spcPct val="0"/>
              </a:spcAft>
              <a:buNone/>
            </a:pPr>
            <a:r>
              <a:rPr lang="en-US" altLang="en-US" sz="3200" b="0">
                <a:solidFill>
                  <a:srgbClr val="000000"/>
                </a:solidFill>
                <a:latin typeface="Times New Roman" panose="02020603050405020304" pitchFamily="18" charset="0"/>
                <a:cs typeface="Times New Roman" panose="02020603050405020304" pitchFamily="18" charset="0"/>
              </a:rPr>
              <a:t>Toán</a:t>
            </a:r>
          </a:p>
        </p:txBody>
      </p:sp>
      <p:sp>
        <p:nvSpPr>
          <p:cNvPr id="8195" name="Text Box 2"/>
          <p:cNvSpPr txBox="1">
            <a:spLocks noChangeArrowheads="1"/>
          </p:cNvSpPr>
          <p:nvPr/>
        </p:nvSpPr>
        <p:spPr bwMode="auto">
          <a:xfrm>
            <a:off x="2343150" y="604967"/>
            <a:ext cx="79248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Nhân số đo thời gian với một số</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ppt_x"/>
                                          </p:val>
                                        </p:tav>
                                        <p:tav tm="100000">
                                          <p:val>
                                            <p:strVal val="#ppt_x"/>
                                          </p:val>
                                        </p:tav>
                                      </p:tavLst>
                                    </p:anim>
                                    <p:anim calcmode="lin" valueType="num">
                                      <p:cBhvr additive="base">
                                        <p:cTn id="27" dur="500" fill="hold"/>
                                        <p:tgtEl>
                                          <p:spTgt spid="39"/>
                                        </p:tgtEl>
                                        <p:attrNameLst>
                                          <p:attrName>ppt_y</p:attrName>
                                        </p:attrNameLst>
                                      </p:cBhvr>
                                      <p:tavLst>
                                        <p:tav tm="0">
                                          <p:val>
                                            <p:strVal val="1+#ppt_h/2"/>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1000"/>
                                        <p:tgtEl>
                                          <p:spTgt spid="42"/>
                                        </p:tgtEl>
                                      </p:cBhvr>
                                    </p:animEffect>
                                    <p:anim calcmode="lin" valueType="num">
                                      <p:cBhvr>
                                        <p:cTn id="41" dur="1000" fill="hold"/>
                                        <p:tgtEl>
                                          <p:spTgt spid="42"/>
                                        </p:tgtEl>
                                        <p:attrNameLst>
                                          <p:attrName>ppt_x</p:attrName>
                                        </p:attrNameLst>
                                      </p:cBhvr>
                                      <p:tavLst>
                                        <p:tav tm="0">
                                          <p:val>
                                            <p:strVal val="#ppt_x"/>
                                          </p:val>
                                        </p:tav>
                                        <p:tav tm="100000">
                                          <p:val>
                                            <p:strVal val="#ppt_x"/>
                                          </p:val>
                                        </p:tav>
                                      </p:tavLst>
                                    </p:anim>
                                    <p:anim calcmode="lin" valueType="num">
                                      <p:cBhvr>
                                        <p:cTn id="4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strips(downLeft)">
                                      <p:cBhvr>
                                        <p:cTn id="79" dur="500"/>
                                        <p:tgtEl>
                                          <p:spTgt spid="62"/>
                                        </p:tgtEl>
                                      </p:cBhvr>
                                    </p:animEffect>
                                  </p:childTnLst>
                                  <p:subTnLst>
                                    <p:audio>
                                      <p:cMediaNode>
                                        <p:cTn display="0" masterRel="sameClick">
                                          <p:stCondLst>
                                            <p:cond evt="begin" delay="0">
                                              <p:tn val="77"/>
                                            </p:cond>
                                          </p:stCondLst>
                                          <p:endCondLst>
                                            <p:cond evt="onStopAudio" delay="0">
                                              <p:tgtEl>
                                                <p:sldTgt/>
                                              </p:tgtEl>
                                            </p:cond>
                                          </p:endCondLst>
                                        </p:cTn>
                                        <p:tgtEl>
                                          <p:sndTgt r:embed="rId3" name="freeLife.wav"/>
                                        </p:tgtEl>
                                      </p:cMediaNode>
                                    </p:audio>
                                  </p:subTnLst>
                                </p:cTn>
                              </p:par>
                            </p:childTnLst>
                          </p:cTn>
                        </p:par>
                        <p:par>
                          <p:cTn id="80" fill="hold">
                            <p:stCondLst>
                              <p:cond delay="500"/>
                            </p:stCondLst>
                            <p:childTnLst>
                              <p:par>
                                <p:cTn id="81" presetID="18" presetClass="entr" presetSubtype="12"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strips(downLeft)">
                                      <p:cBhvr>
                                        <p:cTn id="83" dur="500"/>
                                        <p:tgtEl>
                                          <p:spTgt spid="63"/>
                                        </p:tgtEl>
                                      </p:cBhvr>
                                    </p:animEffect>
                                  </p:childTnLst>
                                  <p:subTnLst>
                                    <p:audio>
                                      <p:cMediaNode>
                                        <p:cTn display="0" masterRel="sameClick">
                                          <p:stCondLst>
                                            <p:cond evt="begin" delay="0">
                                              <p:tn val="81"/>
                                            </p:cond>
                                          </p:stCondLst>
                                          <p:endCondLst>
                                            <p:cond evt="onStopAudio" delay="0">
                                              <p:tgtEl>
                                                <p:sldTgt/>
                                              </p:tgtEl>
                                            </p:cond>
                                          </p:endCondLst>
                                        </p:cTn>
                                        <p:tgtEl>
                                          <p:sndTgt r:embed="rId3" name="freeLife.wav"/>
                                        </p:tgtEl>
                                      </p:cMediaNode>
                                    </p:audio>
                                  </p:sub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1000"/>
                                        <p:tgtEl>
                                          <p:spTgt spid="65"/>
                                        </p:tgtEl>
                                      </p:cBhvr>
                                    </p:animEffect>
                                    <p:anim calcmode="lin" valueType="num">
                                      <p:cBhvr>
                                        <p:cTn id="89" dur="1000" fill="hold"/>
                                        <p:tgtEl>
                                          <p:spTgt spid="65"/>
                                        </p:tgtEl>
                                        <p:attrNameLst>
                                          <p:attrName>ppt_x</p:attrName>
                                        </p:attrNameLst>
                                      </p:cBhvr>
                                      <p:tavLst>
                                        <p:tav tm="0">
                                          <p:val>
                                            <p:strVal val="#ppt_x"/>
                                          </p:val>
                                        </p:tav>
                                        <p:tav tm="100000">
                                          <p:val>
                                            <p:strVal val="#ppt_x"/>
                                          </p:val>
                                        </p:tav>
                                      </p:tavLst>
                                    </p:anim>
                                    <p:anim calcmode="lin" valueType="num">
                                      <p:cBhvr>
                                        <p:cTn id="9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8" presetClass="entr" presetSubtype="12" fill="hold"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strips(downLeft)">
                                      <p:cBhvr>
                                        <p:cTn id="95" dur="500"/>
                                        <p:tgtEl>
                                          <p:spTgt spid="64"/>
                                        </p:tgtEl>
                                      </p:cBhvr>
                                    </p:animEffect>
                                  </p:childTnLst>
                                  <p:subTnLst>
                                    <p:audio>
                                      <p:cMediaNode>
                                        <p:cTn display="0" masterRel="sameClick">
                                          <p:stCondLst>
                                            <p:cond evt="begin" delay="0">
                                              <p:tn val="93"/>
                                            </p:cond>
                                          </p:stCondLst>
                                          <p:endCondLst>
                                            <p:cond evt="onStopAudio" delay="0">
                                              <p:tgtEl>
                                                <p:sldTgt/>
                                              </p:tgtEl>
                                            </p:cond>
                                          </p:endCondLst>
                                        </p:cTn>
                                        <p:tgtEl>
                                          <p:sndTgt r:embed="rId3" name="freeLife.wav"/>
                                        </p:tgtEl>
                                      </p:cMediaNode>
                                    </p:audio>
                                  </p:subTnLst>
                                </p:cTn>
                              </p:par>
                            </p:childTnLst>
                          </p:cTn>
                        </p:par>
                      </p:childTnLst>
                    </p:cTn>
                  </p:par>
                  <p:par>
                    <p:cTn id="96" fill="hold">
                      <p:stCondLst>
                        <p:cond delay="indefinite"/>
                      </p:stCondLst>
                      <p:childTnLst>
                        <p:par>
                          <p:cTn id="97" fill="hold">
                            <p:stCondLst>
                              <p:cond delay="0"/>
                            </p:stCondLst>
                            <p:childTnLst>
                              <p:par>
                                <p:cTn id="98" presetID="47" presetClass="entr" presetSubtype="0" fill="hold" grpId="0" nodeType="click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1000"/>
                                        <p:tgtEl>
                                          <p:spTgt spid="66"/>
                                        </p:tgtEl>
                                      </p:cBhvr>
                                    </p:animEffect>
                                    <p:anim calcmode="lin" valueType="num">
                                      <p:cBhvr>
                                        <p:cTn id="101" dur="1000" fill="hold"/>
                                        <p:tgtEl>
                                          <p:spTgt spid="66"/>
                                        </p:tgtEl>
                                        <p:attrNameLst>
                                          <p:attrName>ppt_x</p:attrName>
                                        </p:attrNameLst>
                                      </p:cBhvr>
                                      <p:tavLst>
                                        <p:tav tm="0">
                                          <p:val>
                                            <p:strVal val="#ppt_x"/>
                                          </p:val>
                                        </p:tav>
                                        <p:tav tm="100000">
                                          <p:val>
                                            <p:strVal val="#ppt_x"/>
                                          </p:val>
                                        </p:tav>
                                      </p:tavLst>
                                    </p:anim>
                                    <p:anim calcmode="lin" valueType="num">
                                      <p:cBhvr>
                                        <p:cTn id="10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nodeType="clickEffect">
                                  <p:stCondLst>
                                    <p:cond delay="0"/>
                                  </p:stCondLst>
                                  <p:childTnLst>
                                    <p:anim calcmode="lin" valueType="num">
                                      <p:cBhvr additive="base">
                                        <p:cTn id="106" dur="500"/>
                                        <p:tgtEl>
                                          <p:spTgt spid="62"/>
                                        </p:tgtEl>
                                        <p:attrNameLst>
                                          <p:attrName>ppt_x</p:attrName>
                                        </p:attrNameLst>
                                      </p:cBhvr>
                                      <p:tavLst>
                                        <p:tav tm="0">
                                          <p:val>
                                            <p:strVal val="ppt_x"/>
                                          </p:val>
                                        </p:tav>
                                        <p:tav tm="100000">
                                          <p:val>
                                            <p:strVal val="ppt_x"/>
                                          </p:val>
                                        </p:tav>
                                      </p:tavLst>
                                    </p:anim>
                                    <p:anim calcmode="lin" valueType="num">
                                      <p:cBhvr additive="base">
                                        <p:cTn id="107" dur="500"/>
                                        <p:tgtEl>
                                          <p:spTgt spid="62"/>
                                        </p:tgtEl>
                                        <p:attrNameLst>
                                          <p:attrName>ppt_y</p:attrName>
                                        </p:attrNameLst>
                                      </p:cBhvr>
                                      <p:tavLst>
                                        <p:tav tm="0">
                                          <p:val>
                                            <p:strVal val="ppt_y"/>
                                          </p:val>
                                        </p:tav>
                                        <p:tav tm="100000">
                                          <p:val>
                                            <p:strVal val="1+ppt_h/2"/>
                                          </p:val>
                                        </p:tav>
                                      </p:tavLst>
                                    </p:anim>
                                    <p:set>
                                      <p:cBhvr>
                                        <p:cTn id="108" dur="1" fill="hold">
                                          <p:stCondLst>
                                            <p:cond delay="499"/>
                                          </p:stCondLst>
                                        </p:cTn>
                                        <p:tgtEl>
                                          <p:spTgt spid="62"/>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63"/>
                                        </p:tgtEl>
                                        <p:attrNameLst>
                                          <p:attrName>ppt_x</p:attrName>
                                        </p:attrNameLst>
                                      </p:cBhvr>
                                      <p:tavLst>
                                        <p:tav tm="0">
                                          <p:val>
                                            <p:strVal val="ppt_x"/>
                                          </p:val>
                                        </p:tav>
                                        <p:tav tm="100000">
                                          <p:val>
                                            <p:strVal val="ppt_x"/>
                                          </p:val>
                                        </p:tav>
                                      </p:tavLst>
                                    </p:anim>
                                    <p:anim calcmode="lin" valueType="num">
                                      <p:cBhvr additive="base">
                                        <p:cTn id="111" dur="500"/>
                                        <p:tgtEl>
                                          <p:spTgt spid="63"/>
                                        </p:tgtEl>
                                        <p:attrNameLst>
                                          <p:attrName>ppt_y</p:attrName>
                                        </p:attrNameLst>
                                      </p:cBhvr>
                                      <p:tavLst>
                                        <p:tav tm="0">
                                          <p:val>
                                            <p:strVal val="ppt_y"/>
                                          </p:val>
                                        </p:tav>
                                        <p:tav tm="100000">
                                          <p:val>
                                            <p:strVal val="1+ppt_h/2"/>
                                          </p:val>
                                        </p:tav>
                                      </p:tavLst>
                                    </p:anim>
                                    <p:set>
                                      <p:cBhvr>
                                        <p:cTn id="112" dur="1" fill="hold">
                                          <p:stCondLst>
                                            <p:cond delay="499"/>
                                          </p:stCondLst>
                                        </p:cTn>
                                        <p:tgtEl>
                                          <p:spTgt spid="63"/>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64"/>
                                        </p:tgtEl>
                                        <p:attrNameLst>
                                          <p:attrName>ppt_x</p:attrName>
                                        </p:attrNameLst>
                                      </p:cBhvr>
                                      <p:tavLst>
                                        <p:tav tm="0">
                                          <p:val>
                                            <p:strVal val="ppt_x"/>
                                          </p:val>
                                        </p:tav>
                                        <p:tav tm="100000">
                                          <p:val>
                                            <p:strVal val="ppt_x"/>
                                          </p:val>
                                        </p:tav>
                                      </p:tavLst>
                                    </p:anim>
                                    <p:anim calcmode="lin" valueType="num">
                                      <p:cBhvr additive="base">
                                        <p:cTn id="115" dur="500"/>
                                        <p:tgtEl>
                                          <p:spTgt spid="64"/>
                                        </p:tgtEl>
                                        <p:attrNameLst>
                                          <p:attrName>ppt_y</p:attrName>
                                        </p:attrNameLst>
                                      </p:cBhvr>
                                      <p:tavLst>
                                        <p:tav tm="0">
                                          <p:val>
                                            <p:strVal val="ppt_y"/>
                                          </p:val>
                                        </p:tav>
                                        <p:tav tm="100000">
                                          <p:val>
                                            <p:strVal val="1+ppt_h/2"/>
                                          </p:val>
                                        </p:tav>
                                      </p:tavLst>
                                    </p:anim>
                                    <p:set>
                                      <p:cBhvr>
                                        <p:cTn id="116" dur="1" fill="hold">
                                          <p:stCondLst>
                                            <p:cond delay="499"/>
                                          </p:stCondLst>
                                        </p:cTn>
                                        <p:tgtEl>
                                          <p:spTgt spid="64"/>
                                        </p:tgtEl>
                                        <p:attrNameLst>
                                          <p:attrName>style.visibility</p:attrName>
                                        </p:attrNameLst>
                                      </p:cBhvr>
                                      <p:to>
                                        <p:strVal val="hidden"/>
                                      </p:to>
                                    </p:set>
                                  </p:childTnLst>
                                </p:cTn>
                              </p:par>
                              <p:par>
                                <p:cTn id="117" presetID="2" presetClass="exit" presetSubtype="4" fill="hold" grpId="1" nodeType="withEffect">
                                  <p:stCondLst>
                                    <p:cond delay="0"/>
                                  </p:stCondLst>
                                  <p:childTnLst>
                                    <p:anim calcmode="lin" valueType="num">
                                      <p:cBhvr additive="base">
                                        <p:cTn id="118" dur="500"/>
                                        <p:tgtEl>
                                          <p:spTgt spid="65"/>
                                        </p:tgtEl>
                                        <p:attrNameLst>
                                          <p:attrName>ppt_x</p:attrName>
                                        </p:attrNameLst>
                                      </p:cBhvr>
                                      <p:tavLst>
                                        <p:tav tm="0">
                                          <p:val>
                                            <p:strVal val="ppt_x"/>
                                          </p:val>
                                        </p:tav>
                                        <p:tav tm="100000">
                                          <p:val>
                                            <p:strVal val="ppt_x"/>
                                          </p:val>
                                        </p:tav>
                                      </p:tavLst>
                                    </p:anim>
                                    <p:anim calcmode="lin" valueType="num">
                                      <p:cBhvr additive="base">
                                        <p:cTn id="119" dur="500"/>
                                        <p:tgtEl>
                                          <p:spTgt spid="65"/>
                                        </p:tgtEl>
                                        <p:attrNameLst>
                                          <p:attrName>ppt_y</p:attrName>
                                        </p:attrNameLst>
                                      </p:cBhvr>
                                      <p:tavLst>
                                        <p:tav tm="0">
                                          <p:val>
                                            <p:strVal val="ppt_y"/>
                                          </p:val>
                                        </p:tav>
                                        <p:tav tm="100000">
                                          <p:val>
                                            <p:strVal val="1+ppt_h/2"/>
                                          </p:val>
                                        </p:tav>
                                      </p:tavLst>
                                    </p:anim>
                                    <p:set>
                                      <p:cBhvr>
                                        <p:cTn id="120" dur="1" fill="hold">
                                          <p:stCondLst>
                                            <p:cond delay="499"/>
                                          </p:stCondLst>
                                        </p:cTn>
                                        <p:tgtEl>
                                          <p:spTgt spid="65"/>
                                        </p:tgtEl>
                                        <p:attrNameLst>
                                          <p:attrName>style.visibility</p:attrName>
                                        </p:attrNameLst>
                                      </p:cBhvr>
                                      <p:to>
                                        <p:strVal val="hidden"/>
                                      </p:to>
                                    </p:set>
                                  </p:childTnLst>
                                </p:cTn>
                              </p:par>
                              <p:par>
                                <p:cTn id="121" presetID="2" presetClass="exit" presetSubtype="4" fill="hold" grpId="1" nodeType="withEffect">
                                  <p:stCondLst>
                                    <p:cond delay="0"/>
                                  </p:stCondLst>
                                  <p:childTnLst>
                                    <p:anim calcmode="lin" valueType="num">
                                      <p:cBhvr additive="base">
                                        <p:cTn id="122" dur="500"/>
                                        <p:tgtEl>
                                          <p:spTgt spid="66"/>
                                        </p:tgtEl>
                                        <p:attrNameLst>
                                          <p:attrName>ppt_x</p:attrName>
                                        </p:attrNameLst>
                                      </p:cBhvr>
                                      <p:tavLst>
                                        <p:tav tm="0">
                                          <p:val>
                                            <p:strVal val="ppt_x"/>
                                          </p:val>
                                        </p:tav>
                                        <p:tav tm="100000">
                                          <p:val>
                                            <p:strVal val="ppt_x"/>
                                          </p:val>
                                        </p:tav>
                                      </p:tavLst>
                                    </p:anim>
                                    <p:anim calcmode="lin" valueType="num">
                                      <p:cBhvr additive="base">
                                        <p:cTn id="123" dur="500"/>
                                        <p:tgtEl>
                                          <p:spTgt spid="66"/>
                                        </p:tgtEl>
                                        <p:attrNameLst>
                                          <p:attrName>ppt_y</p:attrName>
                                        </p:attrNameLst>
                                      </p:cBhvr>
                                      <p:tavLst>
                                        <p:tav tm="0">
                                          <p:val>
                                            <p:strVal val="ppt_y"/>
                                          </p:val>
                                        </p:tav>
                                        <p:tav tm="100000">
                                          <p:val>
                                            <p:strVal val="1+ppt_h/2"/>
                                          </p:val>
                                        </p:tav>
                                      </p:tavLst>
                                    </p:anim>
                                    <p:set>
                                      <p:cBhvr>
                                        <p:cTn id="124" dur="1" fill="hold">
                                          <p:stCondLst>
                                            <p:cond delay="499"/>
                                          </p:stCondLst>
                                        </p:cTn>
                                        <p:tgtEl>
                                          <p:spTgt spid="66"/>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1000"/>
                                        <p:tgtEl>
                                          <p:spTgt spid="48"/>
                                        </p:tgtEl>
                                      </p:cBhvr>
                                    </p:animEffect>
                                    <p:anim calcmode="lin" valueType="num">
                                      <p:cBhvr>
                                        <p:cTn id="130" dur="1000" fill="hold"/>
                                        <p:tgtEl>
                                          <p:spTgt spid="48"/>
                                        </p:tgtEl>
                                        <p:attrNameLst>
                                          <p:attrName>ppt_x</p:attrName>
                                        </p:attrNameLst>
                                      </p:cBhvr>
                                      <p:tavLst>
                                        <p:tav tm="0">
                                          <p:val>
                                            <p:strVal val="#ppt_x"/>
                                          </p:val>
                                        </p:tav>
                                        <p:tav tm="100000">
                                          <p:val>
                                            <p:strVal val="#ppt_x"/>
                                          </p:val>
                                        </p:tav>
                                      </p:tavLst>
                                    </p:anim>
                                    <p:anim calcmode="lin" valueType="num">
                                      <p:cBhvr>
                                        <p:cTn id="13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grpId="0" nodeType="clickEffect">
                                  <p:stCondLst>
                                    <p:cond delay="0"/>
                                  </p:stCondLst>
                                  <p:childTnLst>
                                    <p:set>
                                      <p:cBhvr>
                                        <p:cTn id="135" dur="1" fill="hold">
                                          <p:stCondLst>
                                            <p:cond delay="0"/>
                                          </p:stCondLst>
                                        </p:cTn>
                                        <p:tgtEl>
                                          <p:spTgt spid="49"/>
                                        </p:tgtEl>
                                        <p:attrNameLst>
                                          <p:attrName>style.visibility</p:attrName>
                                        </p:attrNameLst>
                                      </p:cBhvr>
                                      <p:to>
                                        <p:strVal val="visible"/>
                                      </p:to>
                                    </p:set>
                                    <p:animEffect transition="in" filter="wipe(down)">
                                      <p:cBhvr>
                                        <p:cTn id="136" dur="500"/>
                                        <p:tgtEl>
                                          <p:spTgt spid="49"/>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72"/>
                                        </p:tgtEl>
                                        <p:attrNameLst>
                                          <p:attrName>style.visibility</p:attrName>
                                        </p:attrNameLst>
                                      </p:cBhvr>
                                      <p:to>
                                        <p:strVal val="visible"/>
                                      </p:to>
                                    </p:set>
                                    <p:animEffect transition="in" filter="barn(inVertical)">
                                      <p:cBhvr>
                                        <p:cTn id="141" dur="500"/>
                                        <p:tgtEl>
                                          <p:spTgt spid="72"/>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8195"/>
                                        </p:tgtEl>
                                        <p:attrNameLst>
                                          <p:attrName>style.visibility</p:attrName>
                                        </p:attrNameLst>
                                      </p:cBhvr>
                                      <p:to>
                                        <p:strVal val="visible"/>
                                      </p:to>
                                    </p:set>
                                    <p:animEffect transition="in" filter="barn(inVertical)">
                                      <p:cBhvr>
                                        <p:cTn id="146"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5" grpId="0"/>
      <p:bldP spid="46" grpId="0"/>
      <p:bldP spid="47" grpId="0"/>
      <p:bldP spid="48" grpId="0"/>
      <p:bldP spid="49" grpId="0"/>
      <p:bldP spid="33" grpId="0"/>
      <p:bldP spid="34" grpId="0"/>
      <p:bldP spid="35" grpId="0"/>
      <p:bldP spid="59" grpId="0"/>
      <p:bldP spid="65" grpId="0"/>
      <p:bldP spid="65" grpId="1"/>
      <p:bldP spid="66" grpId="0"/>
      <p:bldP spid="66" grpId="1"/>
      <p:bldP spid="72" grpId="0" animBg="1"/>
      <p:bldP spid="81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6"/>
          <p:cNvSpPr txBox="1">
            <a:spLocks noChangeArrowheads="1"/>
          </p:cNvSpPr>
          <p:nvPr/>
        </p:nvSpPr>
        <p:spPr bwMode="auto">
          <a:xfrm>
            <a:off x="5012536" y="4171097"/>
            <a:ext cx="50050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3 giờ 15 phút</a:t>
            </a:r>
          </a:p>
        </p:txBody>
      </p:sp>
      <p:sp>
        <p:nvSpPr>
          <p:cNvPr id="12291" name="Text Box 17"/>
          <p:cNvSpPr txBox="1">
            <a:spLocks noChangeArrowheads="1"/>
          </p:cNvSpPr>
          <p:nvPr/>
        </p:nvSpPr>
        <p:spPr bwMode="auto">
          <a:xfrm>
            <a:off x="6010098" y="4631387"/>
            <a:ext cx="2634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5</a:t>
            </a:r>
          </a:p>
        </p:txBody>
      </p:sp>
      <p:sp>
        <p:nvSpPr>
          <p:cNvPr id="12292" name="Text Box 18"/>
          <p:cNvSpPr txBox="1">
            <a:spLocks noChangeArrowheads="1"/>
          </p:cNvSpPr>
          <p:nvPr/>
        </p:nvSpPr>
        <p:spPr bwMode="auto">
          <a:xfrm flipH="1">
            <a:off x="5990907" y="5216187"/>
            <a:ext cx="4016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5</a:t>
            </a:r>
          </a:p>
        </p:txBody>
      </p:sp>
      <p:sp>
        <p:nvSpPr>
          <p:cNvPr id="12293" name="Line 20"/>
          <p:cNvSpPr>
            <a:spLocks noChangeShapeType="1"/>
          </p:cNvSpPr>
          <p:nvPr/>
        </p:nvSpPr>
        <p:spPr bwMode="auto">
          <a:xfrm flipV="1">
            <a:off x="4771433" y="5157324"/>
            <a:ext cx="2236787" cy="793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2294" name="Text Box 21"/>
          <p:cNvSpPr txBox="1">
            <a:spLocks noChangeArrowheads="1"/>
          </p:cNvSpPr>
          <p:nvPr/>
        </p:nvSpPr>
        <p:spPr bwMode="auto">
          <a:xfrm>
            <a:off x="5780138" y="5219742"/>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7 </a:t>
            </a:r>
          </a:p>
        </p:txBody>
      </p:sp>
      <p:sp>
        <p:nvSpPr>
          <p:cNvPr id="12295" name="Text Box 22"/>
          <p:cNvSpPr txBox="1">
            <a:spLocks noChangeArrowheads="1"/>
          </p:cNvSpPr>
          <p:nvPr/>
        </p:nvSpPr>
        <p:spPr bwMode="auto">
          <a:xfrm>
            <a:off x="6259506" y="5164688"/>
            <a:ext cx="1497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phút</a:t>
            </a:r>
          </a:p>
        </p:txBody>
      </p:sp>
      <p:sp>
        <p:nvSpPr>
          <p:cNvPr id="12296" name="Text Box 23"/>
          <p:cNvSpPr txBox="1">
            <a:spLocks noChangeArrowheads="1"/>
          </p:cNvSpPr>
          <p:nvPr/>
        </p:nvSpPr>
        <p:spPr bwMode="auto">
          <a:xfrm>
            <a:off x="5164407" y="5196748"/>
            <a:ext cx="835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giờ</a:t>
            </a:r>
          </a:p>
        </p:txBody>
      </p:sp>
      <p:sp>
        <p:nvSpPr>
          <p:cNvPr id="12297" name="Text Box 24"/>
          <p:cNvSpPr txBox="1">
            <a:spLocks noChangeArrowheads="1"/>
          </p:cNvSpPr>
          <p:nvPr/>
        </p:nvSpPr>
        <p:spPr bwMode="auto">
          <a:xfrm>
            <a:off x="4734903" y="5199814"/>
            <a:ext cx="656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15</a:t>
            </a:r>
          </a:p>
        </p:txBody>
      </p:sp>
      <p:sp>
        <p:nvSpPr>
          <p:cNvPr id="12298" name="Text Box 17"/>
          <p:cNvSpPr txBox="1">
            <a:spLocks noChangeArrowheads="1"/>
          </p:cNvSpPr>
          <p:nvPr/>
        </p:nvSpPr>
        <p:spPr bwMode="auto">
          <a:xfrm>
            <a:off x="4301522" y="4425682"/>
            <a:ext cx="10899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vi-VN" altLang="en-US">
                <a:solidFill>
                  <a:srgbClr val="000000"/>
                </a:solidFill>
                <a:latin typeface="Times New Roman" panose="02020603050405020304" pitchFamily="18" charset="0"/>
                <a:cs typeface="Arial" panose="020B0604020202020204" pitchFamily="34" charset="0"/>
              </a:rPr>
              <a:t>  </a:t>
            </a:r>
            <a:r>
              <a:rPr lang="vi-VN" altLang="en-US">
                <a:solidFill>
                  <a:srgbClr val="000000"/>
                </a:solidFill>
                <a:latin typeface="Sitka Text" pitchFamily="2" charset="0"/>
                <a:cs typeface="Arial" panose="020B0604020202020204" pitchFamily="34" charset="0"/>
              </a:rPr>
              <a:t>x  </a:t>
            </a:r>
            <a:r>
              <a:rPr lang="vi-VN" altLang="en-US">
                <a:solidFill>
                  <a:srgbClr val="000000"/>
                </a:solidFill>
                <a:latin typeface="Times New Roman" panose="02020603050405020304" pitchFamily="18" charset="0"/>
                <a:cs typeface="Arial" panose="020B0604020202020204" pitchFamily="34" charset="0"/>
              </a:rPr>
              <a:t>       </a:t>
            </a:r>
            <a:endParaRPr lang="en-US" altLang="en-US">
              <a:solidFill>
                <a:srgbClr val="000000"/>
              </a:solidFill>
              <a:latin typeface="Times New Roman" panose="02020603050405020304" pitchFamily="18" charset="0"/>
              <a:cs typeface="Arial" panose="020B0604020202020204" pitchFamily="34" charset="0"/>
            </a:endParaRPr>
          </a:p>
        </p:txBody>
      </p:sp>
      <p:sp>
        <p:nvSpPr>
          <p:cNvPr id="12299" name="Text Box 25"/>
          <p:cNvSpPr txBox="1">
            <a:spLocks noChangeArrowheads="1"/>
          </p:cNvSpPr>
          <p:nvPr/>
        </p:nvSpPr>
        <p:spPr bwMode="auto">
          <a:xfrm>
            <a:off x="3193891" y="5777899"/>
            <a:ext cx="43211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b="0">
                <a:solidFill>
                  <a:srgbClr val="FF0000"/>
                </a:solidFill>
                <a:latin typeface="Times New Roman" panose="02020603050405020304" pitchFamily="18" charset="0"/>
                <a:cs typeface="Arial" panose="020B0604020202020204" pitchFamily="34" charset="0"/>
              </a:rPr>
              <a:t>Vậy: 3 giờ 15 phút x 5 =</a:t>
            </a:r>
          </a:p>
        </p:txBody>
      </p:sp>
      <p:sp>
        <p:nvSpPr>
          <p:cNvPr id="12300" name="Text Box 26"/>
          <p:cNvSpPr txBox="1">
            <a:spLocks noChangeArrowheads="1"/>
          </p:cNvSpPr>
          <p:nvPr/>
        </p:nvSpPr>
        <p:spPr bwMode="auto">
          <a:xfrm>
            <a:off x="6912635" y="5779486"/>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b="0">
                <a:solidFill>
                  <a:srgbClr val="FF0000"/>
                </a:solidFill>
                <a:latin typeface="Times New Roman" panose="02020603050405020304" pitchFamily="18" charset="0"/>
                <a:cs typeface="Arial" panose="020B0604020202020204" pitchFamily="34" charset="0"/>
              </a:rPr>
              <a:t>16 giờ 15 phút</a:t>
            </a:r>
          </a:p>
        </p:txBody>
      </p:sp>
      <p:sp>
        <p:nvSpPr>
          <p:cNvPr id="12304" name="TextBox 12"/>
          <p:cNvSpPr txBox="1">
            <a:spLocks noChangeArrowheads="1"/>
          </p:cNvSpPr>
          <p:nvPr/>
        </p:nvSpPr>
        <p:spPr bwMode="auto">
          <a:xfrm>
            <a:off x="7282522" y="5149471"/>
            <a:ext cx="5314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b="0">
                <a:solidFill>
                  <a:srgbClr val="000000"/>
                </a:solidFill>
                <a:latin typeface="Times New Roman" panose="02020603050405020304" pitchFamily="18" charset="0"/>
                <a:cs typeface="Times New Roman" panose="02020603050405020304" pitchFamily="18" charset="0"/>
              </a:rPr>
              <a:t>(75 phút = 1 giờ 15 phút)</a:t>
            </a:r>
          </a:p>
        </p:txBody>
      </p:sp>
      <p:sp>
        <p:nvSpPr>
          <p:cNvPr id="12306" name="Text Box 16"/>
          <p:cNvSpPr txBox="1">
            <a:spLocks noChangeArrowheads="1"/>
          </p:cNvSpPr>
          <p:nvPr/>
        </p:nvSpPr>
        <p:spPr bwMode="auto">
          <a:xfrm>
            <a:off x="5063197" y="1805352"/>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1 giờ 10 phút</a:t>
            </a:r>
          </a:p>
        </p:txBody>
      </p:sp>
      <p:sp>
        <p:nvSpPr>
          <p:cNvPr id="12307" name="Text Box 17"/>
          <p:cNvSpPr txBox="1">
            <a:spLocks noChangeArrowheads="1"/>
          </p:cNvSpPr>
          <p:nvPr/>
        </p:nvSpPr>
        <p:spPr bwMode="auto">
          <a:xfrm>
            <a:off x="6077610" y="2249846"/>
            <a:ext cx="2566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3</a:t>
            </a:r>
          </a:p>
        </p:txBody>
      </p:sp>
      <p:sp>
        <p:nvSpPr>
          <p:cNvPr id="12308" name="Line 20"/>
          <p:cNvSpPr>
            <a:spLocks noChangeShapeType="1"/>
          </p:cNvSpPr>
          <p:nvPr/>
        </p:nvSpPr>
        <p:spPr bwMode="auto">
          <a:xfrm flipV="1">
            <a:off x="4936992" y="2683240"/>
            <a:ext cx="2236787" cy="793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a:solidFill>
                <a:srgbClr val="000000"/>
              </a:solidFill>
              <a:latin typeface="Tahoma" panose="020B0604030504040204" pitchFamily="34" charset="0"/>
              <a:cs typeface="Arial" panose="020B0604020202020204" pitchFamily="34" charset="0"/>
            </a:endParaRPr>
          </a:p>
        </p:txBody>
      </p:sp>
      <p:sp>
        <p:nvSpPr>
          <p:cNvPr id="12309" name="Text Box 21"/>
          <p:cNvSpPr txBox="1">
            <a:spLocks noChangeArrowheads="1"/>
          </p:cNvSpPr>
          <p:nvPr/>
        </p:nvSpPr>
        <p:spPr bwMode="auto">
          <a:xfrm flipH="1">
            <a:off x="5875997" y="2825829"/>
            <a:ext cx="1987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3 </a:t>
            </a:r>
          </a:p>
        </p:txBody>
      </p:sp>
      <p:sp>
        <p:nvSpPr>
          <p:cNvPr id="12310" name="Text Box 22"/>
          <p:cNvSpPr txBox="1">
            <a:spLocks noChangeArrowheads="1"/>
          </p:cNvSpPr>
          <p:nvPr/>
        </p:nvSpPr>
        <p:spPr bwMode="auto">
          <a:xfrm>
            <a:off x="6301607" y="2800429"/>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phút</a:t>
            </a:r>
          </a:p>
        </p:txBody>
      </p:sp>
      <p:sp>
        <p:nvSpPr>
          <p:cNvPr id="12311" name="Text Box 23"/>
          <p:cNvSpPr txBox="1">
            <a:spLocks noChangeArrowheads="1"/>
          </p:cNvSpPr>
          <p:nvPr/>
        </p:nvSpPr>
        <p:spPr bwMode="auto">
          <a:xfrm>
            <a:off x="5325135" y="2819989"/>
            <a:ext cx="814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giờ</a:t>
            </a:r>
          </a:p>
        </p:txBody>
      </p:sp>
      <p:sp>
        <p:nvSpPr>
          <p:cNvPr id="12312" name="Text Box 24"/>
          <p:cNvSpPr txBox="1">
            <a:spLocks noChangeArrowheads="1"/>
          </p:cNvSpPr>
          <p:nvPr/>
        </p:nvSpPr>
        <p:spPr bwMode="auto">
          <a:xfrm>
            <a:off x="5063197" y="2825829"/>
            <a:ext cx="457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3</a:t>
            </a:r>
          </a:p>
        </p:txBody>
      </p:sp>
      <p:sp>
        <p:nvSpPr>
          <p:cNvPr id="12313" name="Text Box 17"/>
          <p:cNvSpPr txBox="1">
            <a:spLocks noChangeArrowheads="1"/>
          </p:cNvSpPr>
          <p:nvPr/>
        </p:nvSpPr>
        <p:spPr bwMode="auto">
          <a:xfrm>
            <a:off x="4520272" y="2006965"/>
            <a:ext cx="1062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vi-VN" altLang="en-US">
                <a:solidFill>
                  <a:srgbClr val="000000"/>
                </a:solidFill>
                <a:latin typeface="Times New Roman" panose="02020603050405020304" pitchFamily="18" charset="0"/>
                <a:cs typeface="Arial" panose="020B0604020202020204" pitchFamily="34" charset="0"/>
              </a:rPr>
              <a:t>  </a:t>
            </a:r>
            <a:r>
              <a:rPr lang="vi-VN" altLang="en-US">
                <a:solidFill>
                  <a:srgbClr val="000000"/>
                </a:solidFill>
                <a:latin typeface="Sitka Text" pitchFamily="2" charset="0"/>
                <a:cs typeface="Arial" panose="020B0604020202020204" pitchFamily="34" charset="0"/>
              </a:rPr>
              <a:t>x</a:t>
            </a:r>
            <a:r>
              <a:rPr lang="vi-VN" altLang="en-US">
                <a:solidFill>
                  <a:srgbClr val="000000"/>
                </a:solidFill>
                <a:latin typeface="Times New Roman" panose="02020603050405020304" pitchFamily="18" charset="0"/>
                <a:cs typeface="Arial" panose="020B0604020202020204" pitchFamily="34" charset="0"/>
              </a:rPr>
              <a:t>         </a:t>
            </a:r>
            <a:endParaRPr lang="en-US" altLang="en-US">
              <a:solidFill>
                <a:srgbClr val="000000"/>
              </a:solidFill>
              <a:latin typeface="Times New Roman" panose="02020603050405020304" pitchFamily="18" charset="0"/>
              <a:cs typeface="Arial" panose="020B0604020202020204" pitchFamily="34" charset="0"/>
            </a:endParaRPr>
          </a:p>
        </p:txBody>
      </p:sp>
      <p:sp>
        <p:nvSpPr>
          <p:cNvPr id="12314" name="Text Box 25"/>
          <p:cNvSpPr txBox="1">
            <a:spLocks noChangeArrowheads="1"/>
          </p:cNvSpPr>
          <p:nvPr/>
        </p:nvSpPr>
        <p:spPr bwMode="auto">
          <a:xfrm>
            <a:off x="3193891" y="3344620"/>
            <a:ext cx="43227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b="0">
                <a:solidFill>
                  <a:srgbClr val="FF0000"/>
                </a:solidFill>
                <a:latin typeface="Times New Roman" panose="02020603050405020304" pitchFamily="18" charset="0"/>
                <a:cs typeface="Arial" panose="020B0604020202020204" pitchFamily="34" charset="0"/>
              </a:rPr>
              <a:t>Vậy: 1 giờ 10 phút x 3 =</a:t>
            </a:r>
          </a:p>
        </p:txBody>
      </p:sp>
      <p:sp>
        <p:nvSpPr>
          <p:cNvPr id="12315" name="Text Box 26"/>
          <p:cNvSpPr txBox="1">
            <a:spLocks noChangeArrowheads="1"/>
          </p:cNvSpPr>
          <p:nvPr/>
        </p:nvSpPr>
        <p:spPr bwMode="auto">
          <a:xfrm>
            <a:off x="6934387" y="3327122"/>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b="0">
                <a:solidFill>
                  <a:srgbClr val="FF0000"/>
                </a:solidFill>
                <a:latin typeface="Times New Roman" panose="02020603050405020304" pitchFamily="18" charset="0"/>
                <a:cs typeface="Arial" panose="020B0604020202020204" pitchFamily="34" charset="0"/>
              </a:rPr>
              <a:t>3 giờ 30 phút</a:t>
            </a:r>
          </a:p>
        </p:txBody>
      </p:sp>
      <p:sp>
        <p:nvSpPr>
          <p:cNvPr id="12316" name="Text Box 18"/>
          <p:cNvSpPr txBox="1">
            <a:spLocks noChangeArrowheads="1"/>
          </p:cNvSpPr>
          <p:nvPr/>
        </p:nvSpPr>
        <p:spPr bwMode="auto">
          <a:xfrm flipH="1">
            <a:off x="6069454" y="2825829"/>
            <a:ext cx="4016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just" defTabSz="914400" fontAlgn="base">
              <a:spcBef>
                <a:spcPct val="50000"/>
              </a:spcBef>
              <a:spcAft>
                <a:spcPct val="0"/>
              </a:spcAft>
              <a:buNone/>
            </a:pPr>
            <a:r>
              <a:rPr lang="en-US" altLang="en-US">
                <a:solidFill>
                  <a:srgbClr val="000000"/>
                </a:solidFill>
                <a:latin typeface="Times New Roman" panose="02020603050405020304" pitchFamily="18" charset="0"/>
                <a:cs typeface="Arial" panose="020B0604020202020204" pitchFamily="34" charset="0"/>
              </a:rPr>
              <a:t>0</a:t>
            </a:r>
          </a:p>
        </p:txBody>
      </p:sp>
      <p:sp>
        <p:nvSpPr>
          <p:cNvPr id="12317" name="Rectangle 1"/>
          <p:cNvSpPr>
            <a:spLocks noChangeArrowheads="1"/>
          </p:cNvSpPr>
          <p:nvPr/>
        </p:nvSpPr>
        <p:spPr bwMode="auto">
          <a:xfrm>
            <a:off x="935697" y="1495082"/>
            <a:ext cx="1860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i="1">
                <a:solidFill>
                  <a:srgbClr val="000000"/>
                </a:solidFill>
                <a:latin typeface="Times New Roman" panose="02020603050405020304" pitchFamily="18" charset="0"/>
                <a:cs typeface="Times New Roman" panose="02020603050405020304" pitchFamily="18" charset="0"/>
              </a:rPr>
              <a:t>a) Ví dụ 1:</a:t>
            </a:r>
            <a:r>
              <a:rPr lang="en-US" altLang="en-US">
                <a:solidFill>
                  <a:srgbClr val="000000"/>
                </a:solidFill>
                <a:latin typeface="Times New Roman" panose="02020603050405020304" pitchFamily="18" charset="0"/>
                <a:cs typeface="Times New Roman" panose="02020603050405020304" pitchFamily="18" charset="0"/>
              </a:rPr>
              <a:t> </a:t>
            </a:r>
            <a:endParaRPr lang="en-US" altLang="en-US" b="0">
              <a:solidFill>
                <a:srgbClr val="000000"/>
              </a:solidFill>
              <a:latin typeface="Tahoma" panose="020B0604030504040204" pitchFamily="34" charset="0"/>
              <a:cs typeface="Arial" panose="020B0604020202020204" pitchFamily="34" charset="0"/>
            </a:endParaRPr>
          </a:p>
        </p:txBody>
      </p:sp>
      <p:sp>
        <p:nvSpPr>
          <p:cNvPr id="12318" name="Rectangle 64"/>
          <p:cNvSpPr>
            <a:spLocks noChangeArrowheads="1"/>
          </p:cNvSpPr>
          <p:nvPr/>
        </p:nvSpPr>
        <p:spPr bwMode="auto">
          <a:xfrm>
            <a:off x="842331" y="3822779"/>
            <a:ext cx="1860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i="1">
                <a:solidFill>
                  <a:srgbClr val="000000"/>
                </a:solidFill>
                <a:latin typeface="Times New Roman" panose="02020603050405020304" pitchFamily="18" charset="0"/>
                <a:cs typeface="Times New Roman" panose="02020603050405020304" pitchFamily="18" charset="0"/>
              </a:rPr>
              <a:t>b) Ví dụ 2:</a:t>
            </a:r>
            <a:r>
              <a:rPr lang="en-US" altLang="en-US">
                <a:solidFill>
                  <a:srgbClr val="000000"/>
                </a:solidFill>
                <a:latin typeface="Times New Roman" panose="02020603050405020304" pitchFamily="18" charset="0"/>
                <a:cs typeface="Times New Roman" panose="02020603050405020304" pitchFamily="18" charset="0"/>
              </a:rPr>
              <a:t> </a:t>
            </a:r>
            <a:endParaRPr lang="en-US" altLang="en-US" b="0">
              <a:solidFill>
                <a:srgbClr val="000000"/>
              </a:solidFill>
              <a:latin typeface="Tahoma" panose="020B0604030504040204" pitchFamily="34" charset="0"/>
              <a:cs typeface="Arial" panose="020B0604020202020204" pitchFamily="34" charset="0"/>
            </a:endParaRPr>
          </a:p>
        </p:txBody>
      </p:sp>
      <p:sp>
        <p:nvSpPr>
          <p:cNvPr id="36" name="Text Box 2"/>
          <p:cNvSpPr txBox="1">
            <a:spLocks noChangeArrowheads="1"/>
          </p:cNvSpPr>
          <p:nvPr/>
        </p:nvSpPr>
        <p:spPr bwMode="auto">
          <a:xfrm>
            <a:off x="2315235" y="261221"/>
            <a:ext cx="7600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50000"/>
              </a:spcBef>
              <a:spcAft>
                <a:spcPct val="0"/>
              </a:spcAft>
              <a:buNone/>
            </a:pPr>
            <a:r>
              <a:rPr lang="en-US" altLang="en-US" sz="3200" b="0">
                <a:solidFill>
                  <a:srgbClr val="000000"/>
                </a:solidFill>
                <a:latin typeface="Times New Roman" panose="02020603050405020304" pitchFamily="18" charset="0"/>
                <a:cs typeface="Times New Roman" panose="02020603050405020304" pitchFamily="18" charset="0"/>
              </a:rPr>
              <a:t>Toán</a:t>
            </a:r>
          </a:p>
        </p:txBody>
      </p:sp>
      <p:sp>
        <p:nvSpPr>
          <p:cNvPr id="8195" name="Text Box 2"/>
          <p:cNvSpPr txBox="1">
            <a:spLocks noChangeArrowheads="1"/>
          </p:cNvSpPr>
          <p:nvPr/>
        </p:nvSpPr>
        <p:spPr bwMode="auto">
          <a:xfrm>
            <a:off x="2343150" y="899607"/>
            <a:ext cx="79248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Nhân số đo thời gian với một số</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715618" y="1355188"/>
            <a:ext cx="10003964" cy="3638843"/>
          </a:xfrm>
          <a:solidFill>
            <a:schemeClr val="bg1"/>
          </a:solidFill>
          <a:ln w="19050"/>
        </p:spPr>
        <p:txBody>
          <a:bodyPr/>
          <a:lstStyle/>
          <a:p>
            <a:r>
              <a:rPr lang="en-US" altLang="en-US" b="0">
                <a:latin typeface="Times New Roman" panose="02020603050405020304" pitchFamily="18" charset="0"/>
                <a:ea typeface="Cambria" panose="02040503050406030204" pitchFamily="18" charset="0"/>
                <a:cs typeface="Times New Roman" panose="02020603050405020304" pitchFamily="18" charset="0"/>
              </a:rPr>
              <a:t> </a:t>
            </a:r>
            <a:r>
              <a:rPr lang="en-US" altLang="en-US">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 bước khi thực hiện nhân số đo thời gian với 1 số:</a:t>
            </a:r>
          </a:p>
          <a:p>
            <a:pPr>
              <a:buFontTx/>
              <a:buNone/>
            </a:pPr>
            <a:r>
              <a:rPr lang="en-US" altLang="en-US" b="0">
                <a:latin typeface="Times New Roman" panose="02020603050405020304" pitchFamily="18" charset="0"/>
                <a:ea typeface="Cambria" panose="02040503050406030204" pitchFamily="18" charset="0"/>
                <a:cs typeface="Times New Roman" panose="02020603050405020304" pitchFamily="18" charset="0"/>
              </a:rPr>
              <a:t>	Bước 1: Đặt tính( số tự nhiên thẳng với số đo thời gian của tên đơn vị thứ 2 trong số đo thời gian)</a:t>
            </a:r>
          </a:p>
          <a:p>
            <a:pPr>
              <a:buFontTx/>
              <a:buNone/>
            </a:pPr>
            <a:r>
              <a:rPr lang="en-US" altLang="en-US" b="0">
                <a:latin typeface="Times New Roman" panose="02020603050405020304" pitchFamily="18" charset="0"/>
                <a:ea typeface="Cambria" panose="02040503050406030204" pitchFamily="18" charset="0"/>
                <a:cs typeface="Times New Roman" panose="02020603050405020304" pitchFamily="18" charset="0"/>
              </a:rPr>
              <a:t>	Bước 2: Tính nhân với từng đơn vị đo.</a:t>
            </a:r>
          </a:p>
          <a:p>
            <a:r>
              <a:rPr lang="en-US" altLang="en-US" b="0">
                <a:latin typeface="Times New Roman" panose="02020603050405020304" pitchFamily="18" charset="0"/>
                <a:ea typeface="Cambria" panose="02040503050406030204" pitchFamily="18" charset="0"/>
                <a:cs typeface="Times New Roman" panose="02020603050405020304" pitchFamily="18" charset="0"/>
              </a:rPr>
              <a:t> </a:t>
            </a:r>
            <a:r>
              <a:rPr lang="en-US" altLang="en-US">
                <a:solidFill>
                  <a:srgbClr val="FF0000"/>
                </a:solidFill>
                <a:latin typeface="Times New Roman" panose="02020603050405020304" pitchFamily="18" charset="0"/>
                <a:ea typeface="Cambria" panose="02040503050406030204" pitchFamily="18" charset="0"/>
                <a:cs typeface="Times New Roman" panose="02020603050405020304" pitchFamily="18" charset="0"/>
              </a:rPr>
              <a:t>Lưu ý:</a:t>
            </a:r>
            <a:r>
              <a:rPr lang="en-US" altLang="en-US" b="0">
                <a:latin typeface="Times New Roman" panose="02020603050405020304" pitchFamily="18" charset="0"/>
                <a:ea typeface="Cambria" panose="02040503050406030204" pitchFamily="18" charset="0"/>
                <a:cs typeface="Times New Roman" panose="02020603050405020304" pitchFamily="18" charset="0"/>
              </a:rPr>
              <a:t> Nếu kết quả của phép nhân số đo thời gian với một số, số đo của đơn vị bé lớn hơn hoặc bằng số đo của đơn vị lớn thì chúng ta phải đổi ra đơn vị lớn hơn liền kề. </a:t>
            </a:r>
          </a:p>
        </p:txBody>
      </p:sp>
      <p:sp>
        <p:nvSpPr>
          <p:cNvPr id="1229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eaLnBrk="0" fontAlgn="base" hangingPunct="0">
              <a:spcBef>
                <a:spcPct val="0"/>
              </a:spcBef>
              <a:spcAft>
                <a:spcPct val="0"/>
              </a:spcAft>
            </a:pPr>
            <a:fld id="{6AFDFFCB-1C59-4670-8392-70DEC78E3DDA}" type="slidenum">
              <a:rPr lang="en-US" altLang="en-US">
                <a:solidFill>
                  <a:srgbClr val="000000"/>
                </a:solidFill>
                <a:latin typeface="Arial" panose="020B0604020202020204" pitchFamily="34" charset="0"/>
              </a:rPr>
              <a:t>8</a:t>
            </a:fld>
            <a:endParaRPr lang="en-US" altLang="en-US">
              <a:solidFill>
                <a:srgbClr val="000000"/>
              </a:solidFill>
              <a:latin typeface="Arial" panose="020B0604020202020204" pitchFamily="34"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a:spLocks noChangeArrowheads="1"/>
          </p:cNvSpPr>
          <p:nvPr/>
        </p:nvSpPr>
        <p:spPr bwMode="auto">
          <a:xfrm>
            <a:off x="1193903" y="1357688"/>
            <a:ext cx="1503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defTabSz="914400" eaLnBrk="0" fontAlgn="base" hangingPunct="0">
              <a:spcBef>
                <a:spcPct val="0"/>
              </a:spcBef>
              <a:spcAft>
                <a:spcPct val="0"/>
              </a:spcAft>
              <a:buNone/>
            </a:pPr>
            <a:r>
              <a:rPr lang="en-US" altLang="en-US" i="1" dirty="0">
                <a:solidFill>
                  <a:srgbClr val="000000"/>
                </a:solidFill>
                <a:latin typeface="Times New Roman" panose="02020603050405020304" pitchFamily="18" charset="0"/>
                <a:cs typeface="Times New Roman" panose="02020603050405020304" pitchFamily="18" charset="0"/>
              </a:rPr>
              <a:t>1) </a:t>
            </a:r>
            <a:r>
              <a:rPr lang="en-US" altLang="en-US" i="1" dirty="0" err="1">
                <a:solidFill>
                  <a:srgbClr val="000000"/>
                </a:solidFill>
                <a:latin typeface="Times New Roman" panose="02020603050405020304" pitchFamily="18" charset="0"/>
                <a:cs typeface="Times New Roman" panose="02020603050405020304" pitchFamily="18" charset="0"/>
              </a:rPr>
              <a:t>Tính</a:t>
            </a:r>
            <a:r>
              <a:rPr lang="en-US" altLang="en-US" i="1" dirty="0">
                <a:solidFill>
                  <a:srgbClr val="000000"/>
                </a:solidFill>
                <a:latin typeface="Times New Roman" panose="02020603050405020304" pitchFamily="18" charset="0"/>
                <a:cs typeface="Times New Roman" panose="02020603050405020304" pitchFamily="18" charset="0"/>
              </a:rPr>
              <a:t>:</a:t>
            </a: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b="0" dirty="0">
              <a:solidFill>
                <a:srgbClr val="000000"/>
              </a:solidFill>
              <a:latin typeface="Tahoma" panose="020B0604030504040204" pitchFamily="34" charset="0"/>
              <a:cs typeface="Arial" panose="020B0604020202020204" pitchFamily="34" charset="0"/>
            </a:endParaRPr>
          </a:p>
        </p:txBody>
      </p:sp>
      <p:sp>
        <p:nvSpPr>
          <p:cNvPr id="52" name="TextBox 51"/>
          <p:cNvSpPr txBox="1">
            <a:spLocks noChangeArrowheads="1"/>
          </p:cNvSpPr>
          <p:nvPr/>
        </p:nvSpPr>
        <p:spPr bwMode="auto">
          <a:xfrm>
            <a:off x="2136085" y="2337433"/>
            <a:ext cx="4800600" cy="1384300"/>
          </a:xfrm>
          <a:prstGeom prst="rect">
            <a:avLst/>
          </a:prstGeom>
          <a:noFill/>
          <a:ln>
            <a:noFill/>
          </a:ln>
        </p:spPr>
        <p:txBody>
          <a:bodyPr>
            <a:spAutoFit/>
          </a:bodyPr>
          <a:lstStyle>
            <a:lvl1pPr>
              <a:defRPr sz="2800" b="1">
                <a:solidFill>
                  <a:schemeClr val="tx1"/>
                </a:solidFill>
                <a:latin typeface="VNI-Times" pitchFamily="2" charset="0"/>
              </a:defRPr>
            </a:lvl1pPr>
            <a:lvl2pPr>
              <a:defRPr sz="2800" b="1">
                <a:solidFill>
                  <a:schemeClr val="tx1"/>
                </a:solidFill>
                <a:latin typeface="VNI-Times" pitchFamily="2" charset="0"/>
              </a:defRPr>
            </a:lvl2pPr>
            <a:lvl3pPr>
              <a:defRPr sz="2800" b="1">
                <a:solidFill>
                  <a:schemeClr val="tx1"/>
                </a:solidFill>
                <a:latin typeface="VNI-Times" pitchFamily="2" charset="0"/>
              </a:defRPr>
            </a:lvl3pPr>
            <a:lvl4pPr>
              <a:defRPr sz="2800" b="1">
                <a:solidFill>
                  <a:schemeClr val="tx1"/>
                </a:solidFill>
                <a:latin typeface="VNI-Times" pitchFamily="2" charset="0"/>
              </a:defRPr>
            </a:lvl4pPr>
            <a:lvl5pPr>
              <a:defRPr sz="2800" b="1">
                <a:solidFill>
                  <a:schemeClr val="tx1"/>
                </a:solidFill>
                <a:latin typeface="VNI-Times" pitchFamily="2" charset="0"/>
              </a:defRPr>
            </a:lvl5pPr>
            <a:lvl6pPr eaLnBrk="0" hangingPunct="0">
              <a:defRPr sz="2800" b="1">
                <a:solidFill>
                  <a:schemeClr val="tx1"/>
                </a:solidFill>
                <a:latin typeface="VNI-Times" pitchFamily="2" charset="0"/>
              </a:defRPr>
            </a:lvl6pPr>
            <a:lvl7pPr eaLnBrk="0" hangingPunct="0">
              <a:defRPr sz="2800" b="1">
                <a:solidFill>
                  <a:schemeClr val="tx1"/>
                </a:solidFill>
                <a:latin typeface="VNI-Times" pitchFamily="2" charset="0"/>
              </a:defRPr>
            </a:lvl7pPr>
            <a:lvl8pPr eaLnBrk="0" hangingPunct="0">
              <a:defRPr sz="2800" b="1">
                <a:solidFill>
                  <a:schemeClr val="tx1"/>
                </a:solidFill>
                <a:latin typeface="VNI-Times" pitchFamily="2" charset="0"/>
              </a:defRPr>
            </a:lvl8pPr>
            <a:lvl9pPr eaLnBrk="0" hangingPunct="0">
              <a:defRPr sz="2800" b="1">
                <a:solidFill>
                  <a:schemeClr val="tx1"/>
                </a:solidFill>
                <a:latin typeface="VNI-Times" pitchFamily="2" charset="0"/>
              </a:defRPr>
            </a:lvl9pPr>
          </a:lstStyle>
          <a:p>
            <a:pPr defTabSz="914400" fontAlgn="base">
              <a:spcBef>
                <a:spcPct val="0"/>
              </a:spcBef>
              <a:spcAft>
                <a:spcPct val="0"/>
              </a:spcAft>
              <a:defRPr/>
            </a:pPr>
            <a:r>
              <a:rPr lang="en-US" altLang="en-US" dirty="0">
                <a:solidFill>
                  <a:srgbClr val="333399">
                    <a:lumMod val="75000"/>
                  </a:srgbClr>
                </a:solidFill>
                <a:latin typeface="Times New Roman" panose="02020603050405020304" pitchFamily="18" charset="0"/>
                <a:cs typeface="Times New Roman" panose="02020603050405020304" pitchFamily="18" charset="0"/>
              </a:rPr>
              <a:t>    3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giờ</a:t>
            </a:r>
            <a:r>
              <a:rPr lang="en-US" altLang="en-US" dirty="0">
                <a:solidFill>
                  <a:srgbClr val="333399">
                    <a:lumMod val="75000"/>
                  </a:srgbClr>
                </a:solidFill>
                <a:latin typeface="Times New Roman" panose="02020603050405020304" pitchFamily="18" charset="0"/>
                <a:cs typeface="Times New Roman" panose="02020603050405020304" pitchFamily="18" charset="0"/>
              </a:rPr>
              <a:t> 12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phút</a:t>
            </a:r>
            <a:r>
              <a:rPr lang="en-US" altLang="en-US" dirty="0">
                <a:solidFill>
                  <a:srgbClr val="333399">
                    <a:lumMod val="75000"/>
                  </a:srgbClr>
                </a:solidFill>
                <a:latin typeface="Times New Roman" panose="02020603050405020304" pitchFamily="18" charset="0"/>
                <a:cs typeface="Times New Roman" panose="02020603050405020304" pitchFamily="18" charset="0"/>
              </a:rPr>
              <a:t> x 3</a:t>
            </a:r>
          </a:p>
          <a:p>
            <a:pPr defTabSz="914400" fontAlgn="base">
              <a:spcBef>
                <a:spcPct val="0"/>
              </a:spcBef>
              <a:spcAft>
                <a:spcPct val="0"/>
              </a:spcAft>
              <a:defRPr/>
            </a:pPr>
            <a:r>
              <a:rPr lang="en-US" altLang="en-US" dirty="0">
                <a:solidFill>
                  <a:srgbClr val="333399">
                    <a:lumMod val="75000"/>
                  </a:srgbClr>
                </a:solidFill>
                <a:latin typeface="Times New Roman" panose="02020603050405020304" pitchFamily="18" charset="0"/>
                <a:cs typeface="Times New Roman" panose="02020603050405020304" pitchFamily="18" charset="0"/>
              </a:rPr>
              <a:t>    4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giờ</a:t>
            </a:r>
            <a:r>
              <a:rPr lang="en-US" altLang="en-US" dirty="0">
                <a:solidFill>
                  <a:srgbClr val="333399">
                    <a:lumMod val="75000"/>
                  </a:srgbClr>
                </a:solidFill>
                <a:latin typeface="Times New Roman" panose="02020603050405020304" pitchFamily="18" charset="0"/>
                <a:cs typeface="Times New Roman" panose="02020603050405020304" pitchFamily="18" charset="0"/>
              </a:rPr>
              <a:t> 23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phút</a:t>
            </a:r>
            <a:r>
              <a:rPr lang="en-US" altLang="en-US" dirty="0">
                <a:solidFill>
                  <a:srgbClr val="333399">
                    <a:lumMod val="75000"/>
                  </a:srgbClr>
                </a:solidFill>
                <a:latin typeface="Times New Roman" panose="02020603050405020304" pitchFamily="18" charset="0"/>
                <a:cs typeface="Times New Roman" panose="02020603050405020304" pitchFamily="18" charset="0"/>
              </a:rPr>
              <a:t> x 4</a:t>
            </a:r>
          </a:p>
          <a:p>
            <a:pPr defTabSz="914400" fontAlgn="base">
              <a:spcBef>
                <a:spcPct val="0"/>
              </a:spcBef>
              <a:spcAft>
                <a:spcPct val="0"/>
              </a:spcAft>
              <a:defRPr/>
            </a:pPr>
            <a:r>
              <a:rPr lang="en-US" altLang="en-US" dirty="0">
                <a:solidFill>
                  <a:srgbClr val="333399">
                    <a:lumMod val="75000"/>
                  </a:srgbClr>
                </a:solidFill>
                <a:latin typeface="Times New Roman" panose="02020603050405020304" pitchFamily="18" charset="0"/>
                <a:cs typeface="Times New Roman" panose="02020603050405020304" pitchFamily="18" charset="0"/>
              </a:rPr>
              <a:t>    12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phút</a:t>
            </a:r>
            <a:r>
              <a:rPr lang="en-US" altLang="en-US" dirty="0">
                <a:solidFill>
                  <a:srgbClr val="333399">
                    <a:lumMod val="75000"/>
                  </a:srgbClr>
                </a:solidFill>
                <a:latin typeface="Times New Roman" panose="02020603050405020304" pitchFamily="18" charset="0"/>
                <a:cs typeface="Times New Roman" panose="02020603050405020304" pitchFamily="18" charset="0"/>
              </a:rPr>
              <a:t> 25 </a:t>
            </a:r>
            <a:r>
              <a:rPr lang="en-US" altLang="en-US" dirty="0" err="1">
                <a:solidFill>
                  <a:srgbClr val="333399">
                    <a:lumMod val="75000"/>
                  </a:srgbClr>
                </a:solidFill>
                <a:latin typeface="Times New Roman" panose="02020603050405020304" pitchFamily="18" charset="0"/>
                <a:cs typeface="Times New Roman" panose="02020603050405020304" pitchFamily="18" charset="0"/>
              </a:rPr>
              <a:t>giây</a:t>
            </a:r>
            <a:r>
              <a:rPr lang="en-US" altLang="en-US" dirty="0">
                <a:solidFill>
                  <a:srgbClr val="333399">
                    <a:lumMod val="75000"/>
                  </a:srgbClr>
                </a:solidFill>
                <a:latin typeface="Times New Roman" panose="02020603050405020304" pitchFamily="18" charset="0"/>
                <a:cs typeface="Times New Roman" panose="02020603050405020304" pitchFamily="18" charset="0"/>
              </a:rPr>
              <a:t> x 5</a:t>
            </a:r>
          </a:p>
        </p:txBody>
      </p:sp>
      <p:sp>
        <p:nvSpPr>
          <p:cNvPr id="3" name="Rectangle 2"/>
          <p:cNvSpPr/>
          <p:nvPr/>
        </p:nvSpPr>
        <p:spPr>
          <a:xfrm>
            <a:off x="6384235" y="2340608"/>
            <a:ext cx="4572000" cy="1384300"/>
          </a:xfrm>
          <a:prstGeom prst="rect">
            <a:avLst/>
          </a:prstGeom>
        </p:spPr>
        <p:txBody>
          <a:bodyPr>
            <a:spAutoFit/>
          </a:bodyPr>
          <a:lstStyle/>
          <a:p>
            <a:pPr defTabSz="914400" fontAlgn="base">
              <a:spcBef>
                <a:spcPct val="0"/>
              </a:spcBef>
              <a:spcAft>
                <a:spcPct val="0"/>
              </a:spcAft>
              <a:defRPr/>
            </a:pP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4,1 </a:t>
            </a:r>
            <a:r>
              <a:rPr lang="en-US" altLang="en-US" sz="2800" b="1" dirty="0" err="1">
                <a:solidFill>
                  <a:srgbClr val="333399">
                    <a:lumMod val="75000"/>
                  </a:srgbClr>
                </a:solidFill>
                <a:latin typeface="Times New Roman" panose="02020603050405020304" pitchFamily="18" charset="0"/>
                <a:cs typeface="Times New Roman" panose="02020603050405020304" pitchFamily="18" charset="0"/>
              </a:rPr>
              <a:t>giờ</a:t>
            </a: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x 6</a:t>
            </a:r>
          </a:p>
          <a:p>
            <a:pPr defTabSz="914400" fontAlgn="base">
              <a:spcBef>
                <a:spcPct val="0"/>
              </a:spcBef>
              <a:spcAft>
                <a:spcPct val="0"/>
              </a:spcAft>
              <a:defRPr/>
            </a:pP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3,4 </a:t>
            </a:r>
            <a:r>
              <a:rPr lang="en-US" altLang="en-US" sz="2800" b="1" dirty="0" err="1">
                <a:solidFill>
                  <a:srgbClr val="333399">
                    <a:lumMod val="75000"/>
                  </a:srgbClr>
                </a:solidFill>
                <a:latin typeface="Times New Roman" panose="02020603050405020304" pitchFamily="18" charset="0"/>
                <a:cs typeface="Times New Roman" panose="02020603050405020304" pitchFamily="18" charset="0"/>
              </a:rPr>
              <a:t>phút</a:t>
            </a: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x 4</a:t>
            </a:r>
          </a:p>
          <a:p>
            <a:pPr defTabSz="914400" fontAlgn="base">
              <a:spcBef>
                <a:spcPct val="0"/>
              </a:spcBef>
              <a:spcAft>
                <a:spcPct val="0"/>
              </a:spcAft>
              <a:defRPr/>
            </a:pP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9,5 </a:t>
            </a:r>
            <a:r>
              <a:rPr lang="en-US" altLang="en-US" sz="2800" b="1" dirty="0" err="1">
                <a:solidFill>
                  <a:srgbClr val="333399">
                    <a:lumMod val="75000"/>
                  </a:srgbClr>
                </a:solidFill>
                <a:latin typeface="Times New Roman" panose="02020603050405020304" pitchFamily="18" charset="0"/>
                <a:cs typeface="Times New Roman" panose="02020603050405020304" pitchFamily="18" charset="0"/>
              </a:rPr>
              <a:t>giây</a:t>
            </a:r>
            <a:r>
              <a:rPr lang="en-US" altLang="en-US" sz="2800" b="1" dirty="0">
                <a:solidFill>
                  <a:srgbClr val="333399">
                    <a:lumMod val="75000"/>
                  </a:srgbClr>
                </a:solidFill>
                <a:latin typeface="Times New Roman" panose="02020603050405020304" pitchFamily="18" charset="0"/>
                <a:cs typeface="Times New Roman" panose="02020603050405020304" pitchFamily="18" charset="0"/>
              </a:rPr>
              <a:t> x 3</a:t>
            </a:r>
          </a:p>
        </p:txBody>
      </p:sp>
      <p:sp>
        <p:nvSpPr>
          <p:cNvPr id="53" name="Oval 44"/>
          <p:cNvSpPr>
            <a:spLocks noChangeArrowheads="1"/>
          </p:cNvSpPr>
          <p:nvPr/>
        </p:nvSpPr>
        <p:spPr bwMode="auto">
          <a:xfrm>
            <a:off x="1739210" y="2176728"/>
            <a:ext cx="625475" cy="457200"/>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3600">
                <a:solidFill>
                  <a:srgbClr val="FFFFFF"/>
                </a:solidFill>
                <a:latin typeface="Times New Roman" panose="02020603050405020304" pitchFamily="18" charset="0"/>
                <a:cs typeface="Arial" panose="020B0604020202020204" pitchFamily="34" charset="0"/>
              </a:rPr>
              <a:t>a</a:t>
            </a:r>
          </a:p>
        </p:txBody>
      </p:sp>
      <p:sp>
        <p:nvSpPr>
          <p:cNvPr id="56" name="Oval 44"/>
          <p:cNvSpPr>
            <a:spLocks noChangeArrowheads="1"/>
          </p:cNvSpPr>
          <p:nvPr/>
        </p:nvSpPr>
        <p:spPr bwMode="auto">
          <a:xfrm>
            <a:off x="5979496" y="2116076"/>
            <a:ext cx="625475" cy="457200"/>
          </a:xfrm>
          <a:prstGeom prst="ellipse">
            <a:avLst/>
          </a:prstGeom>
          <a:gradFill rotWithShape="1">
            <a:gsLst>
              <a:gs pos="0">
                <a:schemeClr val="tx1"/>
              </a:gs>
              <a:gs pos="100000">
                <a:srgbClr val="FF3300"/>
              </a:gs>
            </a:gsLst>
            <a:path path="shape">
              <a:fillToRect l="50000" t="50000" r="50000" b="50000"/>
            </a:path>
          </a:gradFill>
          <a:ln w="28575">
            <a:solidFill>
              <a:srgbClr val="FFCCFF"/>
            </a:solidFill>
            <a:round/>
          </a:ln>
        </p:spPr>
        <p:txBody>
          <a:bodyPr wrap="none" anchor="ct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eaLnBrk="0" fontAlgn="base" hangingPunct="0">
              <a:spcBef>
                <a:spcPct val="0"/>
              </a:spcBef>
              <a:spcAft>
                <a:spcPct val="0"/>
              </a:spcAft>
              <a:buNone/>
            </a:pPr>
            <a:r>
              <a:rPr lang="en-US" altLang="en-US" sz="3600">
                <a:solidFill>
                  <a:srgbClr val="FFFFFF"/>
                </a:solidFill>
                <a:latin typeface="Times New Roman" panose="02020603050405020304" pitchFamily="18" charset="0"/>
                <a:cs typeface="Arial" panose="020B0604020202020204" pitchFamily="34" charset="0"/>
              </a:rPr>
              <a:t>b</a:t>
            </a:r>
          </a:p>
        </p:txBody>
      </p:sp>
      <p:sp>
        <p:nvSpPr>
          <p:cNvPr id="15" name="Text Box 2"/>
          <p:cNvSpPr txBox="1">
            <a:spLocks noChangeArrowheads="1"/>
          </p:cNvSpPr>
          <p:nvPr/>
        </p:nvSpPr>
        <p:spPr bwMode="auto">
          <a:xfrm>
            <a:off x="1972090" y="480813"/>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VNI-Times" pitchFamily="2" charset="0"/>
              </a:defRPr>
            </a:lvl1pPr>
            <a:lvl2pPr marL="742950" indent="-285750">
              <a:spcBef>
                <a:spcPct val="20000"/>
              </a:spcBef>
              <a:buChar char="–"/>
              <a:defRPr sz="2800" b="1">
                <a:solidFill>
                  <a:schemeClr val="tx1"/>
                </a:solidFill>
                <a:latin typeface="VNI-Times" pitchFamily="2" charset="0"/>
              </a:defRPr>
            </a:lvl2pPr>
            <a:lvl3pPr marL="1143000" indent="-228600">
              <a:spcBef>
                <a:spcPct val="20000"/>
              </a:spcBef>
              <a:buChar char="•"/>
              <a:defRPr sz="2800" b="1">
                <a:solidFill>
                  <a:schemeClr val="tx1"/>
                </a:solidFill>
                <a:latin typeface="VNI-Times" pitchFamily="2" charset="0"/>
              </a:defRPr>
            </a:lvl3pPr>
            <a:lvl4pPr marL="1600200" indent="-228600">
              <a:spcBef>
                <a:spcPct val="20000"/>
              </a:spcBef>
              <a:buChar char="–"/>
              <a:defRPr sz="2800" b="1">
                <a:solidFill>
                  <a:schemeClr val="tx1"/>
                </a:solidFill>
                <a:latin typeface="VNI-Times" pitchFamily="2" charset="0"/>
              </a:defRPr>
            </a:lvl4pPr>
            <a:lvl5pPr marL="2057400" indent="-228600">
              <a:spcBef>
                <a:spcPct val="20000"/>
              </a:spcBef>
              <a:buChar char="»"/>
              <a:defRPr sz="2800" b="1">
                <a:solidFill>
                  <a:schemeClr val="tx1"/>
                </a:solidFill>
                <a:latin typeface="VNI-Times" pitchFamily="2" charset="0"/>
              </a:defRPr>
            </a:lvl5pPr>
            <a:lvl6pPr marL="2514600" indent="-228600" eaLnBrk="0" fontAlgn="base" hangingPunct="0">
              <a:spcBef>
                <a:spcPct val="20000"/>
              </a:spcBef>
              <a:spcAft>
                <a:spcPct val="0"/>
              </a:spcAft>
              <a:buChar char="»"/>
              <a:defRPr sz="2800" b="1">
                <a:solidFill>
                  <a:schemeClr val="tx1"/>
                </a:solidFill>
                <a:latin typeface="VNI-Times" pitchFamily="2" charset="0"/>
              </a:defRPr>
            </a:lvl6pPr>
            <a:lvl7pPr marL="2971800" indent="-228600" eaLnBrk="0" fontAlgn="base" hangingPunct="0">
              <a:spcBef>
                <a:spcPct val="20000"/>
              </a:spcBef>
              <a:spcAft>
                <a:spcPct val="0"/>
              </a:spcAft>
              <a:buChar char="»"/>
              <a:defRPr sz="2800" b="1">
                <a:solidFill>
                  <a:schemeClr val="tx1"/>
                </a:solidFill>
                <a:latin typeface="VNI-Times" pitchFamily="2" charset="0"/>
              </a:defRPr>
            </a:lvl7pPr>
            <a:lvl8pPr marL="3429000" indent="-228600" eaLnBrk="0" fontAlgn="base" hangingPunct="0">
              <a:spcBef>
                <a:spcPct val="20000"/>
              </a:spcBef>
              <a:spcAft>
                <a:spcPct val="0"/>
              </a:spcAft>
              <a:buChar char="»"/>
              <a:defRPr sz="2800" b="1">
                <a:solidFill>
                  <a:schemeClr val="tx1"/>
                </a:solidFill>
                <a:latin typeface="VNI-Times" pitchFamily="2" charset="0"/>
              </a:defRPr>
            </a:lvl8pPr>
            <a:lvl9pPr marL="3886200" indent="-228600" eaLnBrk="0" fontAlgn="base" hangingPunct="0">
              <a:spcBef>
                <a:spcPct val="20000"/>
              </a:spcBef>
              <a:spcAft>
                <a:spcPct val="0"/>
              </a:spcAft>
              <a:buChar char="»"/>
              <a:defRPr sz="2800" b="1">
                <a:solidFill>
                  <a:schemeClr val="tx1"/>
                </a:solidFill>
                <a:latin typeface="VNI-Times" pitchFamily="2" charset="0"/>
              </a:defRPr>
            </a:lvl9pPr>
          </a:lstStyle>
          <a:p>
            <a:pPr algn="ctr" defTabSz="914400" fontAlgn="base">
              <a:spcBef>
                <a:spcPct val="0"/>
              </a:spcBef>
              <a:spcAft>
                <a:spcPct val="0"/>
              </a:spcAft>
              <a:buNone/>
            </a:pPr>
            <a:r>
              <a:rPr lang="en-US" altLang="en-US" sz="320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p:transition spd="slow">
    <p:checker dir="vert"/>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A3A9A1C-DD74-4FD7-B642-7D5E631F3021"/>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0.05"/>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1347</Words>
  <Application>Microsoft Office PowerPoint</Application>
  <PresentationFormat>Widescreen</PresentationFormat>
  <Paragraphs>259</Paragraphs>
  <Slides>18</Slides>
  <Notes>5</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18</vt:i4>
      </vt:variant>
    </vt:vector>
  </HeadingPairs>
  <TitlesOfParts>
    <vt:vector size="32" baseType="lpstr">
      <vt:lpstr>.VnTime</vt:lpstr>
      <vt:lpstr>Arial</vt:lpstr>
      <vt:lpstr>Calibri</vt:lpstr>
      <vt:lpstr>Cambria</vt:lpstr>
      <vt:lpstr>inpin heiti</vt:lpstr>
      <vt:lpstr>Sitka Text</vt:lpstr>
      <vt:lpstr>Tahoma</vt:lpstr>
      <vt:lpstr>Times New Roman</vt:lpstr>
      <vt:lpstr>VNI-Times</vt:lpstr>
      <vt:lpstr>2_Default Design</vt:lpstr>
      <vt:lpstr>3_Default Design</vt:lpstr>
      <vt:lpstr>1_Office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01.20.05</dc:title>
  <dc:creator>WIN7</dc:creator>
  <cp:lastModifiedBy>oOOo</cp:lastModifiedBy>
  <cp:revision>176</cp:revision>
  <dcterms:created xsi:type="dcterms:W3CDTF">2017-08-18T03:02:00Z</dcterms:created>
  <dcterms:modified xsi:type="dcterms:W3CDTF">2022-03-13T01:15:35Z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1033-11.2.0.10463</vt:lpwstr>
  </property>
  <property fmtid="{D5CDD505-2E9C-101B-9397-08002B2CF9AE}" pid="3" name="ICV">
    <vt:lpwstr>DE48A907AAD84328BFC98A5572D34D7F</vt:lpwstr>
  </property>
</Properties>
</file>