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3772" r:id="rId2"/>
  </p:sldMasterIdLst>
  <p:notesMasterIdLst>
    <p:notesMasterId r:id="rId21"/>
  </p:notesMasterIdLst>
  <p:handoutMasterIdLst>
    <p:handoutMasterId r:id="rId22"/>
  </p:handoutMasterIdLst>
  <p:sldIdLst>
    <p:sldId id="287" r:id="rId3"/>
    <p:sldId id="289" r:id="rId4"/>
    <p:sldId id="333" r:id="rId5"/>
    <p:sldId id="334" r:id="rId6"/>
    <p:sldId id="335" r:id="rId7"/>
    <p:sldId id="336" r:id="rId8"/>
    <p:sldId id="344" r:id="rId9"/>
    <p:sldId id="288" r:id="rId10"/>
    <p:sldId id="345" r:id="rId11"/>
    <p:sldId id="346" r:id="rId12"/>
    <p:sldId id="268" r:id="rId13"/>
    <p:sldId id="269" r:id="rId14"/>
    <p:sldId id="283" r:id="rId15"/>
    <p:sldId id="276" r:id="rId16"/>
    <p:sldId id="284" r:id="rId17"/>
    <p:sldId id="285" r:id="rId18"/>
    <p:sldId id="286" r:id="rId19"/>
    <p:sldId id="290" r:id="rId20"/>
  </p:sldIdLst>
  <p:sldSz cx="9144000" cy="6858000" type="screen4x3"/>
  <p:notesSz cx="6858000" cy="9144000"/>
  <p:custDataLst>
    <p:tags r:id="rId23"/>
  </p:custDataLst>
  <p:defaultTextStyle>
    <a:defPPr>
      <a:defRPr lang="en-US"/>
    </a:defPPr>
    <a:lvl1pPr algn="l" rtl="0" fontAlgn="base">
      <a:spcBef>
        <a:spcPct val="0"/>
      </a:spcBef>
      <a:spcAft>
        <a:spcPct val="0"/>
      </a:spcAft>
      <a:defRPr sz="2400" kern="1200">
        <a:solidFill>
          <a:srgbClr val="FF00FF"/>
        </a:solidFill>
        <a:latin typeface="Arial" charset="0"/>
        <a:ea typeface="+mn-ea"/>
        <a:cs typeface="Arial" charset="0"/>
      </a:defRPr>
    </a:lvl1pPr>
    <a:lvl2pPr marL="457200" algn="l" rtl="0" fontAlgn="base">
      <a:spcBef>
        <a:spcPct val="0"/>
      </a:spcBef>
      <a:spcAft>
        <a:spcPct val="0"/>
      </a:spcAft>
      <a:defRPr sz="2400" kern="1200">
        <a:solidFill>
          <a:srgbClr val="FF00FF"/>
        </a:solidFill>
        <a:latin typeface="Arial" charset="0"/>
        <a:ea typeface="+mn-ea"/>
        <a:cs typeface="Arial" charset="0"/>
      </a:defRPr>
    </a:lvl2pPr>
    <a:lvl3pPr marL="914400" algn="l" rtl="0" fontAlgn="base">
      <a:spcBef>
        <a:spcPct val="0"/>
      </a:spcBef>
      <a:spcAft>
        <a:spcPct val="0"/>
      </a:spcAft>
      <a:defRPr sz="2400" kern="1200">
        <a:solidFill>
          <a:srgbClr val="FF00FF"/>
        </a:solidFill>
        <a:latin typeface="Arial" charset="0"/>
        <a:ea typeface="+mn-ea"/>
        <a:cs typeface="Arial" charset="0"/>
      </a:defRPr>
    </a:lvl3pPr>
    <a:lvl4pPr marL="1371600" algn="l" rtl="0" fontAlgn="base">
      <a:spcBef>
        <a:spcPct val="0"/>
      </a:spcBef>
      <a:spcAft>
        <a:spcPct val="0"/>
      </a:spcAft>
      <a:defRPr sz="2400" kern="1200">
        <a:solidFill>
          <a:srgbClr val="FF00FF"/>
        </a:solidFill>
        <a:latin typeface="Arial" charset="0"/>
        <a:ea typeface="+mn-ea"/>
        <a:cs typeface="Arial" charset="0"/>
      </a:defRPr>
    </a:lvl4pPr>
    <a:lvl5pPr marL="1828800" algn="l" rtl="0" fontAlgn="base">
      <a:spcBef>
        <a:spcPct val="0"/>
      </a:spcBef>
      <a:spcAft>
        <a:spcPct val="0"/>
      </a:spcAft>
      <a:defRPr sz="2400" kern="1200">
        <a:solidFill>
          <a:srgbClr val="FF00FF"/>
        </a:solidFill>
        <a:latin typeface="Arial" charset="0"/>
        <a:ea typeface="+mn-ea"/>
        <a:cs typeface="Arial" charset="0"/>
      </a:defRPr>
    </a:lvl5pPr>
    <a:lvl6pPr marL="2286000" algn="l" defTabSz="914400" rtl="0" eaLnBrk="1" latinLnBrk="0" hangingPunct="1">
      <a:defRPr sz="2400" kern="1200">
        <a:solidFill>
          <a:srgbClr val="FF00FF"/>
        </a:solidFill>
        <a:latin typeface="Arial" charset="0"/>
        <a:ea typeface="+mn-ea"/>
        <a:cs typeface="Arial" charset="0"/>
      </a:defRPr>
    </a:lvl6pPr>
    <a:lvl7pPr marL="2743200" algn="l" defTabSz="914400" rtl="0" eaLnBrk="1" latinLnBrk="0" hangingPunct="1">
      <a:defRPr sz="2400" kern="1200">
        <a:solidFill>
          <a:srgbClr val="FF00FF"/>
        </a:solidFill>
        <a:latin typeface="Arial" charset="0"/>
        <a:ea typeface="+mn-ea"/>
        <a:cs typeface="Arial" charset="0"/>
      </a:defRPr>
    </a:lvl7pPr>
    <a:lvl8pPr marL="3200400" algn="l" defTabSz="914400" rtl="0" eaLnBrk="1" latinLnBrk="0" hangingPunct="1">
      <a:defRPr sz="2400" kern="1200">
        <a:solidFill>
          <a:srgbClr val="FF00FF"/>
        </a:solidFill>
        <a:latin typeface="Arial" charset="0"/>
        <a:ea typeface="+mn-ea"/>
        <a:cs typeface="Arial" charset="0"/>
      </a:defRPr>
    </a:lvl8pPr>
    <a:lvl9pPr marL="3657600" algn="l" defTabSz="914400" rtl="0" eaLnBrk="1" latinLnBrk="0" hangingPunct="1">
      <a:defRPr sz="2400" kern="1200">
        <a:solidFill>
          <a:srgbClr val="FF00FF"/>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FCCFF"/>
    <a:srgbClr val="0066FF"/>
    <a:srgbClr val="3399FF"/>
    <a:srgbClr val="FFFFCC"/>
    <a:srgbClr val="FFFF00"/>
    <a:srgbClr val="00CC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4" autoAdjust="0"/>
    <p:restoredTop sz="98098" autoAdjust="0"/>
  </p:normalViewPr>
  <p:slideViewPr>
    <p:cSldViewPr>
      <p:cViewPr varScale="1">
        <p:scale>
          <a:sx n="72" d="100"/>
          <a:sy n="72" d="100"/>
        </p:scale>
        <p:origin x="1398" y="7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C28B08A0-1DA0-4C1C-BFBA-F5991FAB0C96}"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p>
        </p:txBody>
      </p:sp>
      <p:sp>
        <p:nvSpPr>
          <p:cNvPr id="788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0A015B7A-6C85-42CF-97FE-6582A461684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687C94D-C01B-4BF0-8212-DD3792F8A3BB}" type="slidenum">
              <a:rPr lang="en-US" smtClean="0"/>
              <a:pPr/>
              <a:t>11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A8893F1-09C7-4854-9C95-2AFAC1AB8558}" type="slidenum">
              <a:rPr lang="en-US" smtClean="0"/>
              <a:pPr/>
              <a:t>12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C456A05-71BF-4401-845D-6253703E446B}" type="slidenum">
              <a:rPr lang="en-US" smtClean="0"/>
              <a:pPr/>
              <a:t>13</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02ADA10-67B0-4F95-9F13-A32604EC5AC1}" type="slidenum">
              <a:rPr lang="en-US" smtClean="0"/>
              <a:pPr/>
              <a:t>14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FB87F22-9F8F-4380-8F43-C0DC37705201}" type="slidenum">
              <a:rPr lang="en-US" smtClean="0"/>
              <a:pPr/>
              <a:t>15</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E7B65A7-B131-4BD9-A143-041143E6F7DF}" type="slidenum">
              <a:rPr lang="en-US" smtClean="0"/>
              <a:pPr/>
              <a:t>16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956C0E3-3788-4BE2-91F8-943D007F203D}" type="slidenum">
              <a:rPr lang="en-US" smtClean="0"/>
              <a:pPr/>
              <a:t>17</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lgn="l">
              <a:defRPr sz="1200">
                <a:solidFill>
                  <a:schemeClr val="accent1">
                    <a:tint val="20000"/>
                  </a:scheme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E336A5F-0B2C-4857-B24A-7F318A026D26}" type="slidenum">
              <a:rPr lang="en-US"/>
              <a:pPr>
                <a:defRPr/>
              </a:pPr>
              <a:t>‹#›</a:t>
            </a:fld>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3C189-7BCC-46DF-9DA4-2D84C4F75161}" type="slidenum">
              <a:rPr lang="en-US"/>
              <a:pPr>
                <a:defRPr/>
              </a:pPr>
              <a:t>‹#›</a:t>
            </a:fld>
            <a:endParaRPr lang="en-US"/>
          </a:p>
        </p:txBody>
      </p:sp>
    </p:spTree>
    <p:extLst>
      <p:ext uri="{BB962C8B-B14F-4D97-AF65-F5344CB8AC3E}">
        <p14:creationId xmlns:p14="http://schemas.microsoft.com/office/powerpoint/2010/main" val="169390246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3C189-7BCC-46DF-9DA4-2D84C4F75161}" type="slidenum">
              <a:rPr lang="en-US"/>
              <a:pPr>
                <a:defRPr/>
              </a:pPr>
              <a:t>‹#›</a:t>
            </a:fld>
            <a:endParaRPr lang="en-US"/>
          </a:p>
        </p:txBody>
      </p:sp>
    </p:spTree>
    <p:extLst>
      <p:ext uri="{BB962C8B-B14F-4D97-AF65-F5344CB8AC3E}">
        <p14:creationId xmlns:p14="http://schemas.microsoft.com/office/powerpoint/2010/main" val="740703554"/>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3C189-7BCC-46DF-9DA4-2D84C4F75161}" type="slidenum">
              <a:rPr lang="en-US"/>
              <a:pPr>
                <a:defRPr/>
              </a:pPr>
              <a:t>‹#›</a:t>
            </a:fld>
            <a:endParaRPr lang="en-US"/>
          </a:p>
        </p:txBody>
      </p:sp>
    </p:spTree>
    <p:extLst>
      <p:ext uri="{BB962C8B-B14F-4D97-AF65-F5344CB8AC3E}">
        <p14:creationId xmlns:p14="http://schemas.microsoft.com/office/powerpoint/2010/main" val="404065258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3C189-7BCC-46DF-9DA4-2D84C4F75161}" type="slidenum">
              <a:rPr lang="en-US"/>
              <a:pPr>
                <a:defRPr/>
              </a:pPr>
              <a:t>‹#›</a:t>
            </a:fld>
            <a:endParaRPr lang="en-US"/>
          </a:p>
        </p:txBody>
      </p:sp>
    </p:spTree>
    <p:extLst>
      <p:ext uri="{BB962C8B-B14F-4D97-AF65-F5344CB8AC3E}">
        <p14:creationId xmlns:p14="http://schemas.microsoft.com/office/powerpoint/2010/main" val="396884614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3C189-7BCC-46DF-9DA4-2D84C4F75161}" type="slidenum">
              <a:rPr lang="en-US"/>
              <a:pPr>
                <a:defRPr/>
              </a:pPr>
              <a:t>‹#›</a:t>
            </a:fld>
            <a:endParaRPr lang="en-US"/>
          </a:p>
        </p:txBody>
      </p:sp>
    </p:spTree>
    <p:extLst>
      <p:ext uri="{BB962C8B-B14F-4D97-AF65-F5344CB8AC3E}">
        <p14:creationId xmlns:p14="http://schemas.microsoft.com/office/powerpoint/2010/main" val="377240354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3C189-7BCC-46DF-9DA4-2D84C4F75161}" type="slidenum">
              <a:rPr lang="en-US"/>
              <a:pPr>
                <a:defRPr/>
              </a:pPr>
              <a:t>‹#›</a:t>
            </a:fld>
            <a:endParaRPr lang="en-US"/>
          </a:p>
        </p:txBody>
      </p:sp>
    </p:spTree>
    <p:extLst>
      <p:ext uri="{BB962C8B-B14F-4D97-AF65-F5344CB8AC3E}">
        <p14:creationId xmlns:p14="http://schemas.microsoft.com/office/powerpoint/2010/main" val="3489727456"/>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3C189-7BCC-46DF-9DA4-2D84C4F75161}" type="slidenum">
              <a:rPr lang="en-US"/>
              <a:pPr>
                <a:defRPr/>
              </a:pPr>
              <a:t>‹#›</a:t>
            </a:fld>
            <a:endParaRPr lang="en-US"/>
          </a:p>
        </p:txBody>
      </p:sp>
    </p:spTree>
    <p:extLst>
      <p:ext uri="{BB962C8B-B14F-4D97-AF65-F5344CB8AC3E}">
        <p14:creationId xmlns:p14="http://schemas.microsoft.com/office/powerpoint/2010/main" val="291174191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3C189-7BCC-46DF-9DA4-2D84C4F75161}" type="slidenum">
              <a:rPr lang="en-US"/>
              <a:pPr>
                <a:defRPr/>
              </a:pPr>
              <a:t>‹#›</a:t>
            </a:fld>
            <a:endParaRPr lang="en-US"/>
          </a:p>
        </p:txBody>
      </p:sp>
    </p:spTree>
    <p:extLst>
      <p:ext uri="{BB962C8B-B14F-4D97-AF65-F5344CB8AC3E}">
        <p14:creationId xmlns:p14="http://schemas.microsoft.com/office/powerpoint/2010/main" val="2903742457"/>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0304DD-05D8-454A-B8D5-C37FE279F97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EDB0604-D646-468A-942D-FE0FC2B5FED1}" type="slidenum">
              <a:rPr lang="en-US"/>
              <a:pPr>
                <a:defRPr/>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3C189-7BCC-46DF-9DA4-2D84C4F75161}" type="slidenum">
              <a:rPr lang="en-US"/>
              <a:pPr>
                <a:defRPr/>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9DC6960-3A2A-4B5E-B753-93B96B2B3499}" type="slidenum">
              <a:rPr lang="en-US"/>
              <a:pPr>
                <a:defRPr/>
              </a:pPr>
              <a:t>‹#›</a:t>
            </a:fld>
            <a:endParaRPr lang="en-US"/>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B7E7097-627E-4FFB-9698-202C42F16AF2}" type="slidenum">
              <a:rPr lang="en-US"/>
              <a:pPr>
                <a:defRPr/>
              </a:pPr>
              <a:t>‹#›</a:t>
            </a:fld>
            <a:endParaRPr 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41A0AF4-772E-4C57-952B-EA2AA57A2A46}" type="slidenum">
              <a:rPr lang="en-US"/>
              <a:pPr>
                <a:defRPr/>
              </a:pPr>
              <a:t>‹#›</a:t>
            </a:fld>
            <a:endParaRPr 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41A0AF4-772E-4C57-952B-EA2AA57A2A46}" type="slidenum">
              <a:rPr lang="en-US"/>
              <a:pPr>
                <a:defRPr/>
              </a:pPr>
              <a:t>‹#›</a:t>
            </a:fld>
            <a:endParaRPr lang="en-US"/>
          </a:p>
        </p:txBody>
      </p:sp>
    </p:spTree>
    <p:extLst>
      <p:ext uri="{BB962C8B-B14F-4D97-AF65-F5344CB8AC3E}">
        <p14:creationId xmlns:p14="http://schemas.microsoft.com/office/powerpoint/2010/main" val="131200445"/>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41A0AF4-772E-4C57-952B-EA2AA57A2A46}" type="slidenum">
              <a:rPr lang="en-US"/>
              <a:pPr>
                <a:defRPr/>
              </a:pPr>
              <a:t>‹#›</a:t>
            </a:fld>
            <a:endParaRPr lang="en-US"/>
          </a:p>
        </p:txBody>
      </p:sp>
    </p:spTree>
    <p:extLst>
      <p:ext uri="{BB962C8B-B14F-4D97-AF65-F5344CB8AC3E}">
        <p14:creationId xmlns:p14="http://schemas.microsoft.com/office/powerpoint/2010/main" val="1438884128"/>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41A0AF4-772E-4C57-952B-EA2AA57A2A46}" type="slidenum">
              <a:rPr lang="en-US"/>
              <a:pPr>
                <a:defRPr/>
              </a:pPr>
              <a:t>‹#›</a:t>
            </a:fld>
            <a:endParaRPr lang="en-US"/>
          </a:p>
        </p:txBody>
      </p:sp>
    </p:spTree>
    <p:extLst>
      <p:ext uri="{BB962C8B-B14F-4D97-AF65-F5344CB8AC3E}">
        <p14:creationId xmlns:p14="http://schemas.microsoft.com/office/powerpoint/2010/main" val="3511838494"/>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0305E76-DB4F-40A4-9302-5216AFF8BF41}" type="slidenum">
              <a:rPr lang="en-US"/>
              <a:pPr>
                <a:defRPr/>
              </a:pPr>
              <a:t>‹#›</a:t>
            </a:fld>
            <a:endParaRPr lang="en-US"/>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lgn="l">
              <a:defRPr sz="1200"/>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3D6393D-E304-431C-A6B9-2C1DAC66B97A}" type="slidenum">
              <a:rPr lang="en-US"/>
              <a:pPr>
                <a:defRPr/>
              </a:pPr>
              <a:t>‹#›</a:t>
            </a:fld>
            <a:endParaRPr lang="en-US">
              <a:solidFill>
                <a:schemeClr val="tx1"/>
              </a:solidFill>
            </a:endParaRP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C92F85-3985-45C4-8EA7-01BDE72286E2}" type="slidenum">
              <a:rPr lang="en-US"/>
              <a:pPr>
                <a:defRPr/>
              </a:pPr>
              <a:t>‹#›</a:t>
            </a:fld>
            <a:endParaRPr 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1AFC84-029F-4088-8F74-8B3561E55B29}" type="slidenum">
              <a:rPr lang="en-US"/>
              <a:pPr>
                <a:defRPr/>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3C189-7BCC-46DF-9DA4-2D84C4F75161}" type="slidenum">
              <a:rPr lang="en-US"/>
              <a:pPr>
                <a:defRPr/>
              </a:pPr>
              <a:t>‹#›</a:t>
            </a:fld>
            <a:endParaRPr lang="en-US"/>
          </a:p>
        </p:txBody>
      </p:sp>
    </p:spTree>
    <p:extLst>
      <p:ext uri="{BB962C8B-B14F-4D97-AF65-F5344CB8AC3E}">
        <p14:creationId xmlns:p14="http://schemas.microsoft.com/office/powerpoint/2010/main" val="1714091723"/>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A0631A-A2A5-4632-8BBB-449BA453E15C}"/>
              </a:ext>
            </a:extLst>
          </p:cNvPr>
          <p:cNvSpPr>
            <a:spLocks noGrp="1"/>
          </p:cNvSpPr>
          <p:nvPr>
            <p:ph type="dt" sz="half" idx="10"/>
          </p:nvPr>
        </p:nvSpPr>
        <p:spPr/>
        <p:txBody>
          <a:bodyPr/>
          <a:lstStyle>
            <a:lvl1pPr>
              <a:defRPr/>
            </a:lvl1pPr>
          </a:lstStyle>
          <a:p>
            <a:pPr>
              <a:defRPr/>
            </a:pPr>
            <a:fld id="{28C9F17C-61F7-40D2-82BB-76A6426E0EC8}" type="datetimeFigureOut">
              <a:rPr lang="en-US"/>
              <a:pPr>
                <a:defRPr/>
              </a:pPr>
              <a:t>9/9/2022</a:t>
            </a:fld>
            <a:endParaRPr lang="en-US"/>
          </a:p>
        </p:txBody>
      </p:sp>
      <p:sp>
        <p:nvSpPr>
          <p:cNvPr id="5" name="Footer Placeholder 4">
            <a:extLst>
              <a:ext uri="{FF2B5EF4-FFF2-40B4-BE49-F238E27FC236}">
                <a16:creationId xmlns:a16="http://schemas.microsoft.com/office/drawing/2014/main" id="{DE72B1B6-E2CF-4CE6-8F6F-D27FD5FC34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5A7BC9-9CAB-4030-9A30-606B04E32BCC}"/>
              </a:ext>
            </a:extLst>
          </p:cNvPr>
          <p:cNvSpPr>
            <a:spLocks noGrp="1"/>
          </p:cNvSpPr>
          <p:nvPr>
            <p:ph type="sldNum" sz="quarter" idx="12"/>
          </p:nvPr>
        </p:nvSpPr>
        <p:spPr/>
        <p:txBody>
          <a:bodyPr/>
          <a:lstStyle>
            <a:lvl1pPr>
              <a:defRPr>
                <a:latin typeface="Times New Roman" panose="02020603050405020304" pitchFamily="18" charset="0"/>
              </a:defRPr>
            </a:lvl1pPr>
          </a:lstStyle>
          <a:p>
            <a:fld id="{BAC3689A-12EC-45D3-9453-95E02599F857}" type="slidenum">
              <a:rPr lang="en-US" altLang="en-US"/>
              <a:pPr/>
              <a:t>‹#›</a:t>
            </a:fld>
            <a:endParaRPr lang="en-US" altLang="en-US"/>
          </a:p>
        </p:txBody>
      </p:sp>
    </p:spTree>
    <p:extLst>
      <p:ext uri="{BB962C8B-B14F-4D97-AF65-F5344CB8AC3E}">
        <p14:creationId xmlns:p14="http://schemas.microsoft.com/office/powerpoint/2010/main" val="714304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25CAA-CF20-49F6-B751-C6611EDFB4B8}"/>
              </a:ext>
            </a:extLst>
          </p:cNvPr>
          <p:cNvSpPr>
            <a:spLocks noGrp="1"/>
          </p:cNvSpPr>
          <p:nvPr>
            <p:ph type="dt" sz="half" idx="10"/>
          </p:nvPr>
        </p:nvSpPr>
        <p:spPr/>
        <p:txBody>
          <a:bodyPr/>
          <a:lstStyle>
            <a:lvl1pPr>
              <a:defRPr/>
            </a:lvl1pPr>
          </a:lstStyle>
          <a:p>
            <a:pPr>
              <a:defRPr/>
            </a:pPr>
            <a:fld id="{FD4D2218-52A0-470D-BA29-3F5842966F44}" type="datetimeFigureOut">
              <a:rPr lang="en-US"/>
              <a:pPr>
                <a:defRPr/>
              </a:pPr>
              <a:t>9/9/2022</a:t>
            </a:fld>
            <a:endParaRPr lang="en-US"/>
          </a:p>
        </p:txBody>
      </p:sp>
      <p:sp>
        <p:nvSpPr>
          <p:cNvPr id="5" name="Footer Placeholder 4">
            <a:extLst>
              <a:ext uri="{FF2B5EF4-FFF2-40B4-BE49-F238E27FC236}">
                <a16:creationId xmlns:a16="http://schemas.microsoft.com/office/drawing/2014/main" id="{B52BFAA1-BB92-4345-B632-9D5D11A753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44756D-EF0C-48D6-92D7-A918FB57D9C8}"/>
              </a:ext>
            </a:extLst>
          </p:cNvPr>
          <p:cNvSpPr>
            <a:spLocks noGrp="1"/>
          </p:cNvSpPr>
          <p:nvPr>
            <p:ph type="sldNum" sz="quarter" idx="12"/>
          </p:nvPr>
        </p:nvSpPr>
        <p:spPr/>
        <p:txBody>
          <a:bodyPr/>
          <a:lstStyle>
            <a:lvl1pPr>
              <a:defRPr>
                <a:latin typeface="Times New Roman" panose="02020603050405020304" pitchFamily="18" charset="0"/>
              </a:defRPr>
            </a:lvl1pPr>
          </a:lstStyle>
          <a:p>
            <a:fld id="{9B089E54-A0C5-49FC-8E2D-8A807A628E8D}" type="slidenum">
              <a:rPr lang="en-US" altLang="en-US"/>
              <a:pPr/>
              <a:t>‹#›</a:t>
            </a:fld>
            <a:endParaRPr lang="en-US" altLang="en-US"/>
          </a:p>
        </p:txBody>
      </p:sp>
    </p:spTree>
    <p:extLst>
      <p:ext uri="{BB962C8B-B14F-4D97-AF65-F5344CB8AC3E}">
        <p14:creationId xmlns:p14="http://schemas.microsoft.com/office/powerpoint/2010/main" val="372513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1F14F6-C2B9-4B45-9463-63CCD97EB616}"/>
              </a:ext>
            </a:extLst>
          </p:cNvPr>
          <p:cNvSpPr>
            <a:spLocks noGrp="1"/>
          </p:cNvSpPr>
          <p:nvPr>
            <p:ph type="dt" sz="half" idx="10"/>
          </p:nvPr>
        </p:nvSpPr>
        <p:spPr/>
        <p:txBody>
          <a:bodyPr/>
          <a:lstStyle>
            <a:lvl1pPr>
              <a:defRPr/>
            </a:lvl1pPr>
          </a:lstStyle>
          <a:p>
            <a:pPr>
              <a:defRPr/>
            </a:pPr>
            <a:fld id="{4F501ED9-5198-446B-A35E-1C571DFB758A}" type="datetimeFigureOut">
              <a:rPr lang="en-US"/>
              <a:pPr>
                <a:defRPr/>
              </a:pPr>
              <a:t>9/9/2022</a:t>
            </a:fld>
            <a:endParaRPr lang="en-US"/>
          </a:p>
        </p:txBody>
      </p:sp>
      <p:sp>
        <p:nvSpPr>
          <p:cNvPr id="5" name="Footer Placeholder 4">
            <a:extLst>
              <a:ext uri="{FF2B5EF4-FFF2-40B4-BE49-F238E27FC236}">
                <a16:creationId xmlns:a16="http://schemas.microsoft.com/office/drawing/2014/main" id="{C5F8C8A9-DAA5-449F-A1D0-E0B6EF686E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BA6614-6ED2-47D9-9DD0-C414E7CB3367}"/>
              </a:ext>
            </a:extLst>
          </p:cNvPr>
          <p:cNvSpPr>
            <a:spLocks noGrp="1"/>
          </p:cNvSpPr>
          <p:nvPr>
            <p:ph type="sldNum" sz="quarter" idx="12"/>
          </p:nvPr>
        </p:nvSpPr>
        <p:spPr/>
        <p:txBody>
          <a:bodyPr/>
          <a:lstStyle>
            <a:lvl1pPr>
              <a:defRPr>
                <a:latin typeface="Times New Roman" panose="02020603050405020304" pitchFamily="18" charset="0"/>
              </a:defRPr>
            </a:lvl1pPr>
          </a:lstStyle>
          <a:p>
            <a:fld id="{FFDE19F3-B27A-4BE3-9209-956CED04E6D1}" type="slidenum">
              <a:rPr lang="en-US" altLang="en-US"/>
              <a:pPr/>
              <a:t>‹#›</a:t>
            </a:fld>
            <a:endParaRPr lang="en-US" altLang="en-US"/>
          </a:p>
        </p:txBody>
      </p:sp>
    </p:spTree>
    <p:extLst>
      <p:ext uri="{BB962C8B-B14F-4D97-AF65-F5344CB8AC3E}">
        <p14:creationId xmlns:p14="http://schemas.microsoft.com/office/powerpoint/2010/main" val="2654578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40B6E5A-0978-4459-83A3-818597FEA54E}"/>
              </a:ext>
            </a:extLst>
          </p:cNvPr>
          <p:cNvSpPr>
            <a:spLocks noGrp="1"/>
          </p:cNvSpPr>
          <p:nvPr>
            <p:ph type="dt" sz="half" idx="10"/>
          </p:nvPr>
        </p:nvSpPr>
        <p:spPr/>
        <p:txBody>
          <a:bodyPr/>
          <a:lstStyle>
            <a:lvl1pPr>
              <a:defRPr/>
            </a:lvl1pPr>
          </a:lstStyle>
          <a:p>
            <a:pPr>
              <a:defRPr/>
            </a:pPr>
            <a:fld id="{789989CE-05C3-4766-9766-7D205308C04A}" type="datetimeFigureOut">
              <a:rPr lang="en-US"/>
              <a:pPr>
                <a:defRPr/>
              </a:pPr>
              <a:t>9/9/2022</a:t>
            </a:fld>
            <a:endParaRPr lang="en-US"/>
          </a:p>
        </p:txBody>
      </p:sp>
      <p:sp>
        <p:nvSpPr>
          <p:cNvPr id="6" name="Footer Placeholder 4">
            <a:extLst>
              <a:ext uri="{FF2B5EF4-FFF2-40B4-BE49-F238E27FC236}">
                <a16:creationId xmlns:a16="http://schemas.microsoft.com/office/drawing/2014/main" id="{48A7886A-24E5-47EF-A458-FDDB26325F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8709847-597C-4C6E-8493-FB23D891707B}"/>
              </a:ext>
            </a:extLst>
          </p:cNvPr>
          <p:cNvSpPr>
            <a:spLocks noGrp="1"/>
          </p:cNvSpPr>
          <p:nvPr>
            <p:ph type="sldNum" sz="quarter" idx="12"/>
          </p:nvPr>
        </p:nvSpPr>
        <p:spPr/>
        <p:txBody>
          <a:bodyPr/>
          <a:lstStyle>
            <a:lvl1pPr>
              <a:defRPr>
                <a:latin typeface="Times New Roman" panose="02020603050405020304" pitchFamily="18" charset="0"/>
              </a:defRPr>
            </a:lvl1pPr>
          </a:lstStyle>
          <a:p>
            <a:fld id="{50CD582D-615B-448D-8DE9-061E8B98DCEB}" type="slidenum">
              <a:rPr lang="en-US" altLang="en-US"/>
              <a:pPr/>
              <a:t>‹#›</a:t>
            </a:fld>
            <a:endParaRPr lang="en-US" altLang="en-US"/>
          </a:p>
        </p:txBody>
      </p:sp>
    </p:spTree>
    <p:extLst>
      <p:ext uri="{BB962C8B-B14F-4D97-AF65-F5344CB8AC3E}">
        <p14:creationId xmlns:p14="http://schemas.microsoft.com/office/powerpoint/2010/main" val="665718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60A0714-FC00-4E13-A4B4-F644F8527860}"/>
              </a:ext>
            </a:extLst>
          </p:cNvPr>
          <p:cNvSpPr>
            <a:spLocks noGrp="1"/>
          </p:cNvSpPr>
          <p:nvPr>
            <p:ph type="dt" sz="half" idx="10"/>
          </p:nvPr>
        </p:nvSpPr>
        <p:spPr/>
        <p:txBody>
          <a:bodyPr/>
          <a:lstStyle>
            <a:lvl1pPr>
              <a:defRPr/>
            </a:lvl1pPr>
          </a:lstStyle>
          <a:p>
            <a:pPr>
              <a:defRPr/>
            </a:pPr>
            <a:fld id="{17F9B98D-BD65-408F-8196-306650683C55}" type="datetimeFigureOut">
              <a:rPr lang="en-US"/>
              <a:pPr>
                <a:defRPr/>
              </a:pPr>
              <a:t>9/9/2022</a:t>
            </a:fld>
            <a:endParaRPr lang="en-US"/>
          </a:p>
        </p:txBody>
      </p:sp>
      <p:sp>
        <p:nvSpPr>
          <p:cNvPr id="8" name="Footer Placeholder 4">
            <a:extLst>
              <a:ext uri="{FF2B5EF4-FFF2-40B4-BE49-F238E27FC236}">
                <a16:creationId xmlns:a16="http://schemas.microsoft.com/office/drawing/2014/main" id="{597F5ADA-AD85-4A66-BA0E-EC786A0A637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78DE71B-E30D-4E87-8E74-3059D655931E}"/>
              </a:ext>
            </a:extLst>
          </p:cNvPr>
          <p:cNvSpPr>
            <a:spLocks noGrp="1"/>
          </p:cNvSpPr>
          <p:nvPr>
            <p:ph type="sldNum" sz="quarter" idx="12"/>
          </p:nvPr>
        </p:nvSpPr>
        <p:spPr/>
        <p:txBody>
          <a:bodyPr/>
          <a:lstStyle>
            <a:lvl1pPr>
              <a:defRPr>
                <a:latin typeface="Times New Roman" panose="02020603050405020304" pitchFamily="18" charset="0"/>
              </a:defRPr>
            </a:lvl1pPr>
          </a:lstStyle>
          <a:p>
            <a:fld id="{8E92127A-E231-4F51-BD7B-942B5425BA46}" type="slidenum">
              <a:rPr lang="en-US" altLang="en-US"/>
              <a:pPr/>
              <a:t>‹#›</a:t>
            </a:fld>
            <a:endParaRPr lang="en-US" altLang="en-US"/>
          </a:p>
        </p:txBody>
      </p:sp>
    </p:spTree>
    <p:extLst>
      <p:ext uri="{BB962C8B-B14F-4D97-AF65-F5344CB8AC3E}">
        <p14:creationId xmlns:p14="http://schemas.microsoft.com/office/powerpoint/2010/main" val="1372895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0E67208-B387-404C-8311-BD3804ECDE6B}"/>
              </a:ext>
            </a:extLst>
          </p:cNvPr>
          <p:cNvSpPr>
            <a:spLocks noGrp="1"/>
          </p:cNvSpPr>
          <p:nvPr>
            <p:ph type="dt" sz="half" idx="10"/>
          </p:nvPr>
        </p:nvSpPr>
        <p:spPr/>
        <p:txBody>
          <a:bodyPr/>
          <a:lstStyle>
            <a:lvl1pPr>
              <a:defRPr/>
            </a:lvl1pPr>
          </a:lstStyle>
          <a:p>
            <a:pPr>
              <a:defRPr/>
            </a:pPr>
            <a:fld id="{122941FA-21B9-47DE-AA02-86DAD3A3E879}" type="datetimeFigureOut">
              <a:rPr lang="en-US"/>
              <a:pPr>
                <a:defRPr/>
              </a:pPr>
              <a:t>9/9/2022</a:t>
            </a:fld>
            <a:endParaRPr lang="en-US"/>
          </a:p>
        </p:txBody>
      </p:sp>
      <p:sp>
        <p:nvSpPr>
          <p:cNvPr id="4" name="Footer Placeholder 4">
            <a:extLst>
              <a:ext uri="{FF2B5EF4-FFF2-40B4-BE49-F238E27FC236}">
                <a16:creationId xmlns:a16="http://schemas.microsoft.com/office/drawing/2014/main" id="{F5BAE7DB-B4FA-4680-8B42-EB456B8015C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B6EA0E5-D713-4595-8D6A-C5CFF5043A15}"/>
              </a:ext>
            </a:extLst>
          </p:cNvPr>
          <p:cNvSpPr>
            <a:spLocks noGrp="1"/>
          </p:cNvSpPr>
          <p:nvPr>
            <p:ph type="sldNum" sz="quarter" idx="12"/>
          </p:nvPr>
        </p:nvSpPr>
        <p:spPr/>
        <p:txBody>
          <a:bodyPr/>
          <a:lstStyle>
            <a:lvl1pPr>
              <a:defRPr>
                <a:latin typeface="Times New Roman" panose="02020603050405020304" pitchFamily="18" charset="0"/>
              </a:defRPr>
            </a:lvl1pPr>
          </a:lstStyle>
          <a:p>
            <a:fld id="{DA310A48-17B1-48B9-B3B2-FFB6FA705258}" type="slidenum">
              <a:rPr lang="en-US" altLang="en-US"/>
              <a:pPr/>
              <a:t>‹#›</a:t>
            </a:fld>
            <a:endParaRPr lang="en-US" altLang="en-US"/>
          </a:p>
        </p:txBody>
      </p:sp>
    </p:spTree>
    <p:extLst>
      <p:ext uri="{BB962C8B-B14F-4D97-AF65-F5344CB8AC3E}">
        <p14:creationId xmlns:p14="http://schemas.microsoft.com/office/powerpoint/2010/main" val="872447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69A8868-7925-4647-9A3C-468C2501DCFC}"/>
              </a:ext>
            </a:extLst>
          </p:cNvPr>
          <p:cNvSpPr>
            <a:spLocks noGrp="1"/>
          </p:cNvSpPr>
          <p:nvPr>
            <p:ph type="dt" sz="half" idx="10"/>
          </p:nvPr>
        </p:nvSpPr>
        <p:spPr/>
        <p:txBody>
          <a:bodyPr/>
          <a:lstStyle>
            <a:lvl1pPr>
              <a:defRPr/>
            </a:lvl1pPr>
          </a:lstStyle>
          <a:p>
            <a:pPr>
              <a:defRPr/>
            </a:pPr>
            <a:fld id="{2C77AD83-50D2-4859-87C2-22DD015228AC}" type="datetimeFigureOut">
              <a:rPr lang="en-US"/>
              <a:pPr>
                <a:defRPr/>
              </a:pPr>
              <a:t>9/9/2022</a:t>
            </a:fld>
            <a:endParaRPr lang="en-US"/>
          </a:p>
        </p:txBody>
      </p:sp>
      <p:sp>
        <p:nvSpPr>
          <p:cNvPr id="3" name="Footer Placeholder 4">
            <a:extLst>
              <a:ext uri="{FF2B5EF4-FFF2-40B4-BE49-F238E27FC236}">
                <a16:creationId xmlns:a16="http://schemas.microsoft.com/office/drawing/2014/main" id="{F7848F27-1016-4680-A1EF-6BD3CF37372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C2F5F3F-508B-43EC-98FF-F71A8A62482C}"/>
              </a:ext>
            </a:extLst>
          </p:cNvPr>
          <p:cNvSpPr>
            <a:spLocks noGrp="1"/>
          </p:cNvSpPr>
          <p:nvPr>
            <p:ph type="sldNum" sz="quarter" idx="12"/>
          </p:nvPr>
        </p:nvSpPr>
        <p:spPr/>
        <p:txBody>
          <a:bodyPr/>
          <a:lstStyle>
            <a:lvl1pPr>
              <a:defRPr>
                <a:latin typeface="Times New Roman" panose="02020603050405020304" pitchFamily="18" charset="0"/>
              </a:defRPr>
            </a:lvl1pPr>
          </a:lstStyle>
          <a:p>
            <a:fld id="{E007405F-1894-438F-B954-EE1BF3A80AEF}" type="slidenum">
              <a:rPr lang="en-US" altLang="en-US"/>
              <a:pPr/>
              <a:t>‹#›</a:t>
            </a:fld>
            <a:endParaRPr lang="en-US" altLang="en-US"/>
          </a:p>
        </p:txBody>
      </p:sp>
    </p:spTree>
    <p:extLst>
      <p:ext uri="{BB962C8B-B14F-4D97-AF65-F5344CB8AC3E}">
        <p14:creationId xmlns:p14="http://schemas.microsoft.com/office/powerpoint/2010/main" val="1302953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69A8868-7925-4647-9A3C-468C2501DCFC}"/>
              </a:ext>
            </a:extLst>
          </p:cNvPr>
          <p:cNvSpPr>
            <a:spLocks noGrp="1"/>
          </p:cNvSpPr>
          <p:nvPr>
            <p:ph type="dt" sz="half" idx="10"/>
          </p:nvPr>
        </p:nvSpPr>
        <p:spPr/>
        <p:txBody>
          <a:bodyPr/>
          <a:lstStyle>
            <a:lvl1pPr>
              <a:defRPr/>
            </a:lvl1pPr>
          </a:lstStyle>
          <a:p>
            <a:pPr>
              <a:defRPr/>
            </a:pPr>
            <a:fld id="{2C77AD83-50D2-4859-87C2-22DD015228AC}" type="datetimeFigureOut">
              <a:rPr lang="en-US"/>
              <a:pPr>
                <a:defRPr/>
              </a:pPr>
              <a:t>9/9/2022</a:t>
            </a:fld>
            <a:endParaRPr lang="en-US"/>
          </a:p>
        </p:txBody>
      </p:sp>
      <p:sp>
        <p:nvSpPr>
          <p:cNvPr id="3" name="Footer Placeholder 4">
            <a:extLst>
              <a:ext uri="{FF2B5EF4-FFF2-40B4-BE49-F238E27FC236}">
                <a16:creationId xmlns:a16="http://schemas.microsoft.com/office/drawing/2014/main" id="{F7848F27-1016-4680-A1EF-6BD3CF37372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C2F5F3F-508B-43EC-98FF-F71A8A62482C}"/>
              </a:ext>
            </a:extLst>
          </p:cNvPr>
          <p:cNvSpPr>
            <a:spLocks noGrp="1"/>
          </p:cNvSpPr>
          <p:nvPr>
            <p:ph type="sldNum" sz="quarter" idx="12"/>
          </p:nvPr>
        </p:nvSpPr>
        <p:spPr/>
        <p:txBody>
          <a:bodyPr/>
          <a:lstStyle>
            <a:lvl1pPr>
              <a:defRPr>
                <a:latin typeface="Times New Roman" panose="02020603050405020304" pitchFamily="18" charset="0"/>
              </a:defRPr>
            </a:lvl1pPr>
          </a:lstStyle>
          <a:p>
            <a:fld id="{E007405F-1894-438F-B954-EE1BF3A80AEF}" type="slidenum">
              <a:rPr lang="en-US" altLang="en-US"/>
              <a:pPr/>
              <a:t>‹#›</a:t>
            </a:fld>
            <a:endParaRPr lang="en-US" altLang="en-US"/>
          </a:p>
        </p:txBody>
      </p:sp>
    </p:spTree>
    <p:extLst>
      <p:ext uri="{BB962C8B-B14F-4D97-AF65-F5344CB8AC3E}">
        <p14:creationId xmlns:p14="http://schemas.microsoft.com/office/powerpoint/2010/main" val="2737584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69A8868-7925-4647-9A3C-468C2501DCFC}"/>
              </a:ext>
            </a:extLst>
          </p:cNvPr>
          <p:cNvSpPr>
            <a:spLocks noGrp="1"/>
          </p:cNvSpPr>
          <p:nvPr>
            <p:ph type="dt" sz="half" idx="10"/>
          </p:nvPr>
        </p:nvSpPr>
        <p:spPr/>
        <p:txBody>
          <a:bodyPr/>
          <a:lstStyle>
            <a:lvl1pPr>
              <a:defRPr/>
            </a:lvl1pPr>
          </a:lstStyle>
          <a:p>
            <a:pPr>
              <a:defRPr/>
            </a:pPr>
            <a:fld id="{2C77AD83-50D2-4859-87C2-22DD015228AC}" type="datetimeFigureOut">
              <a:rPr lang="en-US"/>
              <a:pPr>
                <a:defRPr/>
              </a:pPr>
              <a:t>9/9/2022</a:t>
            </a:fld>
            <a:endParaRPr lang="en-US"/>
          </a:p>
        </p:txBody>
      </p:sp>
      <p:sp>
        <p:nvSpPr>
          <p:cNvPr id="3" name="Footer Placeholder 4">
            <a:extLst>
              <a:ext uri="{FF2B5EF4-FFF2-40B4-BE49-F238E27FC236}">
                <a16:creationId xmlns:a16="http://schemas.microsoft.com/office/drawing/2014/main" id="{F7848F27-1016-4680-A1EF-6BD3CF37372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C2F5F3F-508B-43EC-98FF-F71A8A62482C}"/>
              </a:ext>
            </a:extLst>
          </p:cNvPr>
          <p:cNvSpPr>
            <a:spLocks noGrp="1"/>
          </p:cNvSpPr>
          <p:nvPr>
            <p:ph type="sldNum" sz="quarter" idx="12"/>
          </p:nvPr>
        </p:nvSpPr>
        <p:spPr/>
        <p:txBody>
          <a:bodyPr/>
          <a:lstStyle>
            <a:lvl1pPr>
              <a:defRPr>
                <a:latin typeface="Times New Roman" panose="02020603050405020304" pitchFamily="18" charset="0"/>
              </a:defRPr>
            </a:lvl1pPr>
          </a:lstStyle>
          <a:p>
            <a:fld id="{E007405F-1894-438F-B954-EE1BF3A80AEF}" type="slidenum">
              <a:rPr lang="en-US" altLang="en-US"/>
              <a:pPr/>
              <a:t>‹#›</a:t>
            </a:fld>
            <a:endParaRPr lang="en-US" altLang="en-US"/>
          </a:p>
        </p:txBody>
      </p:sp>
    </p:spTree>
    <p:extLst>
      <p:ext uri="{BB962C8B-B14F-4D97-AF65-F5344CB8AC3E}">
        <p14:creationId xmlns:p14="http://schemas.microsoft.com/office/powerpoint/2010/main" val="1393834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69A8868-7925-4647-9A3C-468C2501DCFC}"/>
              </a:ext>
            </a:extLst>
          </p:cNvPr>
          <p:cNvSpPr>
            <a:spLocks noGrp="1"/>
          </p:cNvSpPr>
          <p:nvPr>
            <p:ph type="dt" sz="half" idx="10"/>
          </p:nvPr>
        </p:nvSpPr>
        <p:spPr/>
        <p:txBody>
          <a:bodyPr/>
          <a:lstStyle>
            <a:lvl1pPr>
              <a:defRPr/>
            </a:lvl1pPr>
          </a:lstStyle>
          <a:p>
            <a:pPr>
              <a:defRPr/>
            </a:pPr>
            <a:fld id="{2C77AD83-50D2-4859-87C2-22DD015228AC}" type="datetimeFigureOut">
              <a:rPr lang="en-US"/>
              <a:pPr>
                <a:defRPr/>
              </a:pPr>
              <a:t>9/9/2022</a:t>
            </a:fld>
            <a:endParaRPr lang="en-US"/>
          </a:p>
        </p:txBody>
      </p:sp>
      <p:sp>
        <p:nvSpPr>
          <p:cNvPr id="3" name="Footer Placeholder 4">
            <a:extLst>
              <a:ext uri="{FF2B5EF4-FFF2-40B4-BE49-F238E27FC236}">
                <a16:creationId xmlns:a16="http://schemas.microsoft.com/office/drawing/2014/main" id="{F7848F27-1016-4680-A1EF-6BD3CF37372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C2F5F3F-508B-43EC-98FF-F71A8A62482C}"/>
              </a:ext>
            </a:extLst>
          </p:cNvPr>
          <p:cNvSpPr>
            <a:spLocks noGrp="1"/>
          </p:cNvSpPr>
          <p:nvPr>
            <p:ph type="sldNum" sz="quarter" idx="12"/>
          </p:nvPr>
        </p:nvSpPr>
        <p:spPr/>
        <p:txBody>
          <a:bodyPr/>
          <a:lstStyle>
            <a:lvl1pPr>
              <a:defRPr>
                <a:latin typeface="Times New Roman" panose="02020603050405020304" pitchFamily="18" charset="0"/>
              </a:defRPr>
            </a:lvl1pPr>
          </a:lstStyle>
          <a:p>
            <a:fld id="{E007405F-1894-438F-B954-EE1BF3A80AEF}" type="slidenum">
              <a:rPr lang="en-US" altLang="en-US"/>
              <a:pPr/>
              <a:t>‹#›</a:t>
            </a:fld>
            <a:endParaRPr lang="en-US" altLang="en-US"/>
          </a:p>
        </p:txBody>
      </p:sp>
    </p:spTree>
    <p:extLst>
      <p:ext uri="{BB962C8B-B14F-4D97-AF65-F5344CB8AC3E}">
        <p14:creationId xmlns:p14="http://schemas.microsoft.com/office/powerpoint/2010/main" val="43803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3C189-7BCC-46DF-9DA4-2D84C4F75161}" type="slidenum">
              <a:rPr lang="en-US"/>
              <a:pPr>
                <a:defRPr/>
              </a:pPr>
              <a:t>‹#›</a:t>
            </a:fld>
            <a:endParaRPr lang="en-US"/>
          </a:p>
        </p:txBody>
      </p:sp>
    </p:spTree>
    <p:extLst>
      <p:ext uri="{BB962C8B-B14F-4D97-AF65-F5344CB8AC3E}">
        <p14:creationId xmlns:p14="http://schemas.microsoft.com/office/powerpoint/2010/main" val="3630570475"/>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69A8868-7925-4647-9A3C-468C2501DCFC}"/>
              </a:ext>
            </a:extLst>
          </p:cNvPr>
          <p:cNvSpPr>
            <a:spLocks noGrp="1"/>
          </p:cNvSpPr>
          <p:nvPr>
            <p:ph type="dt" sz="half" idx="10"/>
          </p:nvPr>
        </p:nvSpPr>
        <p:spPr/>
        <p:txBody>
          <a:bodyPr/>
          <a:lstStyle>
            <a:lvl1pPr>
              <a:defRPr/>
            </a:lvl1pPr>
          </a:lstStyle>
          <a:p>
            <a:pPr>
              <a:defRPr/>
            </a:pPr>
            <a:fld id="{2C77AD83-50D2-4859-87C2-22DD015228AC}" type="datetimeFigureOut">
              <a:rPr lang="en-US"/>
              <a:pPr>
                <a:defRPr/>
              </a:pPr>
              <a:t>9/9/2022</a:t>
            </a:fld>
            <a:endParaRPr lang="en-US"/>
          </a:p>
        </p:txBody>
      </p:sp>
      <p:sp>
        <p:nvSpPr>
          <p:cNvPr id="3" name="Footer Placeholder 4">
            <a:extLst>
              <a:ext uri="{FF2B5EF4-FFF2-40B4-BE49-F238E27FC236}">
                <a16:creationId xmlns:a16="http://schemas.microsoft.com/office/drawing/2014/main" id="{F7848F27-1016-4680-A1EF-6BD3CF37372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C2F5F3F-508B-43EC-98FF-F71A8A62482C}"/>
              </a:ext>
            </a:extLst>
          </p:cNvPr>
          <p:cNvSpPr>
            <a:spLocks noGrp="1"/>
          </p:cNvSpPr>
          <p:nvPr>
            <p:ph type="sldNum" sz="quarter" idx="12"/>
          </p:nvPr>
        </p:nvSpPr>
        <p:spPr/>
        <p:txBody>
          <a:bodyPr/>
          <a:lstStyle>
            <a:lvl1pPr>
              <a:defRPr>
                <a:latin typeface="Times New Roman" panose="02020603050405020304" pitchFamily="18" charset="0"/>
              </a:defRPr>
            </a:lvl1pPr>
          </a:lstStyle>
          <a:p>
            <a:fld id="{E007405F-1894-438F-B954-EE1BF3A80AEF}" type="slidenum">
              <a:rPr lang="en-US" altLang="en-US"/>
              <a:pPr/>
              <a:t>‹#›</a:t>
            </a:fld>
            <a:endParaRPr lang="en-US" altLang="en-US"/>
          </a:p>
        </p:txBody>
      </p:sp>
    </p:spTree>
    <p:extLst>
      <p:ext uri="{BB962C8B-B14F-4D97-AF65-F5344CB8AC3E}">
        <p14:creationId xmlns:p14="http://schemas.microsoft.com/office/powerpoint/2010/main" val="136026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30DEFDC-2237-4E90-B0BB-EA5BA00085CE}"/>
              </a:ext>
            </a:extLst>
          </p:cNvPr>
          <p:cNvSpPr>
            <a:spLocks noGrp="1"/>
          </p:cNvSpPr>
          <p:nvPr>
            <p:ph type="dt" sz="half" idx="10"/>
          </p:nvPr>
        </p:nvSpPr>
        <p:spPr/>
        <p:txBody>
          <a:bodyPr/>
          <a:lstStyle>
            <a:lvl1pPr>
              <a:defRPr/>
            </a:lvl1pPr>
          </a:lstStyle>
          <a:p>
            <a:pPr>
              <a:defRPr/>
            </a:pPr>
            <a:fld id="{207E660C-83F3-4A72-93CC-90D31B8AF132}" type="datetimeFigureOut">
              <a:rPr lang="en-US"/>
              <a:pPr>
                <a:defRPr/>
              </a:pPr>
              <a:t>9/9/2022</a:t>
            </a:fld>
            <a:endParaRPr lang="en-US"/>
          </a:p>
        </p:txBody>
      </p:sp>
      <p:sp>
        <p:nvSpPr>
          <p:cNvPr id="6" name="Footer Placeholder 4">
            <a:extLst>
              <a:ext uri="{FF2B5EF4-FFF2-40B4-BE49-F238E27FC236}">
                <a16:creationId xmlns:a16="http://schemas.microsoft.com/office/drawing/2014/main" id="{02ECB010-935B-4D5B-A1A8-F0310DB962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A647D5D-EB9F-4392-A421-40F0FEE7195F}"/>
              </a:ext>
            </a:extLst>
          </p:cNvPr>
          <p:cNvSpPr>
            <a:spLocks noGrp="1"/>
          </p:cNvSpPr>
          <p:nvPr>
            <p:ph type="sldNum" sz="quarter" idx="12"/>
          </p:nvPr>
        </p:nvSpPr>
        <p:spPr/>
        <p:txBody>
          <a:bodyPr/>
          <a:lstStyle>
            <a:lvl1pPr>
              <a:defRPr>
                <a:latin typeface="Times New Roman" panose="02020603050405020304" pitchFamily="18" charset="0"/>
              </a:defRPr>
            </a:lvl1pPr>
          </a:lstStyle>
          <a:p>
            <a:fld id="{FCF2E596-6D59-4284-8EBC-D70065270AA0}" type="slidenum">
              <a:rPr lang="en-US" altLang="en-US"/>
              <a:pPr/>
              <a:t>‹#›</a:t>
            </a:fld>
            <a:endParaRPr lang="en-US" altLang="en-US"/>
          </a:p>
        </p:txBody>
      </p:sp>
    </p:spTree>
    <p:extLst>
      <p:ext uri="{BB962C8B-B14F-4D97-AF65-F5344CB8AC3E}">
        <p14:creationId xmlns:p14="http://schemas.microsoft.com/office/powerpoint/2010/main" val="20552629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8D7C92C-83F1-4B9D-A8BC-CEFB3B720CE3}"/>
              </a:ext>
            </a:extLst>
          </p:cNvPr>
          <p:cNvSpPr>
            <a:spLocks noGrp="1"/>
          </p:cNvSpPr>
          <p:nvPr>
            <p:ph type="dt" sz="half" idx="10"/>
          </p:nvPr>
        </p:nvSpPr>
        <p:spPr/>
        <p:txBody>
          <a:bodyPr/>
          <a:lstStyle>
            <a:lvl1pPr>
              <a:defRPr/>
            </a:lvl1pPr>
          </a:lstStyle>
          <a:p>
            <a:pPr>
              <a:defRPr/>
            </a:pPr>
            <a:fld id="{922729D6-F035-433B-8BF3-4792B209D3A6}" type="datetimeFigureOut">
              <a:rPr lang="en-US"/>
              <a:pPr>
                <a:defRPr/>
              </a:pPr>
              <a:t>9/9/2022</a:t>
            </a:fld>
            <a:endParaRPr lang="en-US"/>
          </a:p>
        </p:txBody>
      </p:sp>
      <p:sp>
        <p:nvSpPr>
          <p:cNvPr id="6" name="Footer Placeholder 4">
            <a:extLst>
              <a:ext uri="{FF2B5EF4-FFF2-40B4-BE49-F238E27FC236}">
                <a16:creationId xmlns:a16="http://schemas.microsoft.com/office/drawing/2014/main" id="{88075508-EA73-4E00-8E68-0AFD50ABEA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4628EC-FE16-490F-8D8B-04A2948DA976}"/>
              </a:ext>
            </a:extLst>
          </p:cNvPr>
          <p:cNvSpPr>
            <a:spLocks noGrp="1"/>
          </p:cNvSpPr>
          <p:nvPr>
            <p:ph type="sldNum" sz="quarter" idx="12"/>
          </p:nvPr>
        </p:nvSpPr>
        <p:spPr/>
        <p:txBody>
          <a:bodyPr/>
          <a:lstStyle>
            <a:lvl1pPr>
              <a:defRPr>
                <a:latin typeface="Times New Roman" panose="02020603050405020304" pitchFamily="18" charset="0"/>
              </a:defRPr>
            </a:lvl1pPr>
          </a:lstStyle>
          <a:p>
            <a:fld id="{50D62E07-C6D7-4A44-9C4C-57201AB4454F}" type="slidenum">
              <a:rPr lang="en-US" altLang="en-US"/>
              <a:pPr/>
              <a:t>‹#›</a:t>
            </a:fld>
            <a:endParaRPr lang="en-US" altLang="en-US"/>
          </a:p>
        </p:txBody>
      </p:sp>
    </p:spTree>
    <p:extLst>
      <p:ext uri="{BB962C8B-B14F-4D97-AF65-F5344CB8AC3E}">
        <p14:creationId xmlns:p14="http://schemas.microsoft.com/office/powerpoint/2010/main" val="3915579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24518-4F85-41C4-B8A9-9395F2E60500}"/>
              </a:ext>
            </a:extLst>
          </p:cNvPr>
          <p:cNvSpPr>
            <a:spLocks noGrp="1"/>
          </p:cNvSpPr>
          <p:nvPr>
            <p:ph type="dt" sz="half" idx="10"/>
          </p:nvPr>
        </p:nvSpPr>
        <p:spPr/>
        <p:txBody>
          <a:bodyPr/>
          <a:lstStyle>
            <a:lvl1pPr>
              <a:defRPr/>
            </a:lvl1pPr>
          </a:lstStyle>
          <a:p>
            <a:pPr>
              <a:defRPr/>
            </a:pPr>
            <a:fld id="{8897F920-AD61-4AF1-A687-ADA233FDF252}" type="datetimeFigureOut">
              <a:rPr lang="en-US"/>
              <a:pPr>
                <a:defRPr/>
              </a:pPr>
              <a:t>9/9/2022</a:t>
            </a:fld>
            <a:endParaRPr lang="en-US"/>
          </a:p>
        </p:txBody>
      </p:sp>
      <p:sp>
        <p:nvSpPr>
          <p:cNvPr id="5" name="Footer Placeholder 4">
            <a:extLst>
              <a:ext uri="{FF2B5EF4-FFF2-40B4-BE49-F238E27FC236}">
                <a16:creationId xmlns:a16="http://schemas.microsoft.com/office/drawing/2014/main" id="{EF5B46F4-D399-4567-AC8F-884E06F0DF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6A9C4B-D596-43A0-89EB-DD822E7AAA5F}"/>
              </a:ext>
            </a:extLst>
          </p:cNvPr>
          <p:cNvSpPr>
            <a:spLocks noGrp="1"/>
          </p:cNvSpPr>
          <p:nvPr>
            <p:ph type="sldNum" sz="quarter" idx="12"/>
          </p:nvPr>
        </p:nvSpPr>
        <p:spPr/>
        <p:txBody>
          <a:bodyPr/>
          <a:lstStyle>
            <a:lvl1pPr>
              <a:defRPr>
                <a:latin typeface="Times New Roman" panose="02020603050405020304" pitchFamily="18" charset="0"/>
              </a:defRPr>
            </a:lvl1pPr>
          </a:lstStyle>
          <a:p>
            <a:fld id="{2BBB010D-EACF-4071-BD9F-8EF554B1F06C}" type="slidenum">
              <a:rPr lang="en-US" altLang="en-US"/>
              <a:pPr/>
              <a:t>‹#›</a:t>
            </a:fld>
            <a:endParaRPr lang="en-US" altLang="en-US"/>
          </a:p>
        </p:txBody>
      </p:sp>
    </p:spTree>
    <p:extLst>
      <p:ext uri="{BB962C8B-B14F-4D97-AF65-F5344CB8AC3E}">
        <p14:creationId xmlns:p14="http://schemas.microsoft.com/office/powerpoint/2010/main" val="12825407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3C807-6098-430E-81A7-BD851E8EA862}"/>
              </a:ext>
            </a:extLst>
          </p:cNvPr>
          <p:cNvSpPr>
            <a:spLocks noGrp="1"/>
          </p:cNvSpPr>
          <p:nvPr>
            <p:ph type="dt" sz="half" idx="10"/>
          </p:nvPr>
        </p:nvSpPr>
        <p:spPr/>
        <p:txBody>
          <a:bodyPr/>
          <a:lstStyle>
            <a:lvl1pPr>
              <a:defRPr/>
            </a:lvl1pPr>
          </a:lstStyle>
          <a:p>
            <a:pPr>
              <a:defRPr/>
            </a:pPr>
            <a:fld id="{5BEBF63B-61D0-4299-9B6C-A5DF05BC4A24}" type="datetimeFigureOut">
              <a:rPr lang="en-US"/>
              <a:pPr>
                <a:defRPr/>
              </a:pPr>
              <a:t>9/9/2022</a:t>
            </a:fld>
            <a:endParaRPr lang="en-US"/>
          </a:p>
        </p:txBody>
      </p:sp>
      <p:sp>
        <p:nvSpPr>
          <p:cNvPr id="5" name="Footer Placeholder 4">
            <a:extLst>
              <a:ext uri="{FF2B5EF4-FFF2-40B4-BE49-F238E27FC236}">
                <a16:creationId xmlns:a16="http://schemas.microsoft.com/office/drawing/2014/main" id="{2D6715AD-5732-4573-B743-C00E9FF1C7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B9EAFDB-04E7-4364-B95D-8BD22800EEF0}"/>
              </a:ext>
            </a:extLst>
          </p:cNvPr>
          <p:cNvSpPr>
            <a:spLocks noGrp="1"/>
          </p:cNvSpPr>
          <p:nvPr>
            <p:ph type="sldNum" sz="quarter" idx="12"/>
          </p:nvPr>
        </p:nvSpPr>
        <p:spPr/>
        <p:txBody>
          <a:bodyPr/>
          <a:lstStyle>
            <a:lvl1pPr>
              <a:defRPr>
                <a:latin typeface="Times New Roman" panose="02020603050405020304" pitchFamily="18" charset="0"/>
              </a:defRPr>
            </a:lvl1pPr>
          </a:lstStyle>
          <a:p>
            <a:fld id="{C9825666-457D-46A7-BFBC-A79C97281B64}" type="slidenum">
              <a:rPr lang="en-US" altLang="en-US"/>
              <a:pPr/>
              <a:t>‹#›</a:t>
            </a:fld>
            <a:endParaRPr lang="en-US" altLang="en-US"/>
          </a:p>
        </p:txBody>
      </p:sp>
    </p:spTree>
    <p:extLst>
      <p:ext uri="{BB962C8B-B14F-4D97-AF65-F5344CB8AC3E}">
        <p14:creationId xmlns:p14="http://schemas.microsoft.com/office/powerpoint/2010/main" val="258036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3C189-7BCC-46DF-9DA4-2D84C4F75161}" type="slidenum">
              <a:rPr lang="en-US"/>
              <a:pPr>
                <a:defRPr/>
              </a:pPr>
              <a:t>‹#›</a:t>
            </a:fld>
            <a:endParaRPr lang="en-US"/>
          </a:p>
        </p:txBody>
      </p:sp>
    </p:spTree>
    <p:extLst>
      <p:ext uri="{BB962C8B-B14F-4D97-AF65-F5344CB8AC3E}">
        <p14:creationId xmlns:p14="http://schemas.microsoft.com/office/powerpoint/2010/main" val="205025655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3C189-7BCC-46DF-9DA4-2D84C4F75161}" type="slidenum">
              <a:rPr lang="en-US"/>
              <a:pPr>
                <a:defRPr/>
              </a:pPr>
              <a:t>‹#›</a:t>
            </a:fld>
            <a:endParaRPr lang="en-US"/>
          </a:p>
        </p:txBody>
      </p:sp>
    </p:spTree>
    <p:extLst>
      <p:ext uri="{BB962C8B-B14F-4D97-AF65-F5344CB8AC3E}">
        <p14:creationId xmlns:p14="http://schemas.microsoft.com/office/powerpoint/2010/main" val="412907181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3C189-7BCC-46DF-9DA4-2D84C4F75161}" type="slidenum">
              <a:rPr lang="en-US"/>
              <a:pPr>
                <a:defRPr/>
              </a:pPr>
              <a:t>‹#›</a:t>
            </a:fld>
            <a:endParaRPr lang="en-US"/>
          </a:p>
        </p:txBody>
      </p:sp>
    </p:spTree>
    <p:extLst>
      <p:ext uri="{BB962C8B-B14F-4D97-AF65-F5344CB8AC3E}">
        <p14:creationId xmlns:p14="http://schemas.microsoft.com/office/powerpoint/2010/main" val="36982952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3C189-7BCC-46DF-9DA4-2D84C4F75161}" type="slidenum">
              <a:rPr lang="en-US"/>
              <a:pPr>
                <a:defRPr/>
              </a:pPr>
              <a:t>‹#›</a:t>
            </a:fld>
            <a:endParaRPr lang="en-US"/>
          </a:p>
        </p:txBody>
      </p:sp>
    </p:spTree>
    <p:extLst>
      <p:ext uri="{BB962C8B-B14F-4D97-AF65-F5344CB8AC3E}">
        <p14:creationId xmlns:p14="http://schemas.microsoft.com/office/powerpoint/2010/main" val="242388476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3C189-7BCC-46DF-9DA4-2D84C4F75161}" type="slidenum">
              <a:rPr lang="en-US"/>
              <a:pPr>
                <a:defRPr/>
              </a:pPr>
              <a:t>‹#›</a:t>
            </a:fld>
            <a:endParaRPr lang="en-US"/>
          </a:p>
        </p:txBody>
      </p:sp>
    </p:spTree>
    <p:extLst>
      <p:ext uri="{BB962C8B-B14F-4D97-AF65-F5344CB8AC3E}">
        <p14:creationId xmlns:p14="http://schemas.microsoft.com/office/powerpoint/2010/main" val="153219419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cs typeface="+mn-cs"/>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r" eaLnBrk="1" latinLnBrk="0" hangingPunct="1">
              <a:defRPr kumimoji="0" sz="1000" dirty="0">
                <a:solidFill>
                  <a:schemeClr val="tx1"/>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CD9D45D0-4E50-49B3-85F4-2EFC9F59AE0E}" type="slidenum">
              <a:rPr lang="en-US"/>
              <a:pPr>
                <a:defRPr/>
              </a:pPr>
              <a:t>‹#›</a:t>
            </a:fld>
            <a:endParaRPr lang="en-US" sz="1000">
              <a:solidFill>
                <a:schemeClr val="tx1"/>
              </a:solidFill>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48" r:id="rId1"/>
    <p:sldLayoutId id="2147483749" r:id="rId2"/>
    <p:sldLayoutId id="2147483805" r:id="rId3"/>
    <p:sldLayoutId id="2147483804" r:id="rId4"/>
    <p:sldLayoutId id="2147483803" r:id="rId5"/>
    <p:sldLayoutId id="2147483802" r:id="rId6"/>
    <p:sldLayoutId id="2147483801" r:id="rId7"/>
    <p:sldLayoutId id="2147483800" r:id="rId8"/>
    <p:sldLayoutId id="2147483799" r:id="rId9"/>
    <p:sldLayoutId id="2147483797" r:id="rId10"/>
    <p:sldLayoutId id="2147483796" r:id="rId11"/>
    <p:sldLayoutId id="2147483795" r:id="rId12"/>
    <p:sldLayoutId id="2147483794" r:id="rId13"/>
    <p:sldLayoutId id="2147483793" r:id="rId14"/>
    <p:sldLayoutId id="2147483792" r:id="rId15"/>
    <p:sldLayoutId id="2147483791" r:id="rId16"/>
    <p:sldLayoutId id="2147483790" r:id="rId17"/>
    <p:sldLayoutId id="2147483750" r:id="rId18"/>
    <p:sldLayoutId id="2147483751" r:id="rId19"/>
    <p:sldLayoutId id="2147483752" r:id="rId20"/>
    <p:sldLayoutId id="2147483753" r:id="rId21"/>
    <p:sldLayoutId id="2147483754" r:id="rId22"/>
    <p:sldLayoutId id="2147483798" r:id="rId23"/>
    <p:sldLayoutId id="2147483789" r:id="rId24"/>
    <p:sldLayoutId id="2147483786" r:id="rId25"/>
    <p:sldLayoutId id="2147483755" r:id="rId26"/>
    <p:sldLayoutId id="2147483756" r:id="rId27"/>
    <p:sldLayoutId id="2147483757" r:id="rId28"/>
    <p:sldLayoutId id="2147483758" r:id="rId29"/>
  </p:sldLayoutIdLst>
  <p:transition>
    <p:wipe dir="r"/>
  </p:transition>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09FBE23-F778-4522-ACC4-2EDE41ECE921}"/>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3DF40151-542F-4A36-9E1B-BEBA27970A61}"/>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C602857-9E2C-4BBA-A32E-B3FDD3B33A7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EBC37549-A698-4EAE-A34E-3B0FD69F4F08}" type="datetimeFigureOut">
              <a:rPr lang="en-US"/>
              <a:pPr>
                <a:defRPr/>
              </a:pPr>
              <a:t>9/9/2022</a:t>
            </a:fld>
            <a:endParaRPr lang="en-US"/>
          </a:p>
        </p:txBody>
      </p:sp>
      <p:sp>
        <p:nvSpPr>
          <p:cNvPr id="5" name="Footer Placeholder 4">
            <a:extLst>
              <a:ext uri="{FF2B5EF4-FFF2-40B4-BE49-F238E27FC236}">
                <a16:creationId xmlns:a16="http://schemas.microsoft.com/office/drawing/2014/main" id="{D115A915-777C-4535-B0EC-3DB8F296DD8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939FAA8-C1B1-4984-912C-5DC4969D3865}"/>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DF2934F0-F3D4-4E61-8C0A-287278C44A13}" type="slidenum">
              <a:rPr lang="en-US" altLang="en-US"/>
              <a:pPr/>
              <a:t>‹#›</a:t>
            </a:fld>
            <a:endParaRPr lang="en-US" altLang="en-US"/>
          </a:p>
        </p:txBody>
      </p:sp>
    </p:spTree>
    <p:extLst>
      <p:ext uri="{BB962C8B-B14F-4D97-AF65-F5344CB8AC3E}">
        <p14:creationId xmlns:p14="http://schemas.microsoft.com/office/powerpoint/2010/main" val="306299794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8" r:id="rId8"/>
    <p:sldLayoutId id="2147483787" r:id="rId9"/>
    <p:sldLayoutId id="2147483785" r:id="rId10"/>
    <p:sldLayoutId id="2147483784" r:id="rId11"/>
    <p:sldLayoutId id="2147483780" r:id="rId12"/>
    <p:sldLayoutId id="2147483781" r:id="rId13"/>
    <p:sldLayoutId id="2147483782" r:id="rId14"/>
    <p:sldLayoutId id="2147483783" r:id="rId1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wmf"/><Relationship Id="rId11" Type="http://schemas.openxmlformats.org/officeDocument/2006/relationships/image" Target="../media/image16.emf"/><Relationship Id="rId5" Type="http://schemas.openxmlformats.org/officeDocument/2006/relationships/oleObject" Target="../embeddings/oleObject4.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slide" Target="slide6.xml"/><Relationship Id="rId2" Type="http://schemas.openxmlformats.org/officeDocument/2006/relationships/image" Target="../media/image4.jpeg"/><Relationship Id="rId1" Type="http://schemas.openxmlformats.org/officeDocument/2006/relationships/slideLayout" Target="../slideLayouts/slideLayout36.xml"/><Relationship Id="rId6" Type="http://schemas.openxmlformats.org/officeDocument/2006/relationships/image" Target="../media/image6.png"/><Relationship Id="rId5" Type="http://schemas.openxmlformats.org/officeDocument/2006/relationships/slide" Target="slide5.xml"/><Relationship Id="rId4" Type="http://schemas.openxmlformats.org/officeDocument/2006/relationships/image" Target="../media/image5.png"/><Relationship Id="rId9"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6.xml"/><Relationship Id="rId6" Type="http://schemas.openxmlformats.org/officeDocument/2006/relationships/image" Target="../media/image10.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36.xml"/><Relationship Id="rId6" Type="http://schemas.openxmlformats.org/officeDocument/2006/relationships/image" Target="../media/image10.wmf"/><Relationship Id="rId11" Type="http://schemas.openxmlformats.org/officeDocument/2006/relationships/image" Target="../media/image12.png"/><Relationship Id="rId5" Type="http://schemas.openxmlformats.org/officeDocument/2006/relationships/oleObject" Target="../embeddings/oleObject1.bin"/><Relationship Id="rId10" Type="http://schemas.openxmlformats.org/officeDocument/2006/relationships/oleObject" Target="../embeddings/oleObject2.bin"/><Relationship Id="rId4" Type="http://schemas.openxmlformats.org/officeDocument/2006/relationships/image" Target="../media/image3.gif"/><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DCCE33-2E00-42A3-AE52-39892C0F8C65}"/>
              </a:ext>
            </a:extLst>
          </p:cNvPr>
          <p:cNvSpPr/>
          <p:nvPr/>
        </p:nvSpPr>
        <p:spPr>
          <a:xfrm>
            <a:off x="1514473" y="1419880"/>
            <a:ext cx="6115052" cy="523220"/>
          </a:xfrm>
          <a:prstGeom prst="rect">
            <a:avLst/>
          </a:prstGeom>
          <a:noFill/>
        </p:spPr>
        <p:txBody>
          <a:bodyPr>
            <a:spAutoFit/>
          </a:bodyPr>
          <a:lstStyle/>
          <a:p>
            <a:pPr algn="ctr">
              <a:defRPr/>
            </a:pPr>
            <a:r>
              <a:rPr lang="en-US" sz="2800" b="1" cap="all">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TRƯỜNG TIỂU </a:t>
            </a:r>
            <a:r>
              <a:rPr lang="en-US" sz="28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HỌC VIỆT HƯNG</a:t>
            </a:r>
          </a:p>
        </p:txBody>
      </p:sp>
      <p:sp>
        <p:nvSpPr>
          <p:cNvPr id="4" name="WordArt 60">
            <a:extLst>
              <a:ext uri="{FF2B5EF4-FFF2-40B4-BE49-F238E27FC236}">
                <a16:creationId xmlns:a16="http://schemas.microsoft.com/office/drawing/2014/main" id="{53B491C5-2560-479E-82D0-47C7F3D7ADE6}"/>
              </a:ext>
            </a:extLst>
          </p:cNvPr>
          <p:cNvSpPr>
            <a:spLocks noChangeArrowheads="1" noChangeShapeType="1" noTextEdit="1"/>
          </p:cNvSpPr>
          <p:nvPr/>
        </p:nvSpPr>
        <p:spPr bwMode="auto">
          <a:xfrm>
            <a:off x="723900" y="2057400"/>
            <a:ext cx="7696199" cy="2057400"/>
          </a:xfrm>
          <a:prstGeom prst="rect">
            <a:avLst/>
          </a:prstGeom>
        </p:spPr>
        <p:txBody>
          <a:bodyPr wrap="none" fromWordArt="1">
            <a:prstTxWarp prst="textPlain">
              <a:avLst>
                <a:gd name="adj" fmla="val 49278"/>
              </a:avLst>
            </a:prstTxWarp>
          </a:bodyPr>
          <a:lstStyle/>
          <a:p>
            <a:pPr algn="ctr" eaLnBrk="0" hangingPunct="0">
              <a:defRPr/>
            </a:pPr>
            <a:r>
              <a:rPr lang="en-US" sz="8000" b="1" kern="10" dirty="0" err="1">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Chào</a:t>
            </a:r>
            <a:r>
              <a:rPr lang="en-US" sz="80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 </a:t>
            </a:r>
            <a:r>
              <a:rPr lang="en-US" sz="8000" b="1" kern="10" dirty="0" err="1">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mừng</a:t>
            </a:r>
            <a:r>
              <a:rPr lang="en-US" sz="80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 </a:t>
            </a:r>
            <a:r>
              <a:rPr lang="en-US" sz="8000" b="1" kern="10" dirty="0" err="1">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các</a:t>
            </a:r>
            <a:r>
              <a:rPr lang="en-US" sz="80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 con </a:t>
            </a:r>
            <a:r>
              <a:rPr lang="en-US" sz="8000" b="1" kern="10" dirty="0" err="1">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học</a:t>
            </a:r>
            <a:r>
              <a:rPr lang="en-US" sz="80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 </a:t>
            </a:r>
            <a:r>
              <a:rPr lang="en-US" sz="8000" b="1" kern="10" dirty="0" err="1">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sinh</a:t>
            </a:r>
            <a:r>
              <a:rPr lang="en-US" sz="80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 </a:t>
            </a:r>
            <a:r>
              <a:rPr lang="en-US" sz="8000" b="1" kern="10" dirty="0" err="1">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đến</a:t>
            </a:r>
            <a:r>
              <a:rPr lang="en-US" sz="80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 </a:t>
            </a:r>
            <a:r>
              <a:rPr lang="en-US" sz="8000" b="1" kern="10" dirty="0" err="1">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với</a:t>
            </a:r>
            <a:r>
              <a:rPr lang="en-US" sz="80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 </a:t>
            </a:r>
            <a:r>
              <a:rPr lang="en-US" sz="8000" b="1" kern="10" dirty="0" err="1">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tiết</a:t>
            </a:r>
            <a:r>
              <a:rPr lang="en-US" sz="80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 </a:t>
            </a:r>
            <a:r>
              <a:rPr lang="en-US" sz="8000" b="1" kern="10" dirty="0" err="1">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học</a:t>
            </a:r>
            <a:endParaRPr lang="en-US" sz="80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endParaRPr>
          </a:p>
          <a:p>
            <a:pPr algn="ctr" eaLnBrk="0" hangingPunct="0">
              <a:defRPr/>
            </a:pPr>
            <a:r>
              <a:rPr lang="en-US" sz="11500" b="1" kern="10" dirty="0">
                <a:ln w="9525">
                  <a:solidFill>
                    <a:srgbClr val="FF0000"/>
                  </a:solidFill>
                  <a:round/>
                  <a:headEnd/>
                  <a:tailEnd/>
                </a:ln>
                <a:solidFill>
                  <a:srgbClr val="C00000"/>
                </a:solidFill>
                <a:effectLst>
                  <a:outerShdw dist="35921" dir="2700000" algn="ctr" rotWithShape="0">
                    <a:srgbClr val="C0C0C0">
                      <a:alpha val="79999"/>
                    </a:srgbClr>
                  </a:outerShdw>
                </a:effectLst>
                <a:latin typeface="Times New Roman" pitchFamily="18" charset="0"/>
                <a:cs typeface="Times New Roman" pitchFamily="18" charset="0"/>
              </a:rPr>
              <a:t>MÔN TOÁN</a:t>
            </a:r>
          </a:p>
        </p:txBody>
      </p:sp>
      <p:sp>
        <p:nvSpPr>
          <p:cNvPr id="5" name="Rectangle 4">
            <a:extLst>
              <a:ext uri="{FF2B5EF4-FFF2-40B4-BE49-F238E27FC236}">
                <a16:creationId xmlns:a16="http://schemas.microsoft.com/office/drawing/2014/main" id="{2E467D0E-3832-4E52-923C-0C0E88E03C5F}"/>
              </a:ext>
            </a:extLst>
          </p:cNvPr>
          <p:cNvSpPr/>
          <p:nvPr/>
        </p:nvSpPr>
        <p:spPr>
          <a:xfrm>
            <a:off x="3505200" y="4343400"/>
            <a:ext cx="1737270"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LỚP 5</a:t>
            </a:r>
            <a:endParaRPr lang="en-US" sz="4400"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pSp>
        <p:nvGrpSpPr>
          <p:cNvPr id="6" name="Google Shape;851;p36">
            <a:extLst>
              <a:ext uri="{FF2B5EF4-FFF2-40B4-BE49-F238E27FC236}">
                <a16:creationId xmlns:a16="http://schemas.microsoft.com/office/drawing/2014/main" id="{7B58ABE2-1108-42F4-A04F-EF8A2D287B7C}"/>
              </a:ext>
            </a:extLst>
          </p:cNvPr>
          <p:cNvGrpSpPr/>
          <p:nvPr/>
        </p:nvGrpSpPr>
        <p:grpSpPr>
          <a:xfrm>
            <a:off x="24618" y="0"/>
            <a:ext cx="1824945" cy="1146610"/>
            <a:chOff x="2180675" y="2812125"/>
            <a:chExt cx="4241100" cy="2664675"/>
          </a:xfrm>
        </p:grpSpPr>
        <p:sp>
          <p:nvSpPr>
            <p:cNvPr id="7" name="Google Shape;852;p36">
              <a:extLst>
                <a:ext uri="{FF2B5EF4-FFF2-40B4-BE49-F238E27FC236}">
                  <a16:creationId xmlns:a16="http://schemas.microsoft.com/office/drawing/2014/main" id="{872B9A8A-7C27-4D32-A1A8-F2536C80D2F6}"/>
                </a:ext>
              </a:extLst>
            </p:cNvPr>
            <p:cNvSpPr/>
            <p:nvPr/>
          </p:nvSpPr>
          <p:spPr>
            <a:xfrm>
              <a:off x="2712100" y="3395750"/>
              <a:ext cx="3047975" cy="2070600"/>
            </a:xfrm>
            <a:custGeom>
              <a:avLst/>
              <a:gdLst/>
              <a:ahLst/>
              <a:cxnLst/>
              <a:rect l="l" t="t" r="r" b="b"/>
              <a:pathLst>
                <a:path w="121919" h="82824" extrusionOk="0">
                  <a:moveTo>
                    <a:pt x="65722" y="0"/>
                  </a:moveTo>
                  <a:cubicBezTo>
                    <a:pt x="62729" y="0"/>
                    <a:pt x="59581" y="295"/>
                    <a:pt x="56271" y="920"/>
                  </a:cubicBezTo>
                  <a:cubicBezTo>
                    <a:pt x="1" y="11549"/>
                    <a:pt x="8754" y="82824"/>
                    <a:pt x="8754" y="82824"/>
                  </a:cubicBezTo>
                  <a:lnTo>
                    <a:pt x="25010" y="81990"/>
                  </a:lnTo>
                  <a:cubicBezTo>
                    <a:pt x="25010" y="81990"/>
                    <a:pt x="20568" y="18942"/>
                    <a:pt x="58147" y="14050"/>
                  </a:cubicBezTo>
                  <a:cubicBezTo>
                    <a:pt x="59300" y="13900"/>
                    <a:pt x="60426" y="13827"/>
                    <a:pt x="61528" y="13827"/>
                  </a:cubicBezTo>
                  <a:cubicBezTo>
                    <a:pt x="94078" y="13827"/>
                    <a:pt x="104413" y="77197"/>
                    <a:pt x="104413" y="77197"/>
                  </a:cubicBezTo>
                  <a:lnTo>
                    <a:pt x="121919" y="75322"/>
                  </a:lnTo>
                  <a:cubicBezTo>
                    <a:pt x="121919" y="75322"/>
                    <a:pt x="113612" y="0"/>
                    <a:pt x="65722" y="0"/>
                  </a:cubicBezTo>
                  <a:close/>
                </a:path>
              </a:pathLst>
            </a:custGeom>
            <a:solidFill>
              <a:srgbClr val="FBC6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8" name="Google Shape;853;p36">
              <a:extLst>
                <a:ext uri="{FF2B5EF4-FFF2-40B4-BE49-F238E27FC236}">
                  <a16:creationId xmlns:a16="http://schemas.microsoft.com/office/drawing/2014/main" id="{8D4F6201-6980-4571-AE30-DF2519241984}"/>
                </a:ext>
              </a:extLst>
            </p:cNvPr>
            <p:cNvSpPr/>
            <p:nvPr/>
          </p:nvSpPr>
          <p:spPr>
            <a:xfrm>
              <a:off x="3401750" y="3849750"/>
              <a:ext cx="1832125" cy="1595775"/>
            </a:xfrm>
            <a:custGeom>
              <a:avLst/>
              <a:gdLst/>
              <a:ahLst/>
              <a:cxnLst/>
              <a:rect l="l" t="t" r="r" b="b"/>
              <a:pathLst>
                <a:path w="73285" h="63831" extrusionOk="0">
                  <a:moveTo>
                    <a:pt x="33298" y="0"/>
                  </a:moveTo>
                  <a:cubicBezTo>
                    <a:pt x="31809" y="0"/>
                    <a:pt x="30272" y="153"/>
                    <a:pt x="28685" y="475"/>
                  </a:cubicBezTo>
                  <a:cubicBezTo>
                    <a:pt x="1" y="6284"/>
                    <a:pt x="1592" y="63830"/>
                    <a:pt x="1592" y="63830"/>
                  </a:cubicBezTo>
                  <a:lnTo>
                    <a:pt x="14931" y="63414"/>
                  </a:lnTo>
                  <a:cubicBezTo>
                    <a:pt x="14931" y="63414"/>
                    <a:pt x="14945" y="14380"/>
                    <a:pt x="29518" y="12979"/>
                  </a:cubicBezTo>
                  <a:cubicBezTo>
                    <a:pt x="29954" y="12937"/>
                    <a:pt x="30383" y="12916"/>
                    <a:pt x="30808" y="12916"/>
                  </a:cubicBezTo>
                  <a:cubicBezTo>
                    <a:pt x="51524" y="12916"/>
                    <a:pt x="59529" y="61746"/>
                    <a:pt x="59529" y="61746"/>
                  </a:cubicBezTo>
                  <a:lnTo>
                    <a:pt x="73284" y="59662"/>
                  </a:lnTo>
                  <a:cubicBezTo>
                    <a:pt x="73284" y="59662"/>
                    <a:pt x="62711" y="0"/>
                    <a:pt x="33298" y="0"/>
                  </a:cubicBezTo>
                  <a:close/>
                </a:path>
              </a:pathLst>
            </a:custGeom>
            <a:solidFill>
              <a:srgbClr val="F3B6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9" name="Google Shape;854;p36">
              <a:extLst>
                <a:ext uri="{FF2B5EF4-FFF2-40B4-BE49-F238E27FC236}">
                  <a16:creationId xmlns:a16="http://schemas.microsoft.com/office/drawing/2014/main" id="{CB99C1D0-2375-46AF-9E0C-B264EE077062}"/>
                </a:ext>
              </a:extLst>
            </p:cNvPr>
            <p:cNvSpPr/>
            <p:nvPr/>
          </p:nvSpPr>
          <p:spPr>
            <a:xfrm>
              <a:off x="2180675" y="2812125"/>
              <a:ext cx="4241100" cy="2664675"/>
            </a:xfrm>
            <a:custGeom>
              <a:avLst/>
              <a:gdLst/>
              <a:ahLst/>
              <a:cxnLst/>
              <a:rect l="l" t="t" r="r" b="b"/>
              <a:pathLst>
                <a:path w="169644" h="106587" extrusionOk="0">
                  <a:moveTo>
                    <a:pt x="80577" y="1"/>
                  </a:moveTo>
                  <a:cubicBezTo>
                    <a:pt x="66131" y="1"/>
                    <a:pt x="51483" y="4077"/>
                    <a:pt x="38765" y="14470"/>
                  </a:cubicBezTo>
                  <a:cubicBezTo>
                    <a:pt x="1" y="46148"/>
                    <a:pt x="9588" y="106587"/>
                    <a:pt x="9588" y="106587"/>
                  </a:cubicBezTo>
                  <a:lnTo>
                    <a:pt x="26677" y="105335"/>
                  </a:lnTo>
                  <a:cubicBezTo>
                    <a:pt x="26677" y="105335"/>
                    <a:pt x="17112" y="35395"/>
                    <a:pt x="75028" y="20306"/>
                  </a:cubicBezTo>
                  <a:cubicBezTo>
                    <a:pt x="79562" y="19124"/>
                    <a:pt x="83831" y="18579"/>
                    <a:pt x="87851" y="18579"/>
                  </a:cubicBezTo>
                  <a:cubicBezTo>
                    <a:pt x="136303" y="18579"/>
                    <a:pt x="148385" y="97833"/>
                    <a:pt x="148385" y="97833"/>
                  </a:cubicBezTo>
                  <a:lnTo>
                    <a:pt x="169644" y="95750"/>
                  </a:lnTo>
                  <a:cubicBezTo>
                    <a:pt x="169644" y="95750"/>
                    <a:pt x="158807" y="36561"/>
                    <a:pt x="135881" y="19055"/>
                  </a:cubicBezTo>
                  <a:cubicBezTo>
                    <a:pt x="122282" y="8670"/>
                    <a:pt x="101644" y="1"/>
                    <a:pt x="80577" y="1"/>
                  </a:cubicBezTo>
                  <a:close/>
                </a:path>
              </a:pathLst>
            </a:custGeom>
            <a:solidFill>
              <a:srgbClr val="E76D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grpSp>
      <p:grpSp>
        <p:nvGrpSpPr>
          <p:cNvPr id="10" name="Google Shape;826;p36">
            <a:extLst>
              <a:ext uri="{FF2B5EF4-FFF2-40B4-BE49-F238E27FC236}">
                <a16:creationId xmlns:a16="http://schemas.microsoft.com/office/drawing/2014/main" id="{DF53DA3D-7967-4C65-AFE3-C1D3CC8A292C}"/>
              </a:ext>
            </a:extLst>
          </p:cNvPr>
          <p:cNvGrpSpPr/>
          <p:nvPr/>
        </p:nvGrpSpPr>
        <p:grpSpPr>
          <a:xfrm>
            <a:off x="7409346" y="251134"/>
            <a:ext cx="1531186" cy="1525227"/>
            <a:chOff x="4183250" y="275850"/>
            <a:chExt cx="2293225" cy="2284300"/>
          </a:xfrm>
        </p:grpSpPr>
        <p:sp>
          <p:nvSpPr>
            <p:cNvPr id="11" name="Google Shape;827;p36">
              <a:extLst>
                <a:ext uri="{FF2B5EF4-FFF2-40B4-BE49-F238E27FC236}">
                  <a16:creationId xmlns:a16="http://schemas.microsoft.com/office/drawing/2014/main" id="{F39B5B75-08A2-45A1-B071-87B8CF8FC0D7}"/>
                </a:ext>
              </a:extLst>
            </p:cNvPr>
            <p:cNvSpPr/>
            <p:nvPr/>
          </p:nvSpPr>
          <p:spPr>
            <a:xfrm>
              <a:off x="4771050" y="904625"/>
              <a:ext cx="1125075" cy="1029275"/>
            </a:xfrm>
            <a:custGeom>
              <a:avLst/>
              <a:gdLst/>
              <a:ahLst/>
              <a:cxnLst/>
              <a:rect l="l" t="t" r="r" b="b"/>
              <a:pathLst>
                <a:path w="45003" h="41171" extrusionOk="0">
                  <a:moveTo>
                    <a:pt x="22528" y="0"/>
                  </a:moveTo>
                  <a:cubicBezTo>
                    <a:pt x="12722" y="0"/>
                    <a:pt x="4252" y="7579"/>
                    <a:pt x="2253" y="17641"/>
                  </a:cubicBezTo>
                  <a:cubicBezTo>
                    <a:pt x="1" y="28974"/>
                    <a:pt x="6953" y="38484"/>
                    <a:pt x="18286" y="40736"/>
                  </a:cubicBezTo>
                  <a:cubicBezTo>
                    <a:pt x="19761" y="41029"/>
                    <a:pt x="21228" y="41171"/>
                    <a:pt x="22669" y="41171"/>
                  </a:cubicBezTo>
                  <a:cubicBezTo>
                    <a:pt x="32306" y="41171"/>
                    <a:pt x="40792" y="34834"/>
                    <a:pt x="42751" y="24974"/>
                  </a:cubicBezTo>
                  <a:cubicBezTo>
                    <a:pt x="45002" y="13639"/>
                    <a:pt x="37639" y="2626"/>
                    <a:pt x="26305" y="374"/>
                  </a:cubicBezTo>
                  <a:cubicBezTo>
                    <a:pt x="25031" y="121"/>
                    <a:pt x="23769" y="0"/>
                    <a:pt x="22528" y="0"/>
                  </a:cubicBezTo>
                  <a:close/>
                </a:path>
              </a:pathLst>
            </a:custGeom>
            <a:solidFill>
              <a:srgbClr val="F3B6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12" name="Google Shape;828;p36">
              <a:extLst>
                <a:ext uri="{FF2B5EF4-FFF2-40B4-BE49-F238E27FC236}">
                  <a16:creationId xmlns:a16="http://schemas.microsoft.com/office/drawing/2014/main" id="{2BE9DEE9-54A4-4CC3-A458-9232E5B1EB6D}"/>
                </a:ext>
              </a:extLst>
            </p:cNvPr>
            <p:cNvSpPr/>
            <p:nvPr/>
          </p:nvSpPr>
          <p:spPr>
            <a:xfrm>
              <a:off x="5328175" y="275850"/>
              <a:ext cx="273475" cy="530925"/>
            </a:xfrm>
            <a:custGeom>
              <a:avLst/>
              <a:gdLst/>
              <a:ahLst/>
              <a:cxnLst/>
              <a:rect l="l" t="t" r="r" b="b"/>
              <a:pathLst>
                <a:path w="10939" h="21237" extrusionOk="0">
                  <a:moveTo>
                    <a:pt x="1182" y="0"/>
                  </a:moveTo>
                  <a:lnTo>
                    <a:pt x="1" y="20697"/>
                  </a:lnTo>
                  <a:cubicBezTo>
                    <a:pt x="593" y="20632"/>
                    <a:pt x="1166" y="20605"/>
                    <a:pt x="1711" y="20605"/>
                  </a:cubicBezTo>
                  <a:cubicBezTo>
                    <a:pt x="4344" y="20605"/>
                    <a:pt x="6294" y="21236"/>
                    <a:pt x="6294" y="21236"/>
                  </a:cubicBezTo>
                  <a:lnTo>
                    <a:pt x="10938" y="1370"/>
                  </a:lnTo>
                  <a:cubicBezTo>
                    <a:pt x="10132" y="1166"/>
                    <a:pt x="9318" y="979"/>
                    <a:pt x="8494" y="813"/>
                  </a:cubicBezTo>
                  <a:cubicBezTo>
                    <a:pt x="6085" y="335"/>
                    <a:pt x="3638" y="62"/>
                    <a:pt x="1182" y="0"/>
                  </a:cubicBezTo>
                  <a:close/>
                </a:path>
              </a:pathLst>
            </a:custGeom>
            <a:solidFill>
              <a:srgbClr val="BD6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13" name="Google Shape;829;p36">
              <a:extLst>
                <a:ext uri="{FF2B5EF4-FFF2-40B4-BE49-F238E27FC236}">
                  <a16:creationId xmlns:a16="http://schemas.microsoft.com/office/drawing/2014/main" id="{1E431703-AED7-4C63-9295-AC6FAABD4241}"/>
                </a:ext>
              </a:extLst>
            </p:cNvPr>
            <p:cNvSpPr/>
            <p:nvPr/>
          </p:nvSpPr>
          <p:spPr>
            <a:xfrm>
              <a:off x="5027400" y="2030600"/>
              <a:ext cx="317275" cy="529550"/>
            </a:xfrm>
            <a:custGeom>
              <a:avLst/>
              <a:gdLst/>
              <a:ahLst/>
              <a:cxnLst/>
              <a:rect l="l" t="t" r="r" b="b"/>
              <a:pathLst>
                <a:path w="12691" h="21182" extrusionOk="0">
                  <a:moveTo>
                    <a:pt x="6111" y="0"/>
                  </a:moveTo>
                  <a:lnTo>
                    <a:pt x="0" y="19620"/>
                  </a:lnTo>
                  <a:cubicBezTo>
                    <a:pt x="897" y="19846"/>
                    <a:pt x="1801" y="20058"/>
                    <a:pt x="2723" y="20242"/>
                  </a:cubicBezTo>
                  <a:cubicBezTo>
                    <a:pt x="5548" y="20801"/>
                    <a:pt x="8415" y="21115"/>
                    <a:pt x="11293" y="21181"/>
                  </a:cubicBezTo>
                  <a:lnTo>
                    <a:pt x="12690" y="888"/>
                  </a:lnTo>
                  <a:lnTo>
                    <a:pt x="12690" y="888"/>
                  </a:lnTo>
                  <a:cubicBezTo>
                    <a:pt x="12240" y="938"/>
                    <a:pt x="11794" y="960"/>
                    <a:pt x="11361" y="960"/>
                  </a:cubicBezTo>
                  <a:cubicBezTo>
                    <a:pt x="8474" y="960"/>
                    <a:pt x="6111" y="0"/>
                    <a:pt x="6111" y="0"/>
                  </a:cubicBezTo>
                  <a:close/>
                </a:path>
              </a:pathLst>
            </a:custGeom>
            <a:solidFill>
              <a:srgbClr val="E76D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14" name="Google Shape;830;p36">
              <a:extLst>
                <a:ext uri="{FF2B5EF4-FFF2-40B4-BE49-F238E27FC236}">
                  <a16:creationId xmlns:a16="http://schemas.microsoft.com/office/drawing/2014/main" id="{91A6362E-DB4B-4AF8-BE46-EB63B2CA819D}"/>
                </a:ext>
              </a:extLst>
            </p:cNvPr>
            <p:cNvSpPr/>
            <p:nvPr/>
          </p:nvSpPr>
          <p:spPr>
            <a:xfrm>
              <a:off x="5577300" y="362175"/>
              <a:ext cx="429550" cy="548025"/>
            </a:xfrm>
            <a:custGeom>
              <a:avLst/>
              <a:gdLst/>
              <a:ahLst/>
              <a:cxnLst/>
              <a:rect l="l" t="t" r="r" b="b"/>
              <a:pathLst>
                <a:path w="17182" h="21921" extrusionOk="0">
                  <a:moveTo>
                    <a:pt x="7246" y="1"/>
                  </a:moveTo>
                  <a:lnTo>
                    <a:pt x="1" y="18986"/>
                  </a:lnTo>
                  <a:cubicBezTo>
                    <a:pt x="1" y="18986"/>
                    <a:pt x="4073" y="20862"/>
                    <a:pt x="4929" y="21921"/>
                  </a:cubicBezTo>
                  <a:lnTo>
                    <a:pt x="17182" y="5628"/>
                  </a:lnTo>
                  <a:cubicBezTo>
                    <a:pt x="14115" y="3348"/>
                    <a:pt x="10778" y="1458"/>
                    <a:pt x="7246" y="1"/>
                  </a:cubicBezTo>
                  <a:close/>
                </a:path>
              </a:pathLst>
            </a:custGeom>
            <a:solidFill>
              <a:srgbClr val="F3B6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15" name="Google Shape;831;p36">
              <a:extLst>
                <a:ext uri="{FF2B5EF4-FFF2-40B4-BE49-F238E27FC236}">
                  <a16:creationId xmlns:a16="http://schemas.microsoft.com/office/drawing/2014/main" id="{3E761CDA-3FD0-4F3E-A8D2-21FF071A1A5D}"/>
                </a:ext>
              </a:extLst>
            </p:cNvPr>
            <p:cNvSpPr/>
            <p:nvPr/>
          </p:nvSpPr>
          <p:spPr>
            <a:xfrm>
              <a:off x="5789525" y="630725"/>
              <a:ext cx="528925" cy="451100"/>
            </a:xfrm>
            <a:custGeom>
              <a:avLst/>
              <a:gdLst/>
              <a:ahLst/>
              <a:cxnLst/>
              <a:rect l="l" t="t" r="r" b="b"/>
              <a:pathLst>
                <a:path w="21157" h="18044" extrusionOk="0">
                  <a:moveTo>
                    <a:pt x="14480" y="0"/>
                  </a:moveTo>
                  <a:lnTo>
                    <a:pt x="0" y="13841"/>
                  </a:lnTo>
                  <a:cubicBezTo>
                    <a:pt x="0" y="13841"/>
                    <a:pt x="2225" y="16062"/>
                    <a:pt x="3254" y="18044"/>
                  </a:cubicBezTo>
                  <a:lnTo>
                    <a:pt x="21157" y="8866"/>
                  </a:lnTo>
                  <a:cubicBezTo>
                    <a:pt x="19291" y="5655"/>
                    <a:pt x="17050" y="2680"/>
                    <a:pt x="14480" y="0"/>
                  </a:cubicBezTo>
                  <a:close/>
                </a:path>
              </a:pathLst>
            </a:custGeom>
            <a:solidFill>
              <a:srgbClr val="E76D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16" name="Google Shape;832;p36">
              <a:extLst>
                <a:ext uri="{FF2B5EF4-FFF2-40B4-BE49-F238E27FC236}">
                  <a16:creationId xmlns:a16="http://schemas.microsoft.com/office/drawing/2014/main" id="{D12B132A-753B-45D4-8302-47C9752F096C}"/>
                </a:ext>
              </a:extLst>
            </p:cNvPr>
            <p:cNvSpPr/>
            <p:nvPr/>
          </p:nvSpPr>
          <p:spPr>
            <a:xfrm>
              <a:off x="5931125" y="1007500"/>
              <a:ext cx="532450" cy="290500"/>
            </a:xfrm>
            <a:custGeom>
              <a:avLst/>
              <a:gdLst/>
              <a:ahLst/>
              <a:cxnLst/>
              <a:rect l="l" t="t" r="r" b="b"/>
              <a:pathLst>
                <a:path w="21298" h="11620" extrusionOk="0">
                  <a:moveTo>
                    <a:pt x="18507" y="1"/>
                  </a:moveTo>
                  <a:lnTo>
                    <a:pt x="0" y="7244"/>
                  </a:lnTo>
                  <a:cubicBezTo>
                    <a:pt x="0" y="7244"/>
                    <a:pt x="779" y="9888"/>
                    <a:pt x="1146" y="11620"/>
                  </a:cubicBezTo>
                  <a:lnTo>
                    <a:pt x="21297" y="10394"/>
                  </a:lnTo>
                  <a:cubicBezTo>
                    <a:pt x="20774" y="6833"/>
                    <a:pt x="19838" y="3345"/>
                    <a:pt x="18507" y="1"/>
                  </a:cubicBezTo>
                  <a:close/>
                </a:path>
              </a:pathLst>
            </a:custGeom>
            <a:solidFill>
              <a:srgbClr val="F3B6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17" name="Google Shape;833;p36">
              <a:extLst>
                <a:ext uri="{FF2B5EF4-FFF2-40B4-BE49-F238E27FC236}">
                  <a16:creationId xmlns:a16="http://schemas.microsoft.com/office/drawing/2014/main" id="{17C30347-80F7-47E1-AC0D-F4530C86A0F7}"/>
                </a:ext>
              </a:extLst>
            </p:cNvPr>
            <p:cNvSpPr/>
            <p:nvPr/>
          </p:nvSpPr>
          <p:spPr>
            <a:xfrm>
              <a:off x="5956950" y="1397725"/>
              <a:ext cx="519525" cy="327150"/>
            </a:xfrm>
            <a:custGeom>
              <a:avLst/>
              <a:gdLst/>
              <a:ahLst/>
              <a:cxnLst/>
              <a:rect l="l" t="t" r="r" b="b"/>
              <a:pathLst>
                <a:path w="20781" h="13086" extrusionOk="0">
                  <a:moveTo>
                    <a:pt x="506" y="0"/>
                  </a:moveTo>
                  <a:cubicBezTo>
                    <a:pt x="506" y="0"/>
                    <a:pt x="454" y="4138"/>
                    <a:pt x="0" y="5825"/>
                  </a:cubicBezTo>
                  <a:lnTo>
                    <a:pt x="19280" y="13085"/>
                  </a:lnTo>
                  <a:cubicBezTo>
                    <a:pt x="19493" y="12255"/>
                    <a:pt x="19689" y="11414"/>
                    <a:pt x="19859" y="10560"/>
                  </a:cubicBezTo>
                  <a:cubicBezTo>
                    <a:pt x="20481" y="7433"/>
                    <a:pt x="20780" y="4250"/>
                    <a:pt x="20754" y="1061"/>
                  </a:cubicBezTo>
                  <a:lnTo>
                    <a:pt x="506" y="0"/>
                  </a:lnTo>
                  <a:close/>
                </a:path>
              </a:pathLst>
            </a:custGeom>
            <a:solidFill>
              <a:srgbClr val="FBC6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18" name="Google Shape;834;p36">
              <a:extLst>
                <a:ext uri="{FF2B5EF4-FFF2-40B4-BE49-F238E27FC236}">
                  <a16:creationId xmlns:a16="http://schemas.microsoft.com/office/drawing/2014/main" id="{AEBD8CDF-9E65-47D9-9E95-2A31BD8FADE8}"/>
                </a:ext>
              </a:extLst>
            </p:cNvPr>
            <p:cNvSpPr/>
            <p:nvPr/>
          </p:nvSpPr>
          <p:spPr>
            <a:xfrm>
              <a:off x="5417225" y="2031475"/>
              <a:ext cx="257525" cy="526450"/>
            </a:xfrm>
            <a:custGeom>
              <a:avLst/>
              <a:gdLst/>
              <a:ahLst/>
              <a:cxnLst/>
              <a:rect l="l" t="t" r="r" b="b"/>
              <a:pathLst>
                <a:path w="10301" h="21058" extrusionOk="0">
                  <a:moveTo>
                    <a:pt x="4733" y="1"/>
                  </a:moveTo>
                  <a:cubicBezTo>
                    <a:pt x="4733" y="1"/>
                    <a:pt x="1379" y="920"/>
                    <a:pt x="473" y="920"/>
                  </a:cubicBezTo>
                  <a:cubicBezTo>
                    <a:pt x="389" y="920"/>
                    <a:pt x="326" y="912"/>
                    <a:pt x="289" y="895"/>
                  </a:cubicBezTo>
                  <a:lnTo>
                    <a:pt x="1" y="21057"/>
                  </a:lnTo>
                  <a:cubicBezTo>
                    <a:pt x="3541" y="20826"/>
                    <a:pt x="6993" y="20214"/>
                    <a:pt x="10300" y="19241"/>
                  </a:cubicBezTo>
                  <a:lnTo>
                    <a:pt x="4733" y="1"/>
                  </a:lnTo>
                  <a:close/>
                </a:path>
              </a:pathLst>
            </a:custGeom>
            <a:solidFill>
              <a:srgbClr val="FBC6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19" name="Google Shape;835;p36">
              <a:extLst>
                <a:ext uri="{FF2B5EF4-FFF2-40B4-BE49-F238E27FC236}">
                  <a16:creationId xmlns:a16="http://schemas.microsoft.com/office/drawing/2014/main" id="{C4466F0A-D737-4248-B949-4BC919CB61CC}"/>
                </a:ext>
              </a:extLst>
            </p:cNvPr>
            <p:cNvSpPr/>
            <p:nvPr/>
          </p:nvSpPr>
          <p:spPr>
            <a:xfrm>
              <a:off x="5633500" y="1924050"/>
              <a:ext cx="399525" cy="546575"/>
            </a:xfrm>
            <a:custGeom>
              <a:avLst/>
              <a:gdLst/>
              <a:ahLst/>
              <a:cxnLst/>
              <a:rect l="l" t="t" r="r" b="b"/>
              <a:pathLst>
                <a:path w="15981" h="21863" extrusionOk="0">
                  <a:moveTo>
                    <a:pt x="4877" y="0"/>
                  </a:moveTo>
                  <a:cubicBezTo>
                    <a:pt x="4877" y="0"/>
                    <a:pt x="776" y="2148"/>
                    <a:pt x="1" y="2469"/>
                  </a:cubicBezTo>
                  <a:lnTo>
                    <a:pt x="6363" y="21863"/>
                  </a:lnTo>
                  <a:cubicBezTo>
                    <a:pt x="9799" y="20430"/>
                    <a:pt x="13027" y="18592"/>
                    <a:pt x="15981" y="16384"/>
                  </a:cubicBezTo>
                  <a:lnTo>
                    <a:pt x="4877" y="0"/>
                  </a:lnTo>
                  <a:close/>
                </a:path>
              </a:pathLst>
            </a:custGeom>
            <a:solidFill>
              <a:srgbClr val="BD6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20" name="Google Shape;836;p36">
              <a:extLst>
                <a:ext uri="{FF2B5EF4-FFF2-40B4-BE49-F238E27FC236}">
                  <a16:creationId xmlns:a16="http://schemas.microsoft.com/office/drawing/2014/main" id="{3A9830E2-B6D0-4509-A172-2989761ACE82}"/>
                </a:ext>
              </a:extLst>
            </p:cNvPr>
            <p:cNvSpPr/>
            <p:nvPr/>
          </p:nvSpPr>
          <p:spPr>
            <a:xfrm>
              <a:off x="5840175" y="1668475"/>
              <a:ext cx="526600" cy="558850"/>
            </a:xfrm>
            <a:custGeom>
              <a:avLst/>
              <a:gdLst/>
              <a:ahLst/>
              <a:cxnLst/>
              <a:rect l="l" t="t" r="r" b="b"/>
              <a:pathLst>
                <a:path w="21064" h="22354" extrusionOk="0">
                  <a:moveTo>
                    <a:pt x="3618" y="0"/>
                  </a:moveTo>
                  <a:cubicBezTo>
                    <a:pt x="3618" y="0"/>
                    <a:pt x="1252" y="4153"/>
                    <a:pt x="1" y="5681"/>
                  </a:cubicBezTo>
                  <a:lnTo>
                    <a:pt x="12605" y="22354"/>
                  </a:lnTo>
                  <a:cubicBezTo>
                    <a:pt x="16093" y="18836"/>
                    <a:pt x="18954" y="14749"/>
                    <a:pt x="21064" y="10268"/>
                  </a:cubicBezTo>
                  <a:lnTo>
                    <a:pt x="3618" y="0"/>
                  </a:lnTo>
                  <a:close/>
                </a:path>
              </a:pathLst>
            </a:custGeom>
            <a:solidFill>
              <a:srgbClr val="F3B6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21" name="Google Shape;837;p36">
              <a:extLst>
                <a:ext uri="{FF2B5EF4-FFF2-40B4-BE49-F238E27FC236}">
                  <a16:creationId xmlns:a16="http://schemas.microsoft.com/office/drawing/2014/main" id="{5A9E8221-80D8-4CDF-A2B1-AD926A1085C3}"/>
                </a:ext>
              </a:extLst>
            </p:cNvPr>
            <p:cNvSpPr/>
            <p:nvPr/>
          </p:nvSpPr>
          <p:spPr>
            <a:xfrm>
              <a:off x="4648925" y="1953900"/>
              <a:ext cx="425525" cy="528325"/>
            </a:xfrm>
            <a:custGeom>
              <a:avLst/>
              <a:gdLst/>
              <a:ahLst/>
              <a:cxnLst/>
              <a:rect l="l" t="t" r="r" b="b"/>
              <a:pathLst>
                <a:path w="17021" h="21133" extrusionOk="0">
                  <a:moveTo>
                    <a:pt x="12093" y="0"/>
                  </a:moveTo>
                  <a:lnTo>
                    <a:pt x="0" y="16080"/>
                  </a:lnTo>
                  <a:cubicBezTo>
                    <a:pt x="3056" y="18107"/>
                    <a:pt x="6428" y="19807"/>
                    <a:pt x="10077" y="21132"/>
                  </a:cubicBezTo>
                  <a:lnTo>
                    <a:pt x="17021" y="2935"/>
                  </a:lnTo>
                  <a:cubicBezTo>
                    <a:pt x="17021" y="2935"/>
                    <a:pt x="12950" y="1060"/>
                    <a:pt x="12093" y="0"/>
                  </a:cubicBezTo>
                  <a:close/>
                </a:path>
              </a:pathLst>
            </a:custGeom>
            <a:solidFill>
              <a:srgbClr val="F3B6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22" name="Google Shape;838;p36">
              <a:extLst>
                <a:ext uri="{FF2B5EF4-FFF2-40B4-BE49-F238E27FC236}">
                  <a16:creationId xmlns:a16="http://schemas.microsoft.com/office/drawing/2014/main" id="{1CFD47EE-5A79-412A-8C20-2242BB5498A6}"/>
                </a:ext>
              </a:extLst>
            </p:cNvPr>
            <p:cNvSpPr/>
            <p:nvPr/>
          </p:nvSpPr>
          <p:spPr>
            <a:xfrm>
              <a:off x="4324025" y="1782300"/>
              <a:ext cx="538250" cy="453300"/>
            </a:xfrm>
            <a:custGeom>
              <a:avLst/>
              <a:gdLst/>
              <a:ahLst/>
              <a:cxnLst/>
              <a:rect l="l" t="t" r="r" b="b"/>
              <a:pathLst>
                <a:path w="21530" h="18132" extrusionOk="0">
                  <a:moveTo>
                    <a:pt x="18275" y="0"/>
                  </a:moveTo>
                  <a:lnTo>
                    <a:pt x="0" y="9370"/>
                  </a:lnTo>
                  <a:cubicBezTo>
                    <a:pt x="1896" y="12579"/>
                    <a:pt x="4229" y="15520"/>
                    <a:pt x="6958" y="18132"/>
                  </a:cubicBezTo>
                  <a:lnTo>
                    <a:pt x="21530" y="4203"/>
                  </a:lnTo>
                  <a:cubicBezTo>
                    <a:pt x="21530" y="4203"/>
                    <a:pt x="19303" y="1984"/>
                    <a:pt x="18275" y="0"/>
                  </a:cubicBezTo>
                  <a:close/>
                </a:path>
              </a:pathLst>
            </a:custGeom>
            <a:solidFill>
              <a:srgbClr val="BD6E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23" name="Google Shape;839;p36">
              <a:extLst>
                <a:ext uri="{FF2B5EF4-FFF2-40B4-BE49-F238E27FC236}">
                  <a16:creationId xmlns:a16="http://schemas.microsoft.com/office/drawing/2014/main" id="{D996C0A6-584A-486B-A4D9-EF30CD2DB2CB}"/>
                </a:ext>
              </a:extLst>
            </p:cNvPr>
            <p:cNvSpPr/>
            <p:nvPr/>
          </p:nvSpPr>
          <p:spPr>
            <a:xfrm>
              <a:off x="4187400" y="1566125"/>
              <a:ext cx="533250" cy="294100"/>
            </a:xfrm>
            <a:custGeom>
              <a:avLst/>
              <a:gdLst/>
              <a:ahLst/>
              <a:cxnLst/>
              <a:rect l="l" t="t" r="r" b="b"/>
              <a:pathLst>
                <a:path w="21330" h="11764" extrusionOk="0">
                  <a:moveTo>
                    <a:pt x="20184" y="0"/>
                  </a:moveTo>
                  <a:lnTo>
                    <a:pt x="0" y="1229"/>
                  </a:lnTo>
                  <a:cubicBezTo>
                    <a:pt x="367" y="4916"/>
                    <a:pt x="1201" y="8443"/>
                    <a:pt x="2455" y="11763"/>
                  </a:cubicBezTo>
                  <a:lnTo>
                    <a:pt x="21329" y="4376"/>
                  </a:lnTo>
                  <a:cubicBezTo>
                    <a:pt x="21329" y="4376"/>
                    <a:pt x="20551" y="1732"/>
                    <a:pt x="20184" y="0"/>
                  </a:cubicBezTo>
                  <a:close/>
                </a:path>
              </a:pathLst>
            </a:custGeom>
            <a:solidFill>
              <a:srgbClr val="FBC6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24" name="Google Shape;840;p36">
              <a:extLst>
                <a:ext uri="{FF2B5EF4-FFF2-40B4-BE49-F238E27FC236}">
                  <a16:creationId xmlns:a16="http://schemas.microsoft.com/office/drawing/2014/main" id="{F5ACC710-EDF1-45B1-B37C-503DEDDD9003}"/>
                </a:ext>
              </a:extLst>
            </p:cNvPr>
            <p:cNvSpPr/>
            <p:nvPr/>
          </p:nvSpPr>
          <p:spPr>
            <a:xfrm>
              <a:off x="4183250" y="1146450"/>
              <a:ext cx="511575" cy="319975"/>
            </a:xfrm>
            <a:custGeom>
              <a:avLst/>
              <a:gdLst/>
              <a:ahLst/>
              <a:cxnLst/>
              <a:rect l="l" t="t" r="r" b="b"/>
              <a:pathLst>
                <a:path w="20463" h="12799" extrusionOk="0">
                  <a:moveTo>
                    <a:pt x="1950" y="1"/>
                  </a:moveTo>
                  <a:cubicBezTo>
                    <a:pt x="1536" y="1418"/>
                    <a:pt x="1183" y="2860"/>
                    <a:pt x="889" y="4327"/>
                  </a:cubicBezTo>
                  <a:cubicBezTo>
                    <a:pt x="401" y="6776"/>
                    <a:pt x="105" y="9259"/>
                    <a:pt x="1" y="11753"/>
                  </a:cubicBezTo>
                  <a:lnTo>
                    <a:pt x="19958" y="12798"/>
                  </a:lnTo>
                  <a:cubicBezTo>
                    <a:pt x="19958" y="12798"/>
                    <a:pt x="20009" y="8661"/>
                    <a:pt x="20462" y="6973"/>
                  </a:cubicBezTo>
                  <a:lnTo>
                    <a:pt x="1950" y="1"/>
                  </a:lnTo>
                  <a:close/>
                </a:path>
              </a:pathLst>
            </a:custGeom>
            <a:solidFill>
              <a:srgbClr val="E76D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25" name="Google Shape;841;p36">
              <a:extLst>
                <a:ext uri="{FF2B5EF4-FFF2-40B4-BE49-F238E27FC236}">
                  <a16:creationId xmlns:a16="http://schemas.microsoft.com/office/drawing/2014/main" id="{B14796F0-7DA9-446E-8557-0A5C29825BCB}"/>
                </a:ext>
              </a:extLst>
            </p:cNvPr>
            <p:cNvSpPr/>
            <p:nvPr/>
          </p:nvSpPr>
          <p:spPr>
            <a:xfrm>
              <a:off x="4973050" y="279925"/>
              <a:ext cx="261850" cy="552725"/>
            </a:xfrm>
            <a:custGeom>
              <a:avLst/>
              <a:gdLst/>
              <a:ahLst/>
              <a:cxnLst/>
              <a:rect l="l" t="t" r="r" b="b"/>
              <a:pathLst>
                <a:path w="10474" h="22109" extrusionOk="0">
                  <a:moveTo>
                    <a:pt x="10474" y="1"/>
                  </a:moveTo>
                  <a:lnTo>
                    <a:pt x="10474" y="1"/>
                  </a:lnTo>
                  <a:cubicBezTo>
                    <a:pt x="6899" y="329"/>
                    <a:pt x="3380" y="1108"/>
                    <a:pt x="1" y="2321"/>
                  </a:cubicBezTo>
                  <a:lnTo>
                    <a:pt x="5726" y="22109"/>
                  </a:lnTo>
                  <a:cubicBezTo>
                    <a:pt x="5726" y="22109"/>
                    <a:pt x="9084" y="21188"/>
                    <a:pt x="9987" y="21188"/>
                  </a:cubicBezTo>
                  <a:cubicBezTo>
                    <a:pt x="10071" y="21188"/>
                    <a:pt x="10134" y="21196"/>
                    <a:pt x="10171" y="21214"/>
                  </a:cubicBezTo>
                  <a:lnTo>
                    <a:pt x="10474" y="1"/>
                  </a:lnTo>
                  <a:close/>
                </a:path>
              </a:pathLst>
            </a:custGeom>
            <a:solidFill>
              <a:srgbClr val="F3B6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26" name="Google Shape;842;p36">
              <a:extLst>
                <a:ext uri="{FF2B5EF4-FFF2-40B4-BE49-F238E27FC236}">
                  <a16:creationId xmlns:a16="http://schemas.microsoft.com/office/drawing/2014/main" id="{2D832122-F4B3-45CC-9498-AD4F16B059FB}"/>
                </a:ext>
              </a:extLst>
            </p:cNvPr>
            <p:cNvSpPr/>
            <p:nvPr/>
          </p:nvSpPr>
          <p:spPr>
            <a:xfrm>
              <a:off x="4624725" y="387125"/>
              <a:ext cx="393525" cy="552950"/>
            </a:xfrm>
            <a:custGeom>
              <a:avLst/>
              <a:gdLst/>
              <a:ahLst/>
              <a:cxnLst/>
              <a:rect l="l" t="t" r="r" b="b"/>
              <a:pathLst>
                <a:path w="15741" h="22118" extrusionOk="0">
                  <a:moveTo>
                    <a:pt x="9295" y="1"/>
                  </a:moveTo>
                  <a:cubicBezTo>
                    <a:pt x="5975" y="1638"/>
                    <a:pt x="2857" y="3687"/>
                    <a:pt x="0" y="6088"/>
                  </a:cubicBezTo>
                  <a:lnTo>
                    <a:pt x="10866" y="22118"/>
                  </a:lnTo>
                  <a:cubicBezTo>
                    <a:pt x="10866" y="22118"/>
                    <a:pt x="14966" y="19970"/>
                    <a:pt x="15741" y="19650"/>
                  </a:cubicBezTo>
                  <a:lnTo>
                    <a:pt x="9295" y="1"/>
                  </a:lnTo>
                  <a:close/>
                </a:path>
              </a:pathLst>
            </a:custGeom>
            <a:solidFill>
              <a:srgbClr val="FBC6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27" name="Google Shape;843;p36">
              <a:extLst>
                <a:ext uri="{FF2B5EF4-FFF2-40B4-BE49-F238E27FC236}">
                  <a16:creationId xmlns:a16="http://schemas.microsoft.com/office/drawing/2014/main" id="{2579A5EC-638C-4A72-BE98-26815A9C0789}"/>
                </a:ext>
              </a:extLst>
            </p:cNvPr>
            <p:cNvSpPr/>
            <p:nvPr/>
          </p:nvSpPr>
          <p:spPr>
            <a:xfrm>
              <a:off x="4306450" y="651875"/>
              <a:ext cx="505175" cy="543750"/>
            </a:xfrm>
            <a:custGeom>
              <a:avLst/>
              <a:gdLst/>
              <a:ahLst/>
              <a:cxnLst/>
              <a:rect l="l" t="t" r="r" b="b"/>
              <a:pathLst>
                <a:path w="20207" h="21750" extrusionOk="0">
                  <a:moveTo>
                    <a:pt x="8057" y="0"/>
                  </a:moveTo>
                  <a:cubicBezTo>
                    <a:pt x="4850" y="3531"/>
                    <a:pt x="2121" y="7569"/>
                    <a:pt x="0" y="11988"/>
                  </a:cubicBezTo>
                  <a:lnTo>
                    <a:pt x="16588" y="21750"/>
                  </a:lnTo>
                  <a:cubicBezTo>
                    <a:pt x="16588" y="21750"/>
                    <a:pt x="18954" y="17598"/>
                    <a:pt x="20206" y="16070"/>
                  </a:cubicBezTo>
                  <a:lnTo>
                    <a:pt x="8057" y="0"/>
                  </a:lnTo>
                  <a:close/>
                </a:path>
              </a:pathLst>
            </a:custGeom>
            <a:solidFill>
              <a:srgbClr val="F3B6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28" name="Google Shape;844;p36">
              <a:extLst>
                <a:ext uri="{FF2B5EF4-FFF2-40B4-BE49-F238E27FC236}">
                  <a16:creationId xmlns:a16="http://schemas.microsoft.com/office/drawing/2014/main" id="{4989376B-F51C-4914-AF1D-21374BD4CBDD}"/>
                </a:ext>
              </a:extLst>
            </p:cNvPr>
            <p:cNvSpPr/>
            <p:nvPr/>
          </p:nvSpPr>
          <p:spPr>
            <a:xfrm>
              <a:off x="5512975" y="1343875"/>
              <a:ext cx="181825" cy="154825"/>
            </a:xfrm>
            <a:custGeom>
              <a:avLst/>
              <a:gdLst/>
              <a:ahLst/>
              <a:cxnLst/>
              <a:rect l="l" t="t" r="r" b="b"/>
              <a:pathLst>
                <a:path w="7273" h="6193" extrusionOk="0">
                  <a:moveTo>
                    <a:pt x="3952" y="0"/>
                  </a:moveTo>
                  <a:cubicBezTo>
                    <a:pt x="2384" y="0"/>
                    <a:pt x="1469" y="986"/>
                    <a:pt x="1041" y="1868"/>
                  </a:cubicBezTo>
                  <a:cubicBezTo>
                    <a:pt x="0" y="4017"/>
                    <a:pt x="1533" y="6192"/>
                    <a:pt x="3971" y="6192"/>
                  </a:cubicBezTo>
                  <a:cubicBezTo>
                    <a:pt x="4437" y="6192"/>
                    <a:pt x="4935" y="6113"/>
                    <a:pt x="5455" y="5939"/>
                  </a:cubicBezTo>
                  <a:cubicBezTo>
                    <a:pt x="6978" y="5430"/>
                    <a:pt x="7273" y="3967"/>
                    <a:pt x="7122" y="2903"/>
                  </a:cubicBezTo>
                  <a:cubicBezTo>
                    <a:pt x="7034" y="2285"/>
                    <a:pt x="6879" y="1660"/>
                    <a:pt x="6525" y="1146"/>
                  </a:cubicBezTo>
                  <a:cubicBezTo>
                    <a:pt x="6152" y="605"/>
                    <a:pt x="5553" y="244"/>
                    <a:pt x="4909" y="113"/>
                  </a:cubicBezTo>
                  <a:cubicBezTo>
                    <a:pt x="4566" y="35"/>
                    <a:pt x="4248" y="0"/>
                    <a:pt x="3952" y="0"/>
                  </a:cubicBezTo>
                  <a:close/>
                </a:path>
              </a:pathLst>
            </a:custGeom>
            <a:solidFill>
              <a:srgbClr val="E76D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29" name="Google Shape;845;p36">
              <a:extLst>
                <a:ext uri="{FF2B5EF4-FFF2-40B4-BE49-F238E27FC236}">
                  <a16:creationId xmlns:a16="http://schemas.microsoft.com/office/drawing/2014/main" id="{A4829A84-FC32-49BD-AAD9-42F40FD11AAB}"/>
                </a:ext>
              </a:extLst>
            </p:cNvPr>
            <p:cNvSpPr/>
            <p:nvPr/>
          </p:nvSpPr>
          <p:spPr>
            <a:xfrm>
              <a:off x="5004850" y="1199475"/>
              <a:ext cx="181850" cy="154800"/>
            </a:xfrm>
            <a:custGeom>
              <a:avLst/>
              <a:gdLst/>
              <a:ahLst/>
              <a:cxnLst/>
              <a:rect l="l" t="t" r="r" b="b"/>
              <a:pathLst>
                <a:path w="7274" h="6192" extrusionOk="0">
                  <a:moveTo>
                    <a:pt x="3953" y="1"/>
                  </a:moveTo>
                  <a:cubicBezTo>
                    <a:pt x="2385" y="1"/>
                    <a:pt x="1469" y="986"/>
                    <a:pt x="1042" y="1868"/>
                  </a:cubicBezTo>
                  <a:cubicBezTo>
                    <a:pt x="1" y="4017"/>
                    <a:pt x="1533" y="6191"/>
                    <a:pt x="3971" y="6191"/>
                  </a:cubicBezTo>
                  <a:cubicBezTo>
                    <a:pt x="4437" y="6191"/>
                    <a:pt x="4936" y="6112"/>
                    <a:pt x="5457" y="5938"/>
                  </a:cubicBezTo>
                  <a:cubicBezTo>
                    <a:pt x="6979" y="5430"/>
                    <a:pt x="7273" y="3966"/>
                    <a:pt x="7122" y="2903"/>
                  </a:cubicBezTo>
                  <a:cubicBezTo>
                    <a:pt x="7035" y="2286"/>
                    <a:pt x="6879" y="1660"/>
                    <a:pt x="6525" y="1146"/>
                  </a:cubicBezTo>
                  <a:cubicBezTo>
                    <a:pt x="6152" y="604"/>
                    <a:pt x="5554" y="244"/>
                    <a:pt x="4911" y="113"/>
                  </a:cubicBezTo>
                  <a:cubicBezTo>
                    <a:pt x="4568" y="36"/>
                    <a:pt x="4249" y="1"/>
                    <a:pt x="3953" y="1"/>
                  </a:cubicBezTo>
                  <a:close/>
                </a:path>
              </a:pathLst>
            </a:custGeom>
            <a:solidFill>
              <a:srgbClr val="E76D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30" name="Google Shape;846;p36">
              <a:extLst>
                <a:ext uri="{FF2B5EF4-FFF2-40B4-BE49-F238E27FC236}">
                  <a16:creationId xmlns:a16="http://schemas.microsoft.com/office/drawing/2014/main" id="{E46E66B5-3F24-410B-A4BE-7EC1B99615D4}"/>
                </a:ext>
              </a:extLst>
            </p:cNvPr>
            <p:cNvSpPr/>
            <p:nvPr/>
          </p:nvSpPr>
          <p:spPr>
            <a:xfrm>
              <a:off x="5323200" y="1241600"/>
              <a:ext cx="134875" cy="70550"/>
            </a:xfrm>
            <a:custGeom>
              <a:avLst/>
              <a:gdLst/>
              <a:ahLst/>
              <a:cxnLst/>
              <a:rect l="l" t="t" r="r" b="b"/>
              <a:pathLst>
                <a:path w="5395" h="2822" extrusionOk="0">
                  <a:moveTo>
                    <a:pt x="108" y="1"/>
                  </a:moveTo>
                  <a:cubicBezTo>
                    <a:pt x="54" y="1"/>
                    <a:pt x="0" y="47"/>
                    <a:pt x="16" y="115"/>
                  </a:cubicBezTo>
                  <a:cubicBezTo>
                    <a:pt x="136" y="625"/>
                    <a:pt x="404" y="1099"/>
                    <a:pt x="759" y="1499"/>
                  </a:cubicBezTo>
                  <a:cubicBezTo>
                    <a:pt x="1115" y="1898"/>
                    <a:pt x="1562" y="2213"/>
                    <a:pt x="2046" y="2447"/>
                  </a:cubicBezTo>
                  <a:cubicBezTo>
                    <a:pt x="2537" y="2665"/>
                    <a:pt x="3072" y="2805"/>
                    <a:pt x="3617" y="2820"/>
                  </a:cubicBezTo>
                  <a:cubicBezTo>
                    <a:pt x="3651" y="2821"/>
                    <a:pt x="3685" y="2821"/>
                    <a:pt x="3719" y="2821"/>
                  </a:cubicBezTo>
                  <a:cubicBezTo>
                    <a:pt x="4230" y="2821"/>
                    <a:pt x="4748" y="2717"/>
                    <a:pt x="5208" y="2485"/>
                  </a:cubicBezTo>
                  <a:cubicBezTo>
                    <a:pt x="5339" y="2420"/>
                    <a:pt x="5394" y="2264"/>
                    <a:pt x="5336" y="2130"/>
                  </a:cubicBezTo>
                  <a:cubicBezTo>
                    <a:pt x="5291" y="2028"/>
                    <a:pt x="5191" y="1966"/>
                    <a:pt x="5085" y="1966"/>
                  </a:cubicBezTo>
                  <a:cubicBezTo>
                    <a:pt x="5053" y="1966"/>
                    <a:pt x="5021" y="1972"/>
                    <a:pt x="4989" y="1983"/>
                  </a:cubicBezTo>
                  <a:lnTo>
                    <a:pt x="4988" y="1983"/>
                  </a:lnTo>
                  <a:cubicBezTo>
                    <a:pt x="4588" y="2132"/>
                    <a:pt x="4165" y="2208"/>
                    <a:pt x="3739" y="2208"/>
                  </a:cubicBezTo>
                  <a:cubicBezTo>
                    <a:pt x="3704" y="2208"/>
                    <a:pt x="3669" y="2208"/>
                    <a:pt x="3634" y="2207"/>
                  </a:cubicBezTo>
                  <a:cubicBezTo>
                    <a:pt x="3172" y="2192"/>
                    <a:pt x="2706" y="2103"/>
                    <a:pt x="2272" y="1924"/>
                  </a:cubicBezTo>
                  <a:cubicBezTo>
                    <a:pt x="1831" y="1758"/>
                    <a:pt x="1422" y="1506"/>
                    <a:pt x="1065" y="1193"/>
                  </a:cubicBezTo>
                  <a:cubicBezTo>
                    <a:pt x="701" y="875"/>
                    <a:pt x="403" y="486"/>
                    <a:pt x="189" y="53"/>
                  </a:cubicBezTo>
                  <a:cubicBezTo>
                    <a:pt x="171" y="16"/>
                    <a:pt x="140" y="1"/>
                    <a:pt x="108" y="1"/>
                  </a:cubicBezTo>
                  <a:close/>
                </a:path>
              </a:pathLst>
            </a:custGeom>
            <a:solidFill>
              <a:srgbClr val="3E3B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31" name="Google Shape;847;p36">
              <a:extLst>
                <a:ext uri="{FF2B5EF4-FFF2-40B4-BE49-F238E27FC236}">
                  <a16:creationId xmlns:a16="http://schemas.microsoft.com/office/drawing/2014/main" id="{F64DFE89-14E9-47BA-AEE5-6D09F6A60E79}"/>
                </a:ext>
              </a:extLst>
            </p:cNvPr>
            <p:cNvSpPr/>
            <p:nvPr/>
          </p:nvSpPr>
          <p:spPr>
            <a:xfrm>
              <a:off x="5490825" y="1139675"/>
              <a:ext cx="124725" cy="137225"/>
            </a:xfrm>
            <a:custGeom>
              <a:avLst/>
              <a:gdLst/>
              <a:ahLst/>
              <a:cxnLst/>
              <a:rect l="l" t="t" r="r" b="b"/>
              <a:pathLst>
                <a:path w="4989" h="5489" extrusionOk="0">
                  <a:moveTo>
                    <a:pt x="2756" y="1"/>
                  </a:moveTo>
                  <a:cubicBezTo>
                    <a:pt x="1351" y="1"/>
                    <a:pt x="1" y="2020"/>
                    <a:pt x="105" y="3387"/>
                  </a:cubicBezTo>
                  <a:cubicBezTo>
                    <a:pt x="170" y="4252"/>
                    <a:pt x="758" y="5066"/>
                    <a:pt x="1567" y="5381"/>
                  </a:cubicBezTo>
                  <a:cubicBezTo>
                    <a:pt x="1722" y="5441"/>
                    <a:pt x="1940" y="5488"/>
                    <a:pt x="2188" y="5488"/>
                  </a:cubicBezTo>
                  <a:cubicBezTo>
                    <a:pt x="2514" y="5488"/>
                    <a:pt x="2892" y="5406"/>
                    <a:pt x="3246" y="5165"/>
                  </a:cubicBezTo>
                  <a:cubicBezTo>
                    <a:pt x="4745" y="4143"/>
                    <a:pt x="4988" y="1539"/>
                    <a:pt x="3736" y="369"/>
                  </a:cubicBezTo>
                  <a:cubicBezTo>
                    <a:pt x="3418" y="112"/>
                    <a:pt x="3085" y="1"/>
                    <a:pt x="2756" y="1"/>
                  </a:cubicBezTo>
                  <a:close/>
                </a:path>
              </a:pathLst>
            </a:custGeom>
            <a:solidFill>
              <a:srgbClr val="FFFB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32" name="Google Shape;848;p36">
              <a:extLst>
                <a:ext uri="{FF2B5EF4-FFF2-40B4-BE49-F238E27FC236}">
                  <a16:creationId xmlns:a16="http://schemas.microsoft.com/office/drawing/2014/main" id="{D2FA0DE3-81DE-42AE-BD0F-616144D53615}"/>
                </a:ext>
              </a:extLst>
            </p:cNvPr>
            <p:cNvSpPr/>
            <p:nvPr/>
          </p:nvSpPr>
          <p:spPr>
            <a:xfrm>
              <a:off x="5519550" y="1186650"/>
              <a:ext cx="65675" cy="55350"/>
            </a:xfrm>
            <a:custGeom>
              <a:avLst/>
              <a:gdLst/>
              <a:ahLst/>
              <a:cxnLst/>
              <a:rect l="l" t="t" r="r" b="b"/>
              <a:pathLst>
                <a:path w="2627" h="2214" extrusionOk="0">
                  <a:moveTo>
                    <a:pt x="178" y="0"/>
                  </a:moveTo>
                  <a:cubicBezTo>
                    <a:pt x="123" y="0"/>
                    <a:pt x="76" y="40"/>
                    <a:pt x="67" y="96"/>
                  </a:cubicBezTo>
                  <a:cubicBezTo>
                    <a:pt x="5" y="489"/>
                    <a:pt x="1" y="882"/>
                    <a:pt x="85" y="1287"/>
                  </a:cubicBezTo>
                  <a:cubicBezTo>
                    <a:pt x="129" y="1488"/>
                    <a:pt x="201" y="1693"/>
                    <a:pt x="346" y="1882"/>
                  </a:cubicBezTo>
                  <a:cubicBezTo>
                    <a:pt x="487" y="2071"/>
                    <a:pt x="740" y="2208"/>
                    <a:pt x="990" y="2213"/>
                  </a:cubicBezTo>
                  <a:cubicBezTo>
                    <a:pt x="996" y="2213"/>
                    <a:pt x="1002" y="2213"/>
                    <a:pt x="1009" y="2213"/>
                  </a:cubicBezTo>
                  <a:cubicBezTo>
                    <a:pt x="1257" y="2213"/>
                    <a:pt x="1477" y="2105"/>
                    <a:pt x="1645" y="1978"/>
                  </a:cubicBezTo>
                  <a:cubicBezTo>
                    <a:pt x="1809" y="1847"/>
                    <a:pt x="1953" y="1694"/>
                    <a:pt x="2073" y="1523"/>
                  </a:cubicBezTo>
                  <a:cubicBezTo>
                    <a:pt x="2303" y="1198"/>
                    <a:pt x="2482" y="842"/>
                    <a:pt x="2605" y="464"/>
                  </a:cubicBezTo>
                  <a:cubicBezTo>
                    <a:pt x="2627" y="398"/>
                    <a:pt x="2594" y="327"/>
                    <a:pt x="2531" y="299"/>
                  </a:cubicBezTo>
                  <a:cubicBezTo>
                    <a:pt x="2513" y="292"/>
                    <a:pt x="2495" y="288"/>
                    <a:pt x="2478" y="288"/>
                  </a:cubicBezTo>
                  <a:cubicBezTo>
                    <a:pt x="2430" y="288"/>
                    <a:pt x="2385" y="314"/>
                    <a:pt x="2361" y="359"/>
                  </a:cubicBezTo>
                  <a:lnTo>
                    <a:pt x="2357" y="364"/>
                  </a:lnTo>
                  <a:cubicBezTo>
                    <a:pt x="2184" y="685"/>
                    <a:pt x="1990" y="1009"/>
                    <a:pt x="1765" y="1286"/>
                  </a:cubicBezTo>
                  <a:cubicBezTo>
                    <a:pt x="1546" y="1553"/>
                    <a:pt x="1270" y="1794"/>
                    <a:pt x="1014" y="1794"/>
                  </a:cubicBezTo>
                  <a:cubicBezTo>
                    <a:pt x="1009" y="1794"/>
                    <a:pt x="1005" y="1794"/>
                    <a:pt x="1000" y="1794"/>
                  </a:cubicBezTo>
                  <a:cubicBezTo>
                    <a:pt x="867" y="1790"/>
                    <a:pt x="752" y="1737"/>
                    <a:pt x="658" y="1626"/>
                  </a:cubicBezTo>
                  <a:cubicBezTo>
                    <a:pt x="561" y="1518"/>
                    <a:pt x="496" y="1358"/>
                    <a:pt x="442" y="1193"/>
                  </a:cubicBezTo>
                  <a:cubicBezTo>
                    <a:pt x="342" y="859"/>
                    <a:pt x="306" y="481"/>
                    <a:pt x="291" y="116"/>
                  </a:cubicBezTo>
                  <a:lnTo>
                    <a:pt x="291" y="109"/>
                  </a:lnTo>
                  <a:cubicBezTo>
                    <a:pt x="289" y="50"/>
                    <a:pt x="243" y="4"/>
                    <a:pt x="185" y="0"/>
                  </a:cubicBezTo>
                  <a:cubicBezTo>
                    <a:pt x="182" y="0"/>
                    <a:pt x="180" y="0"/>
                    <a:pt x="178" y="0"/>
                  </a:cubicBezTo>
                  <a:close/>
                </a:path>
              </a:pathLst>
            </a:custGeom>
            <a:solidFill>
              <a:srgbClr val="3E3B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33" name="Google Shape;849;p36">
              <a:extLst>
                <a:ext uri="{FF2B5EF4-FFF2-40B4-BE49-F238E27FC236}">
                  <a16:creationId xmlns:a16="http://schemas.microsoft.com/office/drawing/2014/main" id="{5ED8BC94-7FA8-46A8-9374-7D7CBDD79BB7}"/>
                </a:ext>
              </a:extLst>
            </p:cNvPr>
            <p:cNvSpPr/>
            <p:nvPr/>
          </p:nvSpPr>
          <p:spPr>
            <a:xfrm>
              <a:off x="5205450" y="1083050"/>
              <a:ext cx="124725" cy="137200"/>
            </a:xfrm>
            <a:custGeom>
              <a:avLst/>
              <a:gdLst/>
              <a:ahLst/>
              <a:cxnLst/>
              <a:rect l="l" t="t" r="r" b="b"/>
              <a:pathLst>
                <a:path w="4989" h="5488" extrusionOk="0">
                  <a:moveTo>
                    <a:pt x="2756" y="0"/>
                  </a:moveTo>
                  <a:cubicBezTo>
                    <a:pt x="1351" y="0"/>
                    <a:pt x="1" y="2019"/>
                    <a:pt x="104" y="3386"/>
                  </a:cubicBezTo>
                  <a:cubicBezTo>
                    <a:pt x="171" y="4252"/>
                    <a:pt x="758" y="5066"/>
                    <a:pt x="1567" y="5380"/>
                  </a:cubicBezTo>
                  <a:cubicBezTo>
                    <a:pt x="1722" y="5440"/>
                    <a:pt x="1941" y="5488"/>
                    <a:pt x="2189" y="5488"/>
                  </a:cubicBezTo>
                  <a:cubicBezTo>
                    <a:pt x="2515" y="5488"/>
                    <a:pt x="2892" y="5406"/>
                    <a:pt x="3245" y="5165"/>
                  </a:cubicBezTo>
                  <a:cubicBezTo>
                    <a:pt x="4745" y="4143"/>
                    <a:pt x="4989" y="1538"/>
                    <a:pt x="3736" y="369"/>
                  </a:cubicBezTo>
                  <a:cubicBezTo>
                    <a:pt x="3418" y="112"/>
                    <a:pt x="3086" y="0"/>
                    <a:pt x="2756" y="0"/>
                  </a:cubicBezTo>
                  <a:close/>
                </a:path>
              </a:pathLst>
            </a:custGeom>
            <a:solidFill>
              <a:srgbClr val="FFFB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34" name="Google Shape;850;p36">
              <a:extLst>
                <a:ext uri="{FF2B5EF4-FFF2-40B4-BE49-F238E27FC236}">
                  <a16:creationId xmlns:a16="http://schemas.microsoft.com/office/drawing/2014/main" id="{528C9D0A-20BD-4A35-A557-FC5667CDA7F2}"/>
                </a:ext>
              </a:extLst>
            </p:cNvPr>
            <p:cNvSpPr/>
            <p:nvPr/>
          </p:nvSpPr>
          <p:spPr>
            <a:xfrm>
              <a:off x="5234200" y="1130000"/>
              <a:ext cx="65675" cy="55350"/>
            </a:xfrm>
            <a:custGeom>
              <a:avLst/>
              <a:gdLst/>
              <a:ahLst/>
              <a:cxnLst/>
              <a:rect l="l" t="t" r="r" b="b"/>
              <a:pathLst>
                <a:path w="2627" h="2214" extrusionOk="0">
                  <a:moveTo>
                    <a:pt x="177" y="1"/>
                  </a:moveTo>
                  <a:cubicBezTo>
                    <a:pt x="122" y="1"/>
                    <a:pt x="74" y="41"/>
                    <a:pt x="66" y="96"/>
                  </a:cubicBezTo>
                  <a:cubicBezTo>
                    <a:pt x="5" y="489"/>
                    <a:pt x="0" y="881"/>
                    <a:pt x="83" y="1287"/>
                  </a:cubicBezTo>
                  <a:cubicBezTo>
                    <a:pt x="128" y="1488"/>
                    <a:pt x="200" y="1694"/>
                    <a:pt x="345" y="1883"/>
                  </a:cubicBezTo>
                  <a:cubicBezTo>
                    <a:pt x="486" y="2072"/>
                    <a:pt x="739" y="2209"/>
                    <a:pt x="989" y="2214"/>
                  </a:cubicBezTo>
                  <a:cubicBezTo>
                    <a:pt x="994" y="2214"/>
                    <a:pt x="999" y="2214"/>
                    <a:pt x="1004" y="2214"/>
                  </a:cubicBezTo>
                  <a:cubicBezTo>
                    <a:pt x="1254" y="2214"/>
                    <a:pt x="1475" y="2106"/>
                    <a:pt x="1644" y="1978"/>
                  </a:cubicBezTo>
                  <a:cubicBezTo>
                    <a:pt x="1809" y="1848"/>
                    <a:pt x="1952" y="1694"/>
                    <a:pt x="2072" y="1523"/>
                  </a:cubicBezTo>
                  <a:cubicBezTo>
                    <a:pt x="2302" y="1199"/>
                    <a:pt x="2481" y="841"/>
                    <a:pt x="2604" y="463"/>
                  </a:cubicBezTo>
                  <a:cubicBezTo>
                    <a:pt x="2626" y="397"/>
                    <a:pt x="2594" y="326"/>
                    <a:pt x="2530" y="299"/>
                  </a:cubicBezTo>
                  <a:cubicBezTo>
                    <a:pt x="2513" y="292"/>
                    <a:pt x="2495" y="288"/>
                    <a:pt x="2477" y="288"/>
                  </a:cubicBezTo>
                  <a:cubicBezTo>
                    <a:pt x="2429" y="288"/>
                    <a:pt x="2384" y="314"/>
                    <a:pt x="2360" y="358"/>
                  </a:cubicBezTo>
                  <a:lnTo>
                    <a:pt x="2357" y="364"/>
                  </a:lnTo>
                  <a:cubicBezTo>
                    <a:pt x="2183" y="686"/>
                    <a:pt x="1989" y="1010"/>
                    <a:pt x="1764" y="1287"/>
                  </a:cubicBezTo>
                  <a:cubicBezTo>
                    <a:pt x="1545" y="1553"/>
                    <a:pt x="1270" y="1795"/>
                    <a:pt x="1013" y="1795"/>
                  </a:cubicBezTo>
                  <a:cubicBezTo>
                    <a:pt x="1009" y="1795"/>
                    <a:pt x="1004" y="1795"/>
                    <a:pt x="999" y="1795"/>
                  </a:cubicBezTo>
                  <a:cubicBezTo>
                    <a:pt x="867" y="1791"/>
                    <a:pt x="751" y="1736"/>
                    <a:pt x="658" y="1626"/>
                  </a:cubicBezTo>
                  <a:cubicBezTo>
                    <a:pt x="561" y="1517"/>
                    <a:pt x="496" y="1359"/>
                    <a:pt x="441" y="1194"/>
                  </a:cubicBezTo>
                  <a:cubicBezTo>
                    <a:pt x="340" y="858"/>
                    <a:pt x="305" y="481"/>
                    <a:pt x="290" y="115"/>
                  </a:cubicBezTo>
                  <a:lnTo>
                    <a:pt x="290" y="110"/>
                  </a:lnTo>
                  <a:cubicBezTo>
                    <a:pt x="288" y="51"/>
                    <a:pt x="242" y="4"/>
                    <a:pt x="184" y="1"/>
                  </a:cubicBezTo>
                  <a:cubicBezTo>
                    <a:pt x="182" y="1"/>
                    <a:pt x="179" y="1"/>
                    <a:pt x="177" y="1"/>
                  </a:cubicBezTo>
                  <a:close/>
                </a:path>
              </a:pathLst>
            </a:custGeom>
            <a:solidFill>
              <a:srgbClr val="3E3B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grpSp>
      <p:grpSp>
        <p:nvGrpSpPr>
          <p:cNvPr id="35" name="Google Shape;857;p36">
            <a:extLst>
              <a:ext uri="{FF2B5EF4-FFF2-40B4-BE49-F238E27FC236}">
                <a16:creationId xmlns:a16="http://schemas.microsoft.com/office/drawing/2014/main" id="{76BE656B-7291-4B7A-A2AF-0811332C5E85}"/>
              </a:ext>
            </a:extLst>
          </p:cNvPr>
          <p:cNvGrpSpPr/>
          <p:nvPr/>
        </p:nvGrpSpPr>
        <p:grpSpPr>
          <a:xfrm>
            <a:off x="820597" y="5091425"/>
            <a:ext cx="1387751" cy="756289"/>
            <a:chOff x="523668" y="3553644"/>
            <a:chExt cx="1387751" cy="756289"/>
          </a:xfrm>
        </p:grpSpPr>
        <p:sp>
          <p:nvSpPr>
            <p:cNvPr id="36" name="Google Shape;858;p36">
              <a:extLst>
                <a:ext uri="{FF2B5EF4-FFF2-40B4-BE49-F238E27FC236}">
                  <a16:creationId xmlns:a16="http://schemas.microsoft.com/office/drawing/2014/main" id="{8118B2BB-E9BD-4CCB-B534-CC0814E85613}"/>
                </a:ext>
              </a:extLst>
            </p:cNvPr>
            <p:cNvSpPr/>
            <p:nvPr/>
          </p:nvSpPr>
          <p:spPr>
            <a:xfrm rot="211593">
              <a:off x="543141" y="3594488"/>
              <a:ext cx="1348806" cy="674600"/>
            </a:xfrm>
            <a:custGeom>
              <a:avLst/>
              <a:gdLst/>
              <a:ahLst/>
              <a:cxnLst/>
              <a:rect l="l" t="t" r="r" b="b"/>
              <a:pathLst>
                <a:path w="45275" h="22646" extrusionOk="0">
                  <a:moveTo>
                    <a:pt x="27202" y="0"/>
                  </a:moveTo>
                  <a:cubicBezTo>
                    <a:pt x="21262" y="0"/>
                    <a:pt x="20381" y="11278"/>
                    <a:pt x="20381" y="11278"/>
                  </a:cubicBezTo>
                  <a:cubicBezTo>
                    <a:pt x="20381" y="11278"/>
                    <a:pt x="20577" y="3634"/>
                    <a:pt x="15872" y="3438"/>
                  </a:cubicBezTo>
                  <a:cubicBezTo>
                    <a:pt x="15825" y="3436"/>
                    <a:pt x="15779" y="3435"/>
                    <a:pt x="15733" y="3435"/>
                  </a:cubicBezTo>
                  <a:cubicBezTo>
                    <a:pt x="11157" y="3435"/>
                    <a:pt x="10580" y="13042"/>
                    <a:pt x="10580" y="13042"/>
                  </a:cubicBezTo>
                  <a:cubicBezTo>
                    <a:pt x="10580" y="13042"/>
                    <a:pt x="10189" y="5986"/>
                    <a:pt x="5092" y="5790"/>
                  </a:cubicBezTo>
                  <a:cubicBezTo>
                    <a:pt x="5061" y="5789"/>
                    <a:pt x="5031" y="5788"/>
                    <a:pt x="5000" y="5788"/>
                  </a:cubicBezTo>
                  <a:cubicBezTo>
                    <a:pt x="0" y="5788"/>
                    <a:pt x="388" y="21666"/>
                    <a:pt x="388" y="21666"/>
                  </a:cubicBezTo>
                  <a:lnTo>
                    <a:pt x="43119" y="22646"/>
                  </a:lnTo>
                  <a:cubicBezTo>
                    <a:pt x="43119" y="22646"/>
                    <a:pt x="45274" y="9121"/>
                    <a:pt x="39395" y="7750"/>
                  </a:cubicBezTo>
                  <a:cubicBezTo>
                    <a:pt x="38860" y="7625"/>
                    <a:pt x="38364" y="7569"/>
                    <a:pt x="37905" y="7569"/>
                  </a:cubicBezTo>
                  <a:cubicBezTo>
                    <a:pt x="33955" y="7569"/>
                    <a:pt x="32682" y="11760"/>
                    <a:pt x="32402" y="12935"/>
                  </a:cubicBezTo>
                  <a:lnTo>
                    <a:pt x="32402" y="12935"/>
                  </a:lnTo>
                  <a:cubicBezTo>
                    <a:pt x="32776" y="11085"/>
                    <a:pt x="34434" y="1347"/>
                    <a:pt x="28222" y="105"/>
                  </a:cubicBezTo>
                  <a:cubicBezTo>
                    <a:pt x="27866" y="34"/>
                    <a:pt x="27527" y="0"/>
                    <a:pt x="27202" y="0"/>
                  </a:cubicBezTo>
                  <a:close/>
                </a:path>
              </a:pathLst>
            </a:custGeom>
            <a:solidFill>
              <a:srgbClr val="F4EC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37" name="Google Shape;859;p36">
              <a:extLst>
                <a:ext uri="{FF2B5EF4-FFF2-40B4-BE49-F238E27FC236}">
                  <a16:creationId xmlns:a16="http://schemas.microsoft.com/office/drawing/2014/main" id="{D806DBED-9438-4D88-9761-B836CDB30FA3}"/>
                </a:ext>
              </a:extLst>
            </p:cNvPr>
            <p:cNvSpPr/>
            <p:nvPr/>
          </p:nvSpPr>
          <p:spPr>
            <a:xfrm rot="211593">
              <a:off x="616275" y="3830911"/>
              <a:ext cx="126494" cy="93180"/>
            </a:xfrm>
            <a:custGeom>
              <a:avLst/>
              <a:gdLst/>
              <a:ahLst/>
              <a:cxnLst/>
              <a:rect l="l" t="t" r="r" b="b"/>
              <a:pathLst>
                <a:path w="4246" h="3128" extrusionOk="0">
                  <a:moveTo>
                    <a:pt x="1999" y="0"/>
                  </a:moveTo>
                  <a:cubicBezTo>
                    <a:pt x="1979" y="0"/>
                    <a:pt x="1960" y="0"/>
                    <a:pt x="1940" y="1"/>
                  </a:cubicBezTo>
                  <a:cubicBezTo>
                    <a:pt x="0" y="688"/>
                    <a:pt x="503" y="3050"/>
                    <a:pt x="2474" y="3128"/>
                  </a:cubicBezTo>
                  <a:cubicBezTo>
                    <a:pt x="4245" y="2573"/>
                    <a:pt x="4177" y="0"/>
                    <a:pt x="1999" y="0"/>
                  </a:cubicBezTo>
                  <a:close/>
                </a:path>
              </a:pathLst>
            </a:custGeom>
            <a:solidFill>
              <a:srgbClr val="FBC6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38" name="Google Shape;860;p36">
              <a:extLst>
                <a:ext uri="{FF2B5EF4-FFF2-40B4-BE49-F238E27FC236}">
                  <a16:creationId xmlns:a16="http://schemas.microsoft.com/office/drawing/2014/main" id="{18714E06-4C9B-4FE1-BC62-BB17F04CEC31}"/>
                </a:ext>
              </a:extLst>
            </p:cNvPr>
            <p:cNvSpPr/>
            <p:nvPr/>
          </p:nvSpPr>
          <p:spPr>
            <a:xfrm rot="211593">
              <a:off x="584304" y="3940413"/>
              <a:ext cx="126494" cy="93210"/>
            </a:xfrm>
            <a:custGeom>
              <a:avLst/>
              <a:gdLst/>
              <a:ahLst/>
              <a:cxnLst/>
              <a:rect l="l" t="t" r="r" b="b"/>
              <a:pathLst>
                <a:path w="4246" h="3129" extrusionOk="0">
                  <a:moveTo>
                    <a:pt x="1998" y="1"/>
                  </a:moveTo>
                  <a:cubicBezTo>
                    <a:pt x="1978" y="1"/>
                    <a:pt x="1959" y="1"/>
                    <a:pt x="1939" y="1"/>
                  </a:cubicBezTo>
                  <a:cubicBezTo>
                    <a:pt x="0" y="689"/>
                    <a:pt x="502" y="3051"/>
                    <a:pt x="2473" y="3128"/>
                  </a:cubicBezTo>
                  <a:cubicBezTo>
                    <a:pt x="4245" y="2574"/>
                    <a:pt x="4177" y="1"/>
                    <a:pt x="1998" y="1"/>
                  </a:cubicBezTo>
                  <a:close/>
                </a:path>
              </a:pathLst>
            </a:custGeom>
            <a:solidFill>
              <a:srgbClr val="FBC6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39" name="Google Shape;861;p36">
              <a:extLst>
                <a:ext uri="{FF2B5EF4-FFF2-40B4-BE49-F238E27FC236}">
                  <a16:creationId xmlns:a16="http://schemas.microsoft.com/office/drawing/2014/main" id="{B9712D18-C243-44BF-9F3D-1E4E60930C82}"/>
                </a:ext>
              </a:extLst>
            </p:cNvPr>
            <p:cNvSpPr/>
            <p:nvPr/>
          </p:nvSpPr>
          <p:spPr>
            <a:xfrm rot="211593">
              <a:off x="1619807" y="4136743"/>
              <a:ext cx="126494" cy="93210"/>
            </a:xfrm>
            <a:custGeom>
              <a:avLst/>
              <a:gdLst/>
              <a:ahLst/>
              <a:cxnLst/>
              <a:rect l="l" t="t" r="r" b="b"/>
              <a:pathLst>
                <a:path w="4246" h="3129" extrusionOk="0">
                  <a:moveTo>
                    <a:pt x="1999" y="1"/>
                  </a:moveTo>
                  <a:cubicBezTo>
                    <a:pt x="1980" y="1"/>
                    <a:pt x="1960" y="1"/>
                    <a:pt x="1940" y="1"/>
                  </a:cubicBezTo>
                  <a:cubicBezTo>
                    <a:pt x="1" y="689"/>
                    <a:pt x="502" y="3051"/>
                    <a:pt x="2474" y="3129"/>
                  </a:cubicBezTo>
                  <a:cubicBezTo>
                    <a:pt x="4246" y="2574"/>
                    <a:pt x="4177" y="1"/>
                    <a:pt x="1999" y="1"/>
                  </a:cubicBezTo>
                  <a:close/>
                </a:path>
              </a:pathLst>
            </a:custGeom>
            <a:solidFill>
              <a:srgbClr val="FBC6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40" name="Google Shape;862;p36">
              <a:extLst>
                <a:ext uri="{FF2B5EF4-FFF2-40B4-BE49-F238E27FC236}">
                  <a16:creationId xmlns:a16="http://schemas.microsoft.com/office/drawing/2014/main" id="{C96E63DC-9CF7-4835-9005-EBD5E8A05BFD}"/>
                </a:ext>
              </a:extLst>
            </p:cNvPr>
            <p:cNvSpPr/>
            <p:nvPr/>
          </p:nvSpPr>
          <p:spPr>
            <a:xfrm rot="211593">
              <a:off x="719126" y="3939150"/>
              <a:ext cx="91728" cy="67591"/>
            </a:xfrm>
            <a:custGeom>
              <a:avLst/>
              <a:gdLst/>
              <a:ahLst/>
              <a:cxnLst/>
              <a:rect l="l" t="t" r="r" b="b"/>
              <a:pathLst>
                <a:path w="3079" h="2269" extrusionOk="0">
                  <a:moveTo>
                    <a:pt x="1450" y="1"/>
                  </a:moveTo>
                  <a:cubicBezTo>
                    <a:pt x="1436" y="1"/>
                    <a:pt x="1422" y="1"/>
                    <a:pt x="1407" y="1"/>
                  </a:cubicBezTo>
                  <a:cubicBezTo>
                    <a:pt x="1" y="500"/>
                    <a:pt x="365" y="2211"/>
                    <a:pt x="1794" y="2268"/>
                  </a:cubicBezTo>
                  <a:cubicBezTo>
                    <a:pt x="3078" y="1867"/>
                    <a:pt x="3028" y="1"/>
                    <a:pt x="1450" y="1"/>
                  </a:cubicBezTo>
                  <a:close/>
                </a:path>
              </a:pathLst>
            </a:custGeom>
            <a:solidFill>
              <a:srgbClr val="FBC6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41" name="Google Shape;863;p36">
              <a:extLst>
                <a:ext uri="{FF2B5EF4-FFF2-40B4-BE49-F238E27FC236}">
                  <a16:creationId xmlns:a16="http://schemas.microsoft.com/office/drawing/2014/main" id="{8D7CF189-896D-4E33-AE78-2D3FC2BC4134}"/>
                </a:ext>
              </a:extLst>
            </p:cNvPr>
            <p:cNvSpPr/>
            <p:nvPr/>
          </p:nvSpPr>
          <p:spPr>
            <a:xfrm rot="211593">
              <a:off x="918369" y="3812617"/>
              <a:ext cx="91698" cy="67591"/>
            </a:xfrm>
            <a:custGeom>
              <a:avLst/>
              <a:gdLst/>
              <a:ahLst/>
              <a:cxnLst/>
              <a:rect l="l" t="t" r="r" b="b"/>
              <a:pathLst>
                <a:path w="3078" h="2269" extrusionOk="0">
                  <a:moveTo>
                    <a:pt x="1449" y="0"/>
                  </a:moveTo>
                  <a:cubicBezTo>
                    <a:pt x="1435" y="0"/>
                    <a:pt x="1421" y="0"/>
                    <a:pt x="1406" y="1"/>
                  </a:cubicBezTo>
                  <a:cubicBezTo>
                    <a:pt x="1" y="500"/>
                    <a:pt x="364" y="2211"/>
                    <a:pt x="1793" y="2268"/>
                  </a:cubicBezTo>
                  <a:cubicBezTo>
                    <a:pt x="3077" y="1866"/>
                    <a:pt x="3028" y="0"/>
                    <a:pt x="1449" y="0"/>
                  </a:cubicBezTo>
                  <a:close/>
                </a:path>
              </a:pathLst>
            </a:custGeom>
            <a:solidFill>
              <a:srgbClr val="FBC6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42" name="Google Shape;864;p36">
              <a:extLst>
                <a:ext uri="{FF2B5EF4-FFF2-40B4-BE49-F238E27FC236}">
                  <a16:creationId xmlns:a16="http://schemas.microsoft.com/office/drawing/2014/main" id="{7AB94C08-3549-4B48-9932-ECBE7C2A24FE}"/>
                </a:ext>
              </a:extLst>
            </p:cNvPr>
            <p:cNvSpPr/>
            <p:nvPr/>
          </p:nvSpPr>
          <p:spPr>
            <a:xfrm rot="211593">
              <a:off x="1406921" y="4064925"/>
              <a:ext cx="91698" cy="67561"/>
            </a:xfrm>
            <a:custGeom>
              <a:avLst/>
              <a:gdLst/>
              <a:ahLst/>
              <a:cxnLst/>
              <a:rect l="l" t="t" r="r" b="b"/>
              <a:pathLst>
                <a:path w="3078" h="2268" extrusionOk="0">
                  <a:moveTo>
                    <a:pt x="1451" y="0"/>
                  </a:moveTo>
                  <a:cubicBezTo>
                    <a:pt x="1436" y="0"/>
                    <a:pt x="1422" y="0"/>
                    <a:pt x="1407" y="1"/>
                  </a:cubicBezTo>
                  <a:cubicBezTo>
                    <a:pt x="1" y="499"/>
                    <a:pt x="365" y="2211"/>
                    <a:pt x="1794" y="2267"/>
                  </a:cubicBezTo>
                  <a:cubicBezTo>
                    <a:pt x="3078" y="1865"/>
                    <a:pt x="3028" y="0"/>
                    <a:pt x="1451" y="0"/>
                  </a:cubicBezTo>
                  <a:close/>
                </a:path>
              </a:pathLst>
            </a:custGeom>
            <a:solidFill>
              <a:srgbClr val="FBC6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43" name="Google Shape;865;p36">
              <a:extLst>
                <a:ext uri="{FF2B5EF4-FFF2-40B4-BE49-F238E27FC236}">
                  <a16:creationId xmlns:a16="http://schemas.microsoft.com/office/drawing/2014/main" id="{D1478CD0-BDEB-46D1-9BCF-1134A0C80B41}"/>
                </a:ext>
              </a:extLst>
            </p:cNvPr>
            <p:cNvSpPr/>
            <p:nvPr/>
          </p:nvSpPr>
          <p:spPr>
            <a:xfrm rot="211593">
              <a:off x="676589" y="4117422"/>
              <a:ext cx="91728" cy="67591"/>
            </a:xfrm>
            <a:custGeom>
              <a:avLst/>
              <a:gdLst/>
              <a:ahLst/>
              <a:cxnLst/>
              <a:rect l="l" t="t" r="r" b="b"/>
              <a:pathLst>
                <a:path w="3079" h="2269" extrusionOk="0">
                  <a:moveTo>
                    <a:pt x="1450" y="1"/>
                  </a:moveTo>
                  <a:cubicBezTo>
                    <a:pt x="1436" y="1"/>
                    <a:pt x="1421" y="1"/>
                    <a:pt x="1407" y="1"/>
                  </a:cubicBezTo>
                  <a:cubicBezTo>
                    <a:pt x="0" y="500"/>
                    <a:pt x="363" y="2212"/>
                    <a:pt x="1794" y="2269"/>
                  </a:cubicBezTo>
                  <a:cubicBezTo>
                    <a:pt x="3078" y="1867"/>
                    <a:pt x="3028" y="1"/>
                    <a:pt x="1450" y="1"/>
                  </a:cubicBezTo>
                  <a:close/>
                </a:path>
              </a:pathLst>
            </a:custGeom>
            <a:solidFill>
              <a:srgbClr val="FBC6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44" name="Google Shape;866;p36">
              <a:extLst>
                <a:ext uri="{FF2B5EF4-FFF2-40B4-BE49-F238E27FC236}">
                  <a16:creationId xmlns:a16="http://schemas.microsoft.com/office/drawing/2014/main" id="{2DC06A17-B072-4A4B-B84C-09BBFB44AA4B}"/>
                </a:ext>
              </a:extLst>
            </p:cNvPr>
            <p:cNvSpPr/>
            <p:nvPr/>
          </p:nvSpPr>
          <p:spPr>
            <a:xfrm rot="211593">
              <a:off x="801633" y="4068331"/>
              <a:ext cx="91698" cy="67591"/>
            </a:xfrm>
            <a:custGeom>
              <a:avLst/>
              <a:gdLst/>
              <a:ahLst/>
              <a:cxnLst/>
              <a:rect l="l" t="t" r="r" b="b"/>
              <a:pathLst>
                <a:path w="3078" h="2269" extrusionOk="0">
                  <a:moveTo>
                    <a:pt x="1448" y="1"/>
                  </a:moveTo>
                  <a:cubicBezTo>
                    <a:pt x="1434" y="1"/>
                    <a:pt x="1420" y="1"/>
                    <a:pt x="1406" y="1"/>
                  </a:cubicBezTo>
                  <a:cubicBezTo>
                    <a:pt x="1" y="500"/>
                    <a:pt x="365" y="2213"/>
                    <a:pt x="1793" y="2269"/>
                  </a:cubicBezTo>
                  <a:cubicBezTo>
                    <a:pt x="3078" y="1867"/>
                    <a:pt x="3028" y="1"/>
                    <a:pt x="1448" y="1"/>
                  </a:cubicBezTo>
                  <a:close/>
                </a:path>
              </a:pathLst>
            </a:custGeom>
            <a:solidFill>
              <a:srgbClr val="FBC6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sp>
          <p:nvSpPr>
            <p:cNvPr id="45" name="Google Shape;867;p36">
              <a:extLst>
                <a:ext uri="{FF2B5EF4-FFF2-40B4-BE49-F238E27FC236}">
                  <a16:creationId xmlns:a16="http://schemas.microsoft.com/office/drawing/2014/main" id="{9C1D5076-876A-4B2E-8FDE-6441BF44023B}"/>
                </a:ext>
              </a:extLst>
            </p:cNvPr>
            <p:cNvSpPr/>
            <p:nvPr/>
          </p:nvSpPr>
          <p:spPr>
            <a:xfrm rot="211593">
              <a:off x="1536545" y="4009790"/>
              <a:ext cx="91698" cy="67591"/>
            </a:xfrm>
            <a:custGeom>
              <a:avLst/>
              <a:gdLst/>
              <a:ahLst/>
              <a:cxnLst/>
              <a:rect l="l" t="t" r="r" b="b"/>
              <a:pathLst>
                <a:path w="3078" h="2269" extrusionOk="0">
                  <a:moveTo>
                    <a:pt x="1449" y="1"/>
                  </a:moveTo>
                  <a:cubicBezTo>
                    <a:pt x="1435" y="1"/>
                    <a:pt x="1421" y="1"/>
                    <a:pt x="1406" y="1"/>
                  </a:cubicBezTo>
                  <a:cubicBezTo>
                    <a:pt x="1" y="499"/>
                    <a:pt x="364" y="2212"/>
                    <a:pt x="1793" y="2269"/>
                  </a:cubicBezTo>
                  <a:cubicBezTo>
                    <a:pt x="3077" y="1866"/>
                    <a:pt x="3028" y="1"/>
                    <a:pt x="1449" y="1"/>
                  </a:cubicBezTo>
                  <a:close/>
                </a:path>
              </a:pathLst>
            </a:custGeom>
            <a:solidFill>
              <a:srgbClr val="FBC6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E3B36"/>
                </a:solidFill>
                <a:effectLst/>
                <a:uLnTx/>
                <a:uFillTx/>
                <a:cs typeface="+mn-cs"/>
              </a:endParaRPr>
            </a:p>
          </p:txBody>
        </p:sp>
      </p:grpSp>
      <p:sp>
        <p:nvSpPr>
          <p:cNvPr id="46" name="TextBox 3">
            <a:extLst>
              <a:ext uri="{FF2B5EF4-FFF2-40B4-BE49-F238E27FC236}">
                <a16:creationId xmlns:a16="http://schemas.microsoft.com/office/drawing/2014/main" id="{BAB5E59B-F264-4315-8CC9-D7CA190930FE}"/>
              </a:ext>
            </a:extLst>
          </p:cNvPr>
          <p:cNvSpPr txBox="1">
            <a:spLocks noChangeArrowheads="1"/>
          </p:cNvSpPr>
          <p:nvPr/>
        </p:nvSpPr>
        <p:spPr bwMode="auto">
          <a:xfrm>
            <a:off x="4586860" y="5475505"/>
            <a:ext cx="40815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rgbClr val="002060"/>
                </a:solidFill>
                <a:latin typeface="Times New Roman" panose="02020603050405020304" pitchFamily="18" charset="0"/>
                <a:cs typeface="Times New Roman" panose="02020603050405020304" pitchFamily="18" charset="0"/>
              </a:rPr>
              <a:t>Ngày 10 tháng 9 năm 2021</a:t>
            </a:r>
          </a:p>
        </p:txBody>
      </p:sp>
    </p:spTree>
    <p:extLst>
      <p:ext uri="{BB962C8B-B14F-4D97-AF65-F5344CB8AC3E}">
        <p14:creationId xmlns:p14="http://schemas.microsoft.com/office/powerpoint/2010/main" val="1212023504"/>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CD9B2F-5D59-4112-BE54-236AEC3A9B51}"/>
              </a:ext>
            </a:extLst>
          </p:cNvPr>
          <p:cNvSpPr txBox="1"/>
          <p:nvPr/>
        </p:nvSpPr>
        <p:spPr>
          <a:xfrm>
            <a:off x="770081" y="1412776"/>
            <a:ext cx="7037504" cy="1569660"/>
          </a:xfrm>
          <a:prstGeom prst="rect">
            <a:avLst/>
          </a:prstGeom>
          <a:noFill/>
        </p:spPr>
        <p:txBody>
          <a:bodyPr wrap="none" rtlCol="0">
            <a:spAutoFit/>
          </a:bodyPr>
          <a:lstStyle/>
          <a:p>
            <a:pPr algn="ctr"/>
            <a:r>
              <a:rPr lang="en-US" sz="3200" dirty="0" err="1"/>
              <a:t>Thứ</a:t>
            </a:r>
            <a:r>
              <a:rPr lang="en-US" sz="3200" dirty="0"/>
              <a:t> </a:t>
            </a:r>
            <a:r>
              <a:rPr lang="en-US" sz="3200" dirty="0" err="1"/>
              <a:t>sáu</a:t>
            </a:r>
            <a:r>
              <a:rPr lang="en-US" sz="3200" dirty="0"/>
              <a:t>, </a:t>
            </a:r>
            <a:r>
              <a:rPr lang="en-US" sz="3200" dirty="0" err="1"/>
              <a:t>ngày</a:t>
            </a:r>
            <a:r>
              <a:rPr lang="en-US" sz="3200" dirty="0"/>
              <a:t> 10 </a:t>
            </a:r>
            <a:r>
              <a:rPr lang="en-US" sz="3200" dirty="0" err="1"/>
              <a:t>tháng</a:t>
            </a:r>
            <a:r>
              <a:rPr lang="en-US" sz="3200" dirty="0"/>
              <a:t> 09 </a:t>
            </a:r>
            <a:r>
              <a:rPr lang="en-US" sz="3200" dirty="0" err="1"/>
              <a:t>năm</a:t>
            </a:r>
            <a:r>
              <a:rPr lang="en-US" sz="3200" dirty="0"/>
              <a:t> 2021</a:t>
            </a:r>
          </a:p>
          <a:p>
            <a:pPr algn="ctr"/>
            <a:r>
              <a:rPr lang="en-US" sz="3200" dirty="0"/>
              <a:t> </a:t>
            </a:r>
            <a:r>
              <a:rPr lang="en-US" sz="3200" dirty="0" err="1"/>
              <a:t>Toán</a:t>
            </a:r>
            <a:endParaRPr lang="en-US" sz="3200" dirty="0"/>
          </a:p>
          <a:p>
            <a:pPr algn="ctr"/>
            <a:r>
              <a:rPr lang="en-US" sz="3200" dirty="0" err="1"/>
              <a:t>Phân</a:t>
            </a:r>
            <a:r>
              <a:rPr lang="en-US" sz="3200" dirty="0"/>
              <a:t> </a:t>
            </a:r>
            <a:r>
              <a:rPr lang="en-US" sz="3200" dirty="0" err="1"/>
              <a:t>số</a:t>
            </a:r>
            <a:r>
              <a:rPr lang="en-US" sz="3200" dirty="0"/>
              <a:t> </a:t>
            </a:r>
            <a:r>
              <a:rPr lang="en-US" sz="3200" dirty="0" err="1"/>
              <a:t>thập</a:t>
            </a:r>
            <a:r>
              <a:rPr lang="en-US" sz="3200" dirty="0"/>
              <a:t> </a:t>
            </a:r>
            <a:r>
              <a:rPr lang="en-US" sz="3200" dirty="0" err="1"/>
              <a:t>phân</a:t>
            </a:r>
            <a:r>
              <a:rPr lang="en-US" sz="3200" dirty="0"/>
              <a:t> (tr8)</a:t>
            </a:r>
          </a:p>
        </p:txBody>
      </p:sp>
    </p:spTree>
    <p:extLst>
      <p:ext uri="{BB962C8B-B14F-4D97-AF65-F5344CB8AC3E}">
        <p14:creationId xmlns:p14="http://schemas.microsoft.com/office/powerpoint/2010/main" val="256826099"/>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45" name="Oval 69"/>
          <p:cNvSpPr>
            <a:spLocks noChangeArrowheads="1"/>
          </p:cNvSpPr>
          <p:nvPr/>
        </p:nvSpPr>
        <p:spPr bwMode="auto">
          <a:xfrm>
            <a:off x="1692275" y="3716338"/>
            <a:ext cx="1223963" cy="431800"/>
          </a:xfrm>
          <a:prstGeom prst="ellipse">
            <a:avLst/>
          </a:prstGeom>
          <a:solidFill>
            <a:srgbClr val="FFFF99"/>
          </a:solidFill>
          <a:ln w="9525">
            <a:solidFill>
              <a:schemeClr val="accent1"/>
            </a:solidFill>
            <a:round/>
            <a:headEnd/>
            <a:tailEnd/>
          </a:ln>
        </p:spPr>
        <p:txBody>
          <a:bodyPr wrap="none" anchor="ctr"/>
          <a:lstStyle/>
          <a:p>
            <a:endParaRPr lang="en-US"/>
          </a:p>
        </p:txBody>
      </p:sp>
      <p:sp>
        <p:nvSpPr>
          <p:cNvPr id="50246" name="Oval 70"/>
          <p:cNvSpPr>
            <a:spLocks noChangeArrowheads="1"/>
          </p:cNvSpPr>
          <p:nvPr/>
        </p:nvSpPr>
        <p:spPr bwMode="auto">
          <a:xfrm>
            <a:off x="1725613" y="2382838"/>
            <a:ext cx="1223962" cy="431800"/>
          </a:xfrm>
          <a:prstGeom prst="ellipse">
            <a:avLst/>
          </a:prstGeom>
          <a:solidFill>
            <a:srgbClr val="FFFF99"/>
          </a:solidFill>
          <a:ln w="9525">
            <a:solidFill>
              <a:schemeClr val="accent1"/>
            </a:solidFill>
            <a:round/>
            <a:headEnd/>
            <a:tailEnd/>
          </a:ln>
        </p:spPr>
        <p:txBody>
          <a:bodyPr wrap="none" anchor="ctr"/>
          <a:lstStyle/>
          <a:p>
            <a:endParaRPr lang="en-US"/>
          </a:p>
        </p:txBody>
      </p:sp>
      <p:sp>
        <p:nvSpPr>
          <p:cNvPr id="50240" name="Oval 64"/>
          <p:cNvSpPr>
            <a:spLocks noChangeArrowheads="1"/>
          </p:cNvSpPr>
          <p:nvPr/>
        </p:nvSpPr>
        <p:spPr bwMode="auto">
          <a:xfrm>
            <a:off x="1692275" y="5070475"/>
            <a:ext cx="1223963" cy="431800"/>
          </a:xfrm>
          <a:prstGeom prst="ellipse">
            <a:avLst/>
          </a:prstGeom>
          <a:solidFill>
            <a:srgbClr val="FFFF99"/>
          </a:solidFill>
          <a:ln w="9525">
            <a:solidFill>
              <a:schemeClr val="accent1"/>
            </a:solidFill>
            <a:round/>
            <a:headEnd/>
            <a:tailEnd/>
          </a:ln>
        </p:spPr>
        <p:txBody>
          <a:bodyPr wrap="none" anchor="ctr"/>
          <a:lstStyle/>
          <a:p>
            <a:endParaRPr lang="en-US"/>
          </a:p>
        </p:txBody>
      </p:sp>
      <p:sp>
        <p:nvSpPr>
          <p:cNvPr id="50198" name="Text Box 22"/>
          <p:cNvSpPr txBox="1">
            <a:spLocks noChangeArrowheads="1"/>
          </p:cNvSpPr>
          <p:nvPr/>
        </p:nvSpPr>
        <p:spPr bwMode="auto">
          <a:xfrm>
            <a:off x="539750" y="598488"/>
            <a:ext cx="3846513" cy="519112"/>
          </a:xfrm>
          <a:prstGeom prst="rect">
            <a:avLst/>
          </a:prstGeom>
          <a:noFill/>
          <a:ln w="9525">
            <a:noFill/>
            <a:miter lim="800000"/>
            <a:headEnd/>
            <a:tailEnd/>
          </a:ln>
        </p:spPr>
        <p:txBody>
          <a:bodyPr wrap="none">
            <a:spAutoFit/>
          </a:bodyPr>
          <a:lstStyle/>
          <a:p>
            <a:r>
              <a:rPr lang="en-US" sz="2800" b="1">
                <a:solidFill>
                  <a:schemeClr val="tx2"/>
                </a:solidFill>
              </a:rPr>
              <a:t>Đọc các phân số sau:</a:t>
            </a:r>
          </a:p>
        </p:txBody>
      </p:sp>
      <p:grpSp>
        <p:nvGrpSpPr>
          <p:cNvPr id="2" name="Group 56"/>
          <p:cNvGrpSpPr>
            <a:grpSpLocks/>
          </p:cNvGrpSpPr>
          <p:nvPr/>
        </p:nvGrpSpPr>
        <p:grpSpPr bwMode="auto">
          <a:xfrm>
            <a:off x="1951038" y="1816100"/>
            <a:ext cx="720725" cy="1066800"/>
            <a:chOff x="805" y="1144"/>
            <a:chExt cx="454" cy="672"/>
          </a:xfrm>
        </p:grpSpPr>
        <p:sp>
          <p:nvSpPr>
            <p:cNvPr id="16409" name="Text Box 40"/>
            <p:cNvSpPr txBox="1">
              <a:spLocks noChangeArrowheads="1"/>
            </p:cNvSpPr>
            <p:nvPr/>
          </p:nvSpPr>
          <p:spPr bwMode="auto">
            <a:xfrm>
              <a:off x="822" y="1144"/>
              <a:ext cx="400" cy="672"/>
            </a:xfrm>
            <a:prstGeom prst="rect">
              <a:avLst/>
            </a:prstGeom>
            <a:noFill/>
            <a:ln w="9525">
              <a:noFill/>
              <a:miter lim="800000"/>
              <a:headEnd/>
              <a:tailEnd/>
            </a:ln>
          </p:spPr>
          <p:txBody>
            <a:bodyPr wrap="none">
              <a:spAutoFit/>
            </a:bodyPr>
            <a:lstStyle/>
            <a:p>
              <a:pPr algn="ctr"/>
              <a:r>
                <a:rPr lang="en-US" sz="3200" b="1">
                  <a:solidFill>
                    <a:srgbClr val="CC00FF"/>
                  </a:solidFill>
                </a:rPr>
                <a:t>3</a:t>
              </a:r>
            </a:p>
            <a:p>
              <a:pPr algn="ctr"/>
              <a:r>
                <a:rPr lang="en-US" sz="3200" b="1">
                  <a:solidFill>
                    <a:srgbClr val="CC00FF"/>
                  </a:solidFill>
                </a:rPr>
                <a:t>10</a:t>
              </a:r>
            </a:p>
          </p:txBody>
        </p:sp>
        <p:sp>
          <p:nvSpPr>
            <p:cNvPr id="16410" name="Line 51"/>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grpSp>
        <p:nvGrpSpPr>
          <p:cNvPr id="3" name="Group 55"/>
          <p:cNvGrpSpPr>
            <a:grpSpLocks/>
          </p:cNvGrpSpPr>
          <p:nvPr/>
        </p:nvGrpSpPr>
        <p:grpSpPr bwMode="auto">
          <a:xfrm>
            <a:off x="1860550" y="3141663"/>
            <a:ext cx="860425" cy="1066800"/>
            <a:chOff x="1675" y="1117"/>
            <a:chExt cx="542" cy="672"/>
          </a:xfrm>
        </p:grpSpPr>
        <p:sp>
          <p:nvSpPr>
            <p:cNvPr id="16407" name="Text Box 49"/>
            <p:cNvSpPr txBox="1">
              <a:spLocks noChangeArrowheads="1"/>
            </p:cNvSpPr>
            <p:nvPr/>
          </p:nvSpPr>
          <p:spPr bwMode="auto">
            <a:xfrm>
              <a:off x="1675" y="1117"/>
              <a:ext cx="542" cy="672"/>
            </a:xfrm>
            <a:prstGeom prst="rect">
              <a:avLst/>
            </a:prstGeom>
            <a:noFill/>
            <a:ln w="9525">
              <a:noFill/>
              <a:miter lim="800000"/>
              <a:headEnd/>
              <a:tailEnd/>
            </a:ln>
          </p:spPr>
          <p:txBody>
            <a:bodyPr wrap="none">
              <a:spAutoFit/>
            </a:bodyPr>
            <a:lstStyle/>
            <a:p>
              <a:pPr algn="ctr"/>
              <a:r>
                <a:rPr lang="en-US" sz="3200" b="1">
                  <a:solidFill>
                    <a:srgbClr val="CC00FF"/>
                  </a:solidFill>
                </a:rPr>
                <a:t>5</a:t>
              </a:r>
            </a:p>
            <a:p>
              <a:pPr algn="ctr"/>
              <a:r>
                <a:rPr lang="en-US" sz="3200" b="1">
                  <a:solidFill>
                    <a:srgbClr val="CC00FF"/>
                  </a:solidFill>
                </a:rPr>
                <a:t>100</a:t>
              </a:r>
            </a:p>
          </p:txBody>
        </p:sp>
        <p:sp>
          <p:nvSpPr>
            <p:cNvPr id="16408" name="Line 52"/>
            <p:cNvSpPr>
              <a:spLocks noChangeShapeType="1"/>
            </p:cNvSpPr>
            <p:nvPr/>
          </p:nvSpPr>
          <p:spPr bwMode="auto">
            <a:xfrm>
              <a:off x="1691" y="1456"/>
              <a:ext cx="499" cy="0"/>
            </a:xfrm>
            <a:prstGeom prst="line">
              <a:avLst/>
            </a:prstGeom>
            <a:noFill/>
            <a:ln w="19050">
              <a:solidFill>
                <a:srgbClr val="CC00CC"/>
              </a:solidFill>
              <a:round/>
              <a:headEnd/>
              <a:tailEnd/>
            </a:ln>
          </p:spPr>
          <p:txBody>
            <a:bodyPr/>
            <a:lstStyle/>
            <a:p>
              <a:endParaRPr lang="en-US"/>
            </a:p>
          </p:txBody>
        </p:sp>
      </p:grpSp>
      <p:grpSp>
        <p:nvGrpSpPr>
          <p:cNvPr id="4" name="Group 54"/>
          <p:cNvGrpSpPr>
            <a:grpSpLocks/>
          </p:cNvGrpSpPr>
          <p:nvPr/>
        </p:nvGrpSpPr>
        <p:grpSpPr bwMode="auto">
          <a:xfrm>
            <a:off x="1727200" y="4508500"/>
            <a:ext cx="1087438" cy="1066800"/>
            <a:chOff x="2491" y="1117"/>
            <a:chExt cx="685" cy="672"/>
          </a:xfrm>
        </p:grpSpPr>
        <p:sp>
          <p:nvSpPr>
            <p:cNvPr id="16405" name="Text Box 50"/>
            <p:cNvSpPr txBox="1">
              <a:spLocks noChangeArrowheads="1"/>
            </p:cNvSpPr>
            <p:nvPr/>
          </p:nvSpPr>
          <p:spPr bwMode="auto">
            <a:xfrm>
              <a:off x="2491" y="1117"/>
              <a:ext cx="684" cy="672"/>
            </a:xfrm>
            <a:prstGeom prst="rect">
              <a:avLst/>
            </a:prstGeom>
            <a:noFill/>
            <a:ln w="9525">
              <a:noFill/>
              <a:miter lim="800000"/>
              <a:headEnd/>
              <a:tailEnd/>
            </a:ln>
          </p:spPr>
          <p:txBody>
            <a:bodyPr wrap="none">
              <a:spAutoFit/>
            </a:bodyPr>
            <a:lstStyle/>
            <a:p>
              <a:pPr algn="ctr"/>
              <a:r>
                <a:rPr lang="en-US" sz="3200" b="1">
                  <a:solidFill>
                    <a:srgbClr val="CC00FF"/>
                  </a:solidFill>
                </a:rPr>
                <a:t>17</a:t>
              </a:r>
            </a:p>
            <a:p>
              <a:pPr algn="ctr"/>
              <a:r>
                <a:rPr lang="en-US" sz="3200" b="1">
                  <a:solidFill>
                    <a:srgbClr val="CC00FF"/>
                  </a:solidFill>
                </a:rPr>
                <a:t>1000</a:t>
              </a:r>
            </a:p>
          </p:txBody>
        </p:sp>
        <p:sp>
          <p:nvSpPr>
            <p:cNvPr id="16406" name="Line 53"/>
            <p:cNvSpPr>
              <a:spLocks noChangeShapeType="1"/>
            </p:cNvSpPr>
            <p:nvPr/>
          </p:nvSpPr>
          <p:spPr bwMode="auto">
            <a:xfrm>
              <a:off x="2494" y="1468"/>
              <a:ext cx="682" cy="0"/>
            </a:xfrm>
            <a:prstGeom prst="line">
              <a:avLst/>
            </a:prstGeom>
            <a:noFill/>
            <a:ln w="19050">
              <a:solidFill>
                <a:srgbClr val="CC00CC"/>
              </a:solidFill>
              <a:round/>
              <a:headEnd/>
              <a:tailEnd/>
            </a:ln>
          </p:spPr>
          <p:txBody>
            <a:bodyPr/>
            <a:lstStyle/>
            <a:p>
              <a:endParaRPr lang="en-US"/>
            </a:p>
          </p:txBody>
        </p:sp>
      </p:grpSp>
      <p:sp>
        <p:nvSpPr>
          <p:cNvPr id="50234" name="Text Box 58"/>
          <p:cNvSpPr txBox="1">
            <a:spLocks noChangeArrowheads="1"/>
          </p:cNvSpPr>
          <p:nvPr/>
        </p:nvSpPr>
        <p:spPr bwMode="auto">
          <a:xfrm>
            <a:off x="3424238" y="2035175"/>
            <a:ext cx="2263775" cy="457200"/>
          </a:xfrm>
          <a:prstGeom prst="rect">
            <a:avLst/>
          </a:prstGeom>
          <a:noFill/>
          <a:ln w="9525">
            <a:noFill/>
            <a:miter lim="800000"/>
            <a:headEnd/>
            <a:tailEnd/>
          </a:ln>
        </p:spPr>
        <p:txBody>
          <a:bodyPr wrap="none">
            <a:spAutoFit/>
          </a:bodyPr>
          <a:lstStyle/>
          <a:p>
            <a:r>
              <a:rPr lang="en-US" b="1"/>
              <a:t>Ba phần mười</a:t>
            </a:r>
          </a:p>
        </p:txBody>
      </p:sp>
      <p:sp>
        <p:nvSpPr>
          <p:cNvPr id="50235" name="Text Box 59"/>
          <p:cNvSpPr txBox="1">
            <a:spLocks noChangeArrowheads="1"/>
          </p:cNvSpPr>
          <p:nvPr/>
        </p:nvSpPr>
        <p:spPr bwMode="auto">
          <a:xfrm>
            <a:off x="3422650" y="3429000"/>
            <a:ext cx="3046413" cy="457200"/>
          </a:xfrm>
          <a:prstGeom prst="rect">
            <a:avLst/>
          </a:prstGeom>
          <a:noFill/>
          <a:ln w="9525">
            <a:noFill/>
            <a:miter lim="800000"/>
            <a:headEnd/>
            <a:tailEnd/>
          </a:ln>
        </p:spPr>
        <p:txBody>
          <a:bodyPr wrap="none">
            <a:spAutoFit/>
          </a:bodyPr>
          <a:lstStyle/>
          <a:p>
            <a:r>
              <a:rPr lang="en-US" b="1"/>
              <a:t>Năm phần một trăm</a:t>
            </a:r>
          </a:p>
        </p:txBody>
      </p:sp>
      <p:sp>
        <p:nvSpPr>
          <p:cNvPr id="50236" name="Text Box 60"/>
          <p:cNvSpPr txBox="1">
            <a:spLocks noChangeArrowheads="1"/>
          </p:cNvSpPr>
          <p:nvPr/>
        </p:nvSpPr>
        <p:spPr bwMode="auto">
          <a:xfrm>
            <a:off x="3444875" y="4797425"/>
            <a:ext cx="3935413" cy="457200"/>
          </a:xfrm>
          <a:prstGeom prst="rect">
            <a:avLst/>
          </a:prstGeom>
          <a:noFill/>
          <a:ln w="9525">
            <a:noFill/>
            <a:miter lim="800000"/>
            <a:headEnd/>
            <a:tailEnd/>
          </a:ln>
        </p:spPr>
        <p:txBody>
          <a:bodyPr wrap="none">
            <a:spAutoFit/>
          </a:bodyPr>
          <a:lstStyle/>
          <a:p>
            <a:r>
              <a:rPr lang="en-US" b="1"/>
              <a:t>Mười bảy phần một nghìn</a:t>
            </a:r>
          </a:p>
        </p:txBody>
      </p:sp>
      <p:sp>
        <p:nvSpPr>
          <p:cNvPr id="50237" name="AutoShape 61"/>
          <p:cNvSpPr>
            <a:spLocks noChangeArrowheads="1"/>
          </p:cNvSpPr>
          <p:nvPr/>
        </p:nvSpPr>
        <p:spPr bwMode="auto">
          <a:xfrm>
            <a:off x="4211638" y="2636838"/>
            <a:ext cx="4248150" cy="2447925"/>
          </a:xfrm>
          <a:prstGeom prst="cloudCallout">
            <a:avLst>
              <a:gd name="adj1" fmla="val -67190"/>
              <a:gd name="adj2" fmla="val -24514"/>
            </a:avLst>
          </a:prstGeom>
          <a:solidFill>
            <a:srgbClr val="FFFF99"/>
          </a:solidFill>
          <a:ln w="9525">
            <a:solidFill>
              <a:schemeClr val="tx1"/>
            </a:solidFill>
            <a:round/>
            <a:headEnd/>
            <a:tailEnd/>
          </a:ln>
        </p:spPr>
        <p:txBody>
          <a:bodyPr/>
          <a:lstStyle/>
          <a:p>
            <a:pPr algn="ctr"/>
            <a:endParaRPr lang="en-US" sz="1800">
              <a:solidFill>
                <a:schemeClr val="tx1"/>
              </a:solidFill>
            </a:endParaRPr>
          </a:p>
        </p:txBody>
      </p:sp>
      <p:sp>
        <p:nvSpPr>
          <p:cNvPr id="50238" name="Text Box 62"/>
          <p:cNvSpPr txBox="1">
            <a:spLocks noChangeArrowheads="1"/>
          </p:cNvSpPr>
          <p:nvPr/>
        </p:nvSpPr>
        <p:spPr bwMode="auto">
          <a:xfrm>
            <a:off x="4337050" y="3206750"/>
            <a:ext cx="4032250" cy="1158875"/>
          </a:xfrm>
          <a:prstGeom prst="rect">
            <a:avLst/>
          </a:prstGeom>
          <a:noFill/>
          <a:ln w="9525">
            <a:noFill/>
            <a:miter lim="800000"/>
            <a:headEnd/>
            <a:tailEnd/>
          </a:ln>
        </p:spPr>
        <p:txBody>
          <a:bodyPr>
            <a:spAutoFit/>
          </a:bodyPr>
          <a:lstStyle/>
          <a:p>
            <a:pPr algn="ctr">
              <a:lnSpc>
                <a:spcPct val="125000"/>
              </a:lnSpc>
            </a:pPr>
            <a:r>
              <a:rPr lang="en-US" sz="2800">
                <a:solidFill>
                  <a:srgbClr val="0000FF"/>
                </a:solidFill>
              </a:rPr>
              <a:t>Em có nhận xét gì về mẫu số của ba phân số</a:t>
            </a:r>
          </a:p>
        </p:txBody>
      </p:sp>
      <p:sp>
        <p:nvSpPr>
          <p:cNvPr id="50239" name="Text Box 63"/>
          <p:cNvSpPr txBox="1">
            <a:spLocks noChangeArrowheads="1"/>
          </p:cNvSpPr>
          <p:nvPr/>
        </p:nvSpPr>
        <p:spPr bwMode="auto">
          <a:xfrm>
            <a:off x="4427538" y="3213100"/>
            <a:ext cx="3673475" cy="1158875"/>
          </a:xfrm>
          <a:prstGeom prst="rect">
            <a:avLst/>
          </a:prstGeom>
          <a:noFill/>
          <a:ln w="9525">
            <a:noFill/>
            <a:miter lim="800000"/>
            <a:headEnd/>
            <a:tailEnd/>
          </a:ln>
        </p:spPr>
        <p:txBody>
          <a:bodyPr>
            <a:spAutoFit/>
          </a:bodyPr>
          <a:lstStyle/>
          <a:p>
            <a:pPr algn="ctr">
              <a:lnSpc>
                <a:spcPct val="125000"/>
              </a:lnSpc>
            </a:pPr>
            <a:r>
              <a:rPr lang="en-US" sz="2800">
                <a:solidFill>
                  <a:srgbClr val="0000FF"/>
                </a:solidFill>
              </a:rPr>
              <a:t>Mẫu số là </a:t>
            </a:r>
          </a:p>
          <a:p>
            <a:pPr algn="ctr">
              <a:lnSpc>
                <a:spcPct val="125000"/>
              </a:lnSpc>
            </a:pPr>
            <a:r>
              <a:rPr lang="en-US" sz="2800">
                <a:solidFill>
                  <a:srgbClr val="0000FF"/>
                </a:solidFill>
              </a:rPr>
              <a:t>10; 100; 1000...</a:t>
            </a:r>
          </a:p>
        </p:txBody>
      </p:sp>
      <p:sp>
        <p:nvSpPr>
          <p:cNvPr id="50247" name="AutoShape 71"/>
          <p:cNvSpPr>
            <a:spLocks noChangeArrowheads="1"/>
          </p:cNvSpPr>
          <p:nvPr/>
        </p:nvSpPr>
        <p:spPr bwMode="auto">
          <a:xfrm>
            <a:off x="4140200" y="1844675"/>
            <a:ext cx="4500563" cy="2520950"/>
          </a:xfrm>
          <a:prstGeom prst="cloudCallout">
            <a:avLst>
              <a:gd name="adj1" fmla="val -68838"/>
              <a:gd name="adj2" fmla="val 7810"/>
            </a:avLst>
          </a:prstGeom>
          <a:solidFill>
            <a:srgbClr val="FFCCFF"/>
          </a:solidFill>
          <a:ln w="9525">
            <a:solidFill>
              <a:schemeClr val="tx1"/>
            </a:solidFill>
            <a:round/>
            <a:headEnd/>
            <a:tailEnd/>
          </a:ln>
        </p:spPr>
        <p:txBody>
          <a:bodyPr/>
          <a:lstStyle/>
          <a:p>
            <a:pPr algn="ctr"/>
            <a:endParaRPr lang="en-US" sz="1800">
              <a:solidFill>
                <a:schemeClr val="tx1"/>
              </a:solidFill>
            </a:endParaRPr>
          </a:p>
        </p:txBody>
      </p:sp>
      <p:sp>
        <p:nvSpPr>
          <p:cNvPr id="50248" name="Rectangle 72"/>
          <p:cNvSpPr>
            <a:spLocks noChangeArrowheads="1"/>
          </p:cNvSpPr>
          <p:nvPr/>
        </p:nvSpPr>
        <p:spPr bwMode="auto">
          <a:xfrm>
            <a:off x="4572000" y="2303463"/>
            <a:ext cx="3600450" cy="1422400"/>
          </a:xfrm>
          <a:prstGeom prst="rect">
            <a:avLst/>
          </a:prstGeom>
          <a:noFill/>
          <a:ln w="9525">
            <a:noFill/>
            <a:miter lim="800000"/>
            <a:headEnd/>
            <a:tailEnd/>
          </a:ln>
        </p:spPr>
        <p:txBody>
          <a:bodyPr anchor="ctr">
            <a:spAutoFit/>
          </a:bodyPr>
          <a:lstStyle/>
          <a:p>
            <a:pPr algn="ctr">
              <a:lnSpc>
                <a:spcPct val="120000"/>
              </a:lnSpc>
              <a:tabLst>
                <a:tab pos="457200" algn="l"/>
              </a:tabLst>
            </a:pPr>
            <a:r>
              <a:rPr lang="en-US" b="1" i="1">
                <a:solidFill>
                  <a:srgbClr val="00CC00"/>
                </a:solidFill>
              </a:rPr>
              <a:t>Các phân số có mẫu số là 10, 100, 1000... gọi là các </a:t>
            </a:r>
            <a:r>
              <a:rPr lang="en-US" b="1" i="1">
                <a:solidFill>
                  <a:schemeClr val="folHlink"/>
                </a:solidFill>
              </a:rPr>
              <a:t>phân số thập phân</a:t>
            </a:r>
          </a:p>
        </p:txBody>
      </p:sp>
      <p:grpSp>
        <p:nvGrpSpPr>
          <p:cNvPr id="5" name="Group 75"/>
          <p:cNvGrpSpPr>
            <a:grpSpLocks/>
          </p:cNvGrpSpPr>
          <p:nvPr/>
        </p:nvGrpSpPr>
        <p:grpSpPr bwMode="auto">
          <a:xfrm>
            <a:off x="4249738" y="4292600"/>
            <a:ext cx="3313112" cy="2016125"/>
            <a:chOff x="2677" y="2704"/>
            <a:chExt cx="2087" cy="1270"/>
          </a:xfrm>
        </p:grpSpPr>
        <p:sp>
          <p:nvSpPr>
            <p:cNvPr id="16403" name="AutoShape 73"/>
            <p:cNvSpPr>
              <a:spLocks noChangeArrowheads="1"/>
            </p:cNvSpPr>
            <p:nvPr/>
          </p:nvSpPr>
          <p:spPr bwMode="auto">
            <a:xfrm>
              <a:off x="2699" y="2704"/>
              <a:ext cx="1996" cy="1270"/>
            </a:xfrm>
            <a:prstGeom prst="upArrowCallout">
              <a:avLst>
                <a:gd name="adj1" fmla="val 37327"/>
                <a:gd name="adj2" fmla="val 40237"/>
                <a:gd name="adj3" fmla="val 24565"/>
                <a:gd name="adj4" fmla="val 66667"/>
              </a:avLst>
            </a:prstGeom>
            <a:solidFill>
              <a:srgbClr val="FFFF99"/>
            </a:solidFill>
            <a:ln w="19050" cap="rnd">
              <a:solidFill>
                <a:schemeClr val="accent1"/>
              </a:solidFill>
              <a:prstDash val="sysDot"/>
              <a:miter lim="800000"/>
              <a:headEnd/>
              <a:tailEnd/>
            </a:ln>
          </p:spPr>
          <p:txBody>
            <a:bodyPr wrap="none" anchor="ctr"/>
            <a:lstStyle/>
            <a:p>
              <a:endParaRPr lang="en-US"/>
            </a:p>
          </p:txBody>
        </p:sp>
        <p:sp>
          <p:nvSpPr>
            <p:cNvPr id="16404" name="Text Box 74"/>
            <p:cNvSpPr txBox="1">
              <a:spLocks noChangeArrowheads="1"/>
            </p:cNvSpPr>
            <p:nvPr/>
          </p:nvSpPr>
          <p:spPr bwMode="auto">
            <a:xfrm>
              <a:off x="2677" y="3270"/>
              <a:ext cx="2087" cy="596"/>
            </a:xfrm>
            <a:prstGeom prst="rect">
              <a:avLst/>
            </a:prstGeom>
            <a:noFill/>
            <a:ln w="9525">
              <a:noFill/>
              <a:miter lim="800000"/>
              <a:headEnd/>
              <a:tailEnd/>
            </a:ln>
          </p:spPr>
          <p:txBody>
            <a:bodyPr>
              <a:spAutoFit/>
            </a:bodyPr>
            <a:lstStyle/>
            <a:p>
              <a:pPr algn="ctr"/>
              <a:r>
                <a:rPr lang="en-US" sz="2800"/>
                <a:t>Nêu một số phân số thập phân</a:t>
              </a:r>
            </a:p>
          </p:txBody>
        </p:sp>
      </p:grpSp>
      <p:sp>
        <p:nvSpPr>
          <p:cNvPr id="50253" name="WordArt 77"/>
          <p:cNvSpPr>
            <a:spLocks noChangeArrowheads="1" noChangeShapeType="1" noTextEdit="1"/>
          </p:cNvSpPr>
          <p:nvPr/>
        </p:nvSpPr>
        <p:spPr bwMode="auto">
          <a:xfrm>
            <a:off x="468313" y="188913"/>
            <a:ext cx="4392612" cy="982662"/>
          </a:xfrm>
          <a:prstGeom prst="rect">
            <a:avLst/>
          </a:prstGeom>
        </p:spPr>
        <p:txBody>
          <a:bodyPr wrap="none" fromWordArt="1">
            <a:prstTxWarp prst="textFadeUp">
              <a:avLst>
                <a:gd name="adj" fmla="val 9991"/>
              </a:avLst>
            </a:prstTxWarp>
          </a:bodyPr>
          <a:lstStyle/>
          <a:p>
            <a:pPr algn="ctr"/>
            <a:r>
              <a:rPr lang="en-US" sz="3600" kern="10">
                <a:ln w="12700">
                  <a:solidFill>
                    <a:srgbClr val="339933"/>
                  </a:solidFill>
                  <a:round/>
                  <a:headEnd/>
                  <a:tailEnd/>
                </a:ln>
                <a:gradFill rotWithShape="1">
                  <a:gsLst>
                    <a:gs pos="0">
                      <a:srgbClr val="009900"/>
                    </a:gs>
                    <a:gs pos="100000">
                      <a:srgbClr val="00CC00"/>
                    </a:gs>
                  </a:gsLst>
                  <a:lin ang="5400000" scaled="1"/>
                </a:gradFill>
                <a:effectLst>
                  <a:outerShdw dist="35921" dir="2700000" sy="50000" rotWithShape="0">
                    <a:srgbClr val="875B0D">
                      <a:alpha val="70000"/>
                    </a:srgbClr>
                  </a:outerShdw>
                </a:effectLst>
                <a:latin typeface="Arial"/>
                <a:cs typeface="Arial"/>
              </a:rPr>
              <a:t>PHÂN SỐ THẬP PHÂN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0198"/>
                                        </p:tgtEl>
                                        <p:attrNameLst>
                                          <p:attrName>style.visibility</p:attrName>
                                        </p:attrNameLst>
                                      </p:cBhvr>
                                      <p:to>
                                        <p:strVal val="visible"/>
                                      </p:to>
                                    </p:set>
                                    <p:animEffect transition="in" filter="diamond(in)">
                                      <p:cBhvr>
                                        <p:cTn id="7" dur="1000"/>
                                        <p:tgtEl>
                                          <p:spTgt spid="50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Effect transition="in" filter="fade">
                                      <p:cBhvr>
                                        <p:cTn id="14" dur="2000"/>
                                        <p:tgtEl>
                                          <p:spTgt spid="2"/>
                                        </p:tgtEl>
                                      </p:cBhvr>
                                    </p:animEffect>
                                  </p:childTnLst>
                                </p:cTn>
                              </p:par>
                              <p:par>
                                <p:cTn id="15" presetID="53"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000" fill="hold"/>
                                        <p:tgtEl>
                                          <p:spTgt spid="3"/>
                                        </p:tgtEl>
                                        <p:attrNameLst>
                                          <p:attrName>ppt_w</p:attrName>
                                        </p:attrNameLst>
                                      </p:cBhvr>
                                      <p:tavLst>
                                        <p:tav tm="0">
                                          <p:val>
                                            <p:fltVal val="0"/>
                                          </p:val>
                                        </p:tav>
                                        <p:tav tm="100000">
                                          <p:val>
                                            <p:strVal val="#ppt_w"/>
                                          </p:val>
                                        </p:tav>
                                      </p:tavLst>
                                    </p:anim>
                                    <p:anim calcmode="lin" valueType="num">
                                      <p:cBhvr>
                                        <p:cTn id="18" dur="2000" fill="hold"/>
                                        <p:tgtEl>
                                          <p:spTgt spid="3"/>
                                        </p:tgtEl>
                                        <p:attrNameLst>
                                          <p:attrName>ppt_h</p:attrName>
                                        </p:attrNameLst>
                                      </p:cBhvr>
                                      <p:tavLst>
                                        <p:tav tm="0">
                                          <p:val>
                                            <p:fltVal val="0"/>
                                          </p:val>
                                        </p:tav>
                                        <p:tav tm="100000">
                                          <p:val>
                                            <p:strVal val="#ppt_h"/>
                                          </p:val>
                                        </p:tav>
                                      </p:tavLst>
                                    </p:anim>
                                    <p:animEffect transition="in" filter="fade">
                                      <p:cBhvr>
                                        <p:cTn id="19" dur="2000"/>
                                        <p:tgtEl>
                                          <p:spTgt spid="3"/>
                                        </p:tgtEl>
                                      </p:cBhvr>
                                    </p:animEffect>
                                  </p:childTnLst>
                                </p:cTn>
                              </p:par>
                              <p:par>
                                <p:cTn id="20" presetID="53"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000" fill="hold"/>
                                        <p:tgtEl>
                                          <p:spTgt spid="4"/>
                                        </p:tgtEl>
                                        <p:attrNameLst>
                                          <p:attrName>ppt_w</p:attrName>
                                        </p:attrNameLst>
                                      </p:cBhvr>
                                      <p:tavLst>
                                        <p:tav tm="0">
                                          <p:val>
                                            <p:fltVal val="0"/>
                                          </p:val>
                                        </p:tav>
                                        <p:tav tm="100000">
                                          <p:val>
                                            <p:strVal val="#ppt_w"/>
                                          </p:val>
                                        </p:tav>
                                      </p:tavLst>
                                    </p:anim>
                                    <p:anim calcmode="lin" valueType="num">
                                      <p:cBhvr>
                                        <p:cTn id="23" dur="2000" fill="hold"/>
                                        <p:tgtEl>
                                          <p:spTgt spid="4"/>
                                        </p:tgtEl>
                                        <p:attrNameLst>
                                          <p:attrName>ppt_h</p:attrName>
                                        </p:attrNameLst>
                                      </p:cBhvr>
                                      <p:tavLst>
                                        <p:tav tm="0">
                                          <p:val>
                                            <p:fltVal val="0"/>
                                          </p:val>
                                        </p:tav>
                                        <p:tav tm="100000">
                                          <p:val>
                                            <p:strVal val="#ppt_h"/>
                                          </p:val>
                                        </p:tav>
                                      </p:tavLst>
                                    </p:anim>
                                    <p:animEffect transition="in" filter="fade">
                                      <p:cBhvr>
                                        <p:cTn id="24" dur="20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50234"/>
                                        </p:tgtEl>
                                        <p:attrNameLst>
                                          <p:attrName>style.visibility</p:attrName>
                                        </p:attrNameLst>
                                      </p:cBhvr>
                                      <p:to>
                                        <p:strVal val="visible"/>
                                      </p:to>
                                    </p:set>
                                    <p:animEffect transition="in" filter="wheel(4)">
                                      <p:cBhvr>
                                        <p:cTn id="29" dur="500"/>
                                        <p:tgtEl>
                                          <p:spTgt spid="5023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50235"/>
                                        </p:tgtEl>
                                        <p:attrNameLst>
                                          <p:attrName>style.visibility</p:attrName>
                                        </p:attrNameLst>
                                      </p:cBhvr>
                                      <p:to>
                                        <p:strVal val="visible"/>
                                      </p:to>
                                    </p:set>
                                    <p:animEffect transition="in" filter="wheel(4)">
                                      <p:cBhvr>
                                        <p:cTn id="34" dur="500"/>
                                        <p:tgtEl>
                                          <p:spTgt spid="5023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50236"/>
                                        </p:tgtEl>
                                        <p:attrNameLst>
                                          <p:attrName>style.visibility</p:attrName>
                                        </p:attrNameLst>
                                      </p:cBhvr>
                                      <p:to>
                                        <p:strVal val="visible"/>
                                      </p:to>
                                    </p:set>
                                    <p:animEffect transition="in" filter="wheel(4)">
                                      <p:cBhvr>
                                        <p:cTn id="39" dur="500"/>
                                        <p:tgtEl>
                                          <p:spTgt spid="5023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xit" presetSubtype="10" fill="hold" grpId="1" nodeType="clickEffect">
                                  <p:stCondLst>
                                    <p:cond delay="0"/>
                                  </p:stCondLst>
                                  <p:childTnLst>
                                    <p:animEffect transition="out" filter="checkerboard(across)">
                                      <p:cBhvr>
                                        <p:cTn id="43" dur="500"/>
                                        <p:tgtEl>
                                          <p:spTgt spid="50234"/>
                                        </p:tgtEl>
                                      </p:cBhvr>
                                    </p:animEffect>
                                    <p:set>
                                      <p:cBhvr>
                                        <p:cTn id="44" dur="1" fill="hold">
                                          <p:stCondLst>
                                            <p:cond delay="499"/>
                                          </p:stCondLst>
                                        </p:cTn>
                                        <p:tgtEl>
                                          <p:spTgt spid="50234"/>
                                        </p:tgtEl>
                                        <p:attrNameLst>
                                          <p:attrName>style.visibility</p:attrName>
                                        </p:attrNameLst>
                                      </p:cBhvr>
                                      <p:to>
                                        <p:strVal val="hidden"/>
                                      </p:to>
                                    </p:set>
                                  </p:childTnLst>
                                </p:cTn>
                              </p:par>
                              <p:par>
                                <p:cTn id="45" presetID="5" presetClass="exit" presetSubtype="10" fill="hold" grpId="1" nodeType="withEffect">
                                  <p:stCondLst>
                                    <p:cond delay="0"/>
                                  </p:stCondLst>
                                  <p:childTnLst>
                                    <p:animEffect transition="out" filter="checkerboard(across)">
                                      <p:cBhvr>
                                        <p:cTn id="46" dur="500"/>
                                        <p:tgtEl>
                                          <p:spTgt spid="50235"/>
                                        </p:tgtEl>
                                      </p:cBhvr>
                                    </p:animEffect>
                                    <p:set>
                                      <p:cBhvr>
                                        <p:cTn id="47" dur="1" fill="hold">
                                          <p:stCondLst>
                                            <p:cond delay="499"/>
                                          </p:stCondLst>
                                        </p:cTn>
                                        <p:tgtEl>
                                          <p:spTgt spid="50235"/>
                                        </p:tgtEl>
                                        <p:attrNameLst>
                                          <p:attrName>style.visibility</p:attrName>
                                        </p:attrNameLst>
                                      </p:cBhvr>
                                      <p:to>
                                        <p:strVal val="hidden"/>
                                      </p:to>
                                    </p:set>
                                  </p:childTnLst>
                                </p:cTn>
                              </p:par>
                              <p:par>
                                <p:cTn id="48" presetID="5" presetClass="exit" presetSubtype="10" fill="hold" grpId="1" nodeType="withEffect">
                                  <p:stCondLst>
                                    <p:cond delay="0"/>
                                  </p:stCondLst>
                                  <p:childTnLst>
                                    <p:animEffect transition="out" filter="checkerboard(across)">
                                      <p:cBhvr>
                                        <p:cTn id="49" dur="500"/>
                                        <p:tgtEl>
                                          <p:spTgt spid="50236"/>
                                        </p:tgtEl>
                                      </p:cBhvr>
                                    </p:animEffect>
                                    <p:set>
                                      <p:cBhvr>
                                        <p:cTn id="50" dur="1" fill="hold">
                                          <p:stCondLst>
                                            <p:cond delay="499"/>
                                          </p:stCondLst>
                                        </p:cTn>
                                        <p:tgtEl>
                                          <p:spTgt spid="50236"/>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50237"/>
                                        </p:tgtEl>
                                        <p:attrNameLst>
                                          <p:attrName>style.visibility</p:attrName>
                                        </p:attrNameLst>
                                      </p:cBhvr>
                                      <p:to>
                                        <p:strVal val="visible"/>
                                      </p:to>
                                    </p:set>
                                    <p:anim calcmode="lin" valueType="num">
                                      <p:cBhvr>
                                        <p:cTn id="55" dur="500" fill="hold"/>
                                        <p:tgtEl>
                                          <p:spTgt spid="50237"/>
                                        </p:tgtEl>
                                        <p:attrNameLst>
                                          <p:attrName>ppt_w</p:attrName>
                                        </p:attrNameLst>
                                      </p:cBhvr>
                                      <p:tavLst>
                                        <p:tav tm="0">
                                          <p:val>
                                            <p:fltVal val="0"/>
                                          </p:val>
                                        </p:tav>
                                        <p:tav tm="100000">
                                          <p:val>
                                            <p:strVal val="#ppt_w"/>
                                          </p:val>
                                        </p:tav>
                                      </p:tavLst>
                                    </p:anim>
                                    <p:anim calcmode="lin" valueType="num">
                                      <p:cBhvr>
                                        <p:cTn id="56" dur="500" fill="hold"/>
                                        <p:tgtEl>
                                          <p:spTgt spid="50237"/>
                                        </p:tgtEl>
                                        <p:attrNameLst>
                                          <p:attrName>ppt_h</p:attrName>
                                        </p:attrNameLst>
                                      </p:cBhvr>
                                      <p:tavLst>
                                        <p:tav tm="0">
                                          <p:val>
                                            <p:fltVal val="0"/>
                                          </p:val>
                                        </p:tav>
                                        <p:tav tm="100000">
                                          <p:val>
                                            <p:strVal val="#ppt_h"/>
                                          </p:val>
                                        </p:tav>
                                      </p:tavLst>
                                    </p:anim>
                                    <p:animEffect transition="in" filter="fade">
                                      <p:cBhvr>
                                        <p:cTn id="57" dur="500"/>
                                        <p:tgtEl>
                                          <p:spTgt spid="5023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0238"/>
                                        </p:tgtEl>
                                        <p:attrNameLst>
                                          <p:attrName>style.visibility</p:attrName>
                                        </p:attrNameLst>
                                      </p:cBhvr>
                                      <p:to>
                                        <p:strVal val="visible"/>
                                      </p:to>
                                    </p:set>
                                    <p:animEffect transition="in" filter="fade">
                                      <p:cBhvr>
                                        <p:cTn id="60" dur="2000"/>
                                        <p:tgtEl>
                                          <p:spTgt spid="5023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xit" presetSubtype="0" fill="hold" grpId="1" nodeType="clickEffect">
                                  <p:stCondLst>
                                    <p:cond delay="0"/>
                                  </p:stCondLst>
                                  <p:childTnLst>
                                    <p:anim calcmode="lin" valueType="num">
                                      <p:cBhvr>
                                        <p:cTn id="64" dur="500"/>
                                        <p:tgtEl>
                                          <p:spTgt spid="50238"/>
                                        </p:tgtEl>
                                        <p:attrNameLst>
                                          <p:attrName>ppt_w</p:attrName>
                                        </p:attrNameLst>
                                      </p:cBhvr>
                                      <p:tavLst>
                                        <p:tav tm="0">
                                          <p:val>
                                            <p:strVal val="ppt_w"/>
                                          </p:val>
                                        </p:tav>
                                        <p:tav tm="100000">
                                          <p:val>
                                            <p:fltVal val="0"/>
                                          </p:val>
                                        </p:tav>
                                      </p:tavLst>
                                    </p:anim>
                                    <p:anim calcmode="lin" valueType="num">
                                      <p:cBhvr>
                                        <p:cTn id="65" dur="500"/>
                                        <p:tgtEl>
                                          <p:spTgt spid="50238"/>
                                        </p:tgtEl>
                                        <p:attrNameLst>
                                          <p:attrName>ppt_h</p:attrName>
                                        </p:attrNameLst>
                                      </p:cBhvr>
                                      <p:tavLst>
                                        <p:tav tm="0">
                                          <p:val>
                                            <p:strVal val="ppt_h"/>
                                          </p:val>
                                        </p:tav>
                                        <p:tav tm="100000">
                                          <p:val>
                                            <p:fltVal val="0"/>
                                          </p:val>
                                        </p:tav>
                                      </p:tavLst>
                                    </p:anim>
                                    <p:animEffect transition="out" filter="fade">
                                      <p:cBhvr>
                                        <p:cTn id="66" dur="500"/>
                                        <p:tgtEl>
                                          <p:spTgt spid="50238"/>
                                        </p:tgtEl>
                                      </p:cBhvr>
                                    </p:animEffect>
                                    <p:set>
                                      <p:cBhvr>
                                        <p:cTn id="67" dur="1" fill="hold">
                                          <p:stCondLst>
                                            <p:cond delay="499"/>
                                          </p:stCondLst>
                                        </p:cTn>
                                        <p:tgtEl>
                                          <p:spTgt spid="50238"/>
                                        </p:tgtEl>
                                        <p:attrNameLst>
                                          <p:attrName>style.visibility</p:attrName>
                                        </p:attrNameLst>
                                      </p:cBhvr>
                                      <p:to>
                                        <p:strVal val="hidden"/>
                                      </p:to>
                                    </p:set>
                                  </p:childTnLst>
                                </p:cTn>
                              </p:par>
                              <p:par>
                                <p:cTn id="68" presetID="53" presetClass="entr" presetSubtype="0" fill="hold" grpId="0" nodeType="withEffect">
                                  <p:stCondLst>
                                    <p:cond delay="1000"/>
                                  </p:stCondLst>
                                  <p:childTnLst>
                                    <p:set>
                                      <p:cBhvr>
                                        <p:cTn id="69" dur="1" fill="hold">
                                          <p:stCondLst>
                                            <p:cond delay="0"/>
                                          </p:stCondLst>
                                        </p:cTn>
                                        <p:tgtEl>
                                          <p:spTgt spid="50239"/>
                                        </p:tgtEl>
                                        <p:attrNameLst>
                                          <p:attrName>style.visibility</p:attrName>
                                        </p:attrNameLst>
                                      </p:cBhvr>
                                      <p:to>
                                        <p:strVal val="visible"/>
                                      </p:to>
                                    </p:set>
                                    <p:anim calcmode="lin" valueType="num">
                                      <p:cBhvr>
                                        <p:cTn id="70" dur="1000" fill="hold"/>
                                        <p:tgtEl>
                                          <p:spTgt spid="50239"/>
                                        </p:tgtEl>
                                        <p:attrNameLst>
                                          <p:attrName>ppt_w</p:attrName>
                                        </p:attrNameLst>
                                      </p:cBhvr>
                                      <p:tavLst>
                                        <p:tav tm="0">
                                          <p:val>
                                            <p:fltVal val="0"/>
                                          </p:val>
                                        </p:tav>
                                        <p:tav tm="100000">
                                          <p:val>
                                            <p:strVal val="#ppt_w"/>
                                          </p:val>
                                        </p:tav>
                                      </p:tavLst>
                                    </p:anim>
                                    <p:anim calcmode="lin" valueType="num">
                                      <p:cBhvr>
                                        <p:cTn id="71" dur="1000" fill="hold"/>
                                        <p:tgtEl>
                                          <p:spTgt spid="50239"/>
                                        </p:tgtEl>
                                        <p:attrNameLst>
                                          <p:attrName>ppt_h</p:attrName>
                                        </p:attrNameLst>
                                      </p:cBhvr>
                                      <p:tavLst>
                                        <p:tav tm="0">
                                          <p:val>
                                            <p:fltVal val="0"/>
                                          </p:val>
                                        </p:tav>
                                        <p:tav tm="100000">
                                          <p:val>
                                            <p:strVal val="#ppt_h"/>
                                          </p:val>
                                        </p:tav>
                                      </p:tavLst>
                                    </p:anim>
                                    <p:animEffect transition="in" filter="fade">
                                      <p:cBhvr>
                                        <p:cTn id="72" dur="1000"/>
                                        <p:tgtEl>
                                          <p:spTgt spid="5023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0240"/>
                                        </p:tgtEl>
                                        <p:attrNameLst>
                                          <p:attrName>style.visibility</p:attrName>
                                        </p:attrNameLst>
                                      </p:cBhvr>
                                      <p:to>
                                        <p:strVal val="visible"/>
                                      </p:to>
                                    </p:set>
                                    <p:animEffect transition="in" filter="fade">
                                      <p:cBhvr>
                                        <p:cTn id="77" dur="1000"/>
                                        <p:tgtEl>
                                          <p:spTgt spid="5024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0245"/>
                                        </p:tgtEl>
                                        <p:attrNameLst>
                                          <p:attrName>style.visibility</p:attrName>
                                        </p:attrNameLst>
                                      </p:cBhvr>
                                      <p:to>
                                        <p:strVal val="visible"/>
                                      </p:to>
                                    </p:set>
                                    <p:animEffect transition="in" filter="fade">
                                      <p:cBhvr>
                                        <p:cTn id="80" dur="1000"/>
                                        <p:tgtEl>
                                          <p:spTgt spid="5024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0246"/>
                                        </p:tgtEl>
                                        <p:attrNameLst>
                                          <p:attrName>style.visibility</p:attrName>
                                        </p:attrNameLst>
                                      </p:cBhvr>
                                      <p:to>
                                        <p:strVal val="visible"/>
                                      </p:to>
                                    </p:set>
                                    <p:animEffect transition="in" filter="fade">
                                      <p:cBhvr>
                                        <p:cTn id="83" dur="1000"/>
                                        <p:tgtEl>
                                          <p:spTgt spid="5024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xit" presetSubtype="4" fill="hold" grpId="1" nodeType="clickEffect">
                                  <p:stCondLst>
                                    <p:cond delay="0"/>
                                  </p:stCondLst>
                                  <p:childTnLst>
                                    <p:anim calcmode="lin" valueType="num">
                                      <p:cBhvr additive="base">
                                        <p:cTn id="87" dur="500"/>
                                        <p:tgtEl>
                                          <p:spTgt spid="50239"/>
                                        </p:tgtEl>
                                        <p:attrNameLst>
                                          <p:attrName>ppt_x</p:attrName>
                                        </p:attrNameLst>
                                      </p:cBhvr>
                                      <p:tavLst>
                                        <p:tav tm="0">
                                          <p:val>
                                            <p:strVal val="ppt_x"/>
                                          </p:val>
                                        </p:tav>
                                        <p:tav tm="100000">
                                          <p:val>
                                            <p:strVal val="ppt_x"/>
                                          </p:val>
                                        </p:tav>
                                      </p:tavLst>
                                    </p:anim>
                                    <p:anim calcmode="lin" valueType="num">
                                      <p:cBhvr additive="base">
                                        <p:cTn id="88" dur="500"/>
                                        <p:tgtEl>
                                          <p:spTgt spid="50239"/>
                                        </p:tgtEl>
                                        <p:attrNameLst>
                                          <p:attrName>ppt_y</p:attrName>
                                        </p:attrNameLst>
                                      </p:cBhvr>
                                      <p:tavLst>
                                        <p:tav tm="0">
                                          <p:val>
                                            <p:strVal val="ppt_y"/>
                                          </p:val>
                                        </p:tav>
                                        <p:tav tm="100000">
                                          <p:val>
                                            <p:strVal val="1+ppt_h/2"/>
                                          </p:val>
                                        </p:tav>
                                      </p:tavLst>
                                    </p:anim>
                                    <p:set>
                                      <p:cBhvr>
                                        <p:cTn id="89" dur="1" fill="hold">
                                          <p:stCondLst>
                                            <p:cond delay="499"/>
                                          </p:stCondLst>
                                        </p:cTn>
                                        <p:tgtEl>
                                          <p:spTgt spid="50239"/>
                                        </p:tgtEl>
                                        <p:attrNameLst>
                                          <p:attrName>style.visibility</p:attrName>
                                        </p:attrNameLst>
                                      </p:cBhvr>
                                      <p:to>
                                        <p:strVal val="hidden"/>
                                      </p:to>
                                    </p:set>
                                  </p:childTnLst>
                                </p:cTn>
                              </p:par>
                              <p:par>
                                <p:cTn id="90" presetID="2" presetClass="exit" presetSubtype="4" fill="hold" grpId="1" nodeType="withEffect">
                                  <p:stCondLst>
                                    <p:cond delay="0"/>
                                  </p:stCondLst>
                                  <p:childTnLst>
                                    <p:anim calcmode="lin" valueType="num">
                                      <p:cBhvr additive="base">
                                        <p:cTn id="91" dur="500"/>
                                        <p:tgtEl>
                                          <p:spTgt spid="50237"/>
                                        </p:tgtEl>
                                        <p:attrNameLst>
                                          <p:attrName>ppt_x</p:attrName>
                                        </p:attrNameLst>
                                      </p:cBhvr>
                                      <p:tavLst>
                                        <p:tav tm="0">
                                          <p:val>
                                            <p:strVal val="ppt_x"/>
                                          </p:val>
                                        </p:tav>
                                        <p:tav tm="100000">
                                          <p:val>
                                            <p:strVal val="ppt_x"/>
                                          </p:val>
                                        </p:tav>
                                      </p:tavLst>
                                    </p:anim>
                                    <p:anim calcmode="lin" valueType="num">
                                      <p:cBhvr additive="base">
                                        <p:cTn id="92" dur="500"/>
                                        <p:tgtEl>
                                          <p:spTgt spid="50237"/>
                                        </p:tgtEl>
                                        <p:attrNameLst>
                                          <p:attrName>ppt_y</p:attrName>
                                        </p:attrNameLst>
                                      </p:cBhvr>
                                      <p:tavLst>
                                        <p:tav tm="0">
                                          <p:val>
                                            <p:strVal val="ppt_y"/>
                                          </p:val>
                                        </p:tav>
                                        <p:tav tm="100000">
                                          <p:val>
                                            <p:strVal val="1+ppt_h/2"/>
                                          </p:val>
                                        </p:tav>
                                      </p:tavLst>
                                    </p:anim>
                                    <p:set>
                                      <p:cBhvr>
                                        <p:cTn id="93" dur="1" fill="hold">
                                          <p:stCondLst>
                                            <p:cond delay="499"/>
                                          </p:stCondLst>
                                        </p:cTn>
                                        <p:tgtEl>
                                          <p:spTgt spid="50237"/>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50248"/>
                                        </p:tgtEl>
                                        <p:attrNameLst>
                                          <p:attrName>style.visibility</p:attrName>
                                        </p:attrNameLst>
                                      </p:cBhvr>
                                      <p:to>
                                        <p:strVal val="visible"/>
                                      </p:to>
                                    </p:set>
                                    <p:anim calcmode="lin" valueType="num">
                                      <p:cBhvr>
                                        <p:cTn id="98" dur="1000" fill="hold"/>
                                        <p:tgtEl>
                                          <p:spTgt spid="50248"/>
                                        </p:tgtEl>
                                        <p:attrNameLst>
                                          <p:attrName>ppt_w</p:attrName>
                                        </p:attrNameLst>
                                      </p:cBhvr>
                                      <p:tavLst>
                                        <p:tav tm="0">
                                          <p:val>
                                            <p:strVal val="#ppt_w*0.70"/>
                                          </p:val>
                                        </p:tav>
                                        <p:tav tm="100000">
                                          <p:val>
                                            <p:strVal val="#ppt_w"/>
                                          </p:val>
                                        </p:tav>
                                      </p:tavLst>
                                    </p:anim>
                                    <p:anim calcmode="lin" valueType="num">
                                      <p:cBhvr>
                                        <p:cTn id="99" dur="1000" fill="hold"/>
                                        <p:tgtEl>
                                          <p:spTgt spid="50248"/>
                                        </p:tgtEl>
                                        <p:attrNameLst>
                                          <p:attrName>ppt_h</p:attrName>
                                        </p:attrNameLst>
                                      </p:cBhvr>
                                      <p:tavLst>
                                        <p:tav tm="0">
                                          <p:val>
                                            <p:strVal val="#ppt_h"/>
                                          </p:val>
                                        </p:tav>
                                        <p:tav tm="100000">
                                          <p:val>
                                            <p:strVal val="#ppt_h"/>
                                          </p:val>
                                        </p:tav>
                                      </p:tavLst>
                                    </p:anim>
                                    <p:animEffect transition="in" filter="fade">
                                      <p:cBhvr>
                                        <p:cTn id="100" dur="1000"/>
                                        <p:tgtEl>
                                          <p:spTgt spid="50248"/>
                                        </p:tgtEl>
                                      </p:cBhvr>
                                    </p:animEffect>
                                  </p:childTnLst>
                                </p:cTn>
                              </p:par>
                              <p:par>
                                <p:cTn id="101" presetID="55" presetClass="entr" presetSubtype="0" fill="hold" grpId="0" nodeType="withEffect">
                                  <p:stCondLst>
                                    <p:cond delay="0"/>
                                  </p:stCondLst>
                                  <p:childTnLst>
                                    <p:set>
                                      <p:cBhvr>
                                        <p:cTn id="102" dur="1" fill="hold">
                                          <p:stCondLst>
                                            <p:cond delay="0"/>
                                          </p:stCondLst>
                                        </p:cTn>
                                        <p:tgtEl>
                                          <p:spTgt spid="50247"/>
                                        </p:tgtEl>
                                        <p:attrNameLst>
                                          <p:attrName>style.visibility</p:attrName>
                                        </p:attrNameLst>
                                      </p:cBhvr>
                                      <p:to>
                                        <p:strVal val="visible"/>
                                      </p:to>
                                    </p:set>
                                    <p:anim calcmode="lin" valueType="num">
                                      <p:cBhvr>
                                        <p:cTn id="103" dur="1000" fill="hold"/>
                                        <p:tgtEl>
                                          <p:spTgt spid="50247"/>
                                        </p:tgtEl>
                                        <p:attrNameLst>
                                          <p:attrName>ppt_w</p:attrName>
                                        </p:attrNameLst>
                                      </p:cBhvr>
                                      <p:tavLst>
                                        <p:tav tm="0">
                                          <p:val>
                                            <p:strVal val="#ppt_w*0.70"/>
                                          </p:val>
                                        </p:tav>
                                        <p:tav tm="100000">
                                          <p:val>
                                            <p:strVal val="#ppt_w"/>
                                          </p:val>
                                        </p:tav>
                                      </p:tavLst>
                                    </p:anim>
                                    <p:anim calcmode="lin" valueType="num">
                                      <p:cBhvr>
                                        <p:cTn id="104" dur="1000" fill="hold"/>
                                        <p:tgtEl>
                                          <p:spTgt spid="50247"/>
                                        </p:tgtEl>
                                        <p:attrNameLst>
                                          <p:attrName>ppt_h</p:attrName>
                                        </p:attrNameLst>
                                      </p:cBhvr>
                                      <p:tavLst>
                                        <p:tav tm="0">
                                          <p:val>
                                            <p:strVal val="#ppt_h"/>
                                          </p:val>
                                        </p:tav>
                                        <p:tav tm="100000">
                                          <p:val>
                                            <p:strVal val="#ppt_h"/>
                                          </p:val>
                                        </p:tav>
                                      </p:tavLst>
                                    </p:anim>
                                    <p:animEffect transition="in" filter="fade">
                                      <p:cBhvr>
                                        <p:cTn id="105" dur="1000"/>
                                        <p:tgtEl>
                                          <p:spTgt spid="50247"/>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xit" presetSubtype="0" fill="hold" grpId="1" nodeType="clickEffect">
                                  <p:stCondLst>
                                    <p:cond delay="0"/>
                                  </p:stCondLst>
                                  <p:childTnLst>
                                    <p:anim calcmode="lin" valueType="num">
                                      <p:cBhvr>
                                        <p:cTn id="109" dur="500"/>
                                        <p:tgtEl>
                                          <p:spTgt spid="50198"/>
                                        </p:tgtEl>
                                        <p:attrNameLst>
                                          <p:attrName>ppt_w</p:attrName>
                                        </p:attrNameLst>
                                      </p:cBhvr>
                                      <p:tavLst>
                                        <p:tav tm="0">
                                          <p:val>
                                            <p:strVal val="ppt_w"/>
                                          </p:val>
                                        </p:tav>
                                        <p:tav tm="100000">
                                          <p:val>
                                            <p:fltVal val="0"/>
                                          </p:val>
                                        </p:tav>
                                      </p:tavLst>
                                    </p:anim>
                                    <p:anim calcmode="lin" valueType="num">
                                      <p:cBhvr>
                                        <p:cTn id="110" dur="500"/>
                                        <p:tgtEl>
                                          <p:spTgt spid="50198"/>
                                        </p:tgtEl>
                                        <p:attrNameLst>
                                          <p:attrName>ppt_h</p:attrName>
                                        </p:attrNameLst>
                                      </p:cBhvr>
                                      <p:tavLst>
                                        <p:tav tm="0">
                                          <p:val>
                                            <p:strVal val="ppt_h"/>
                                          </p:val>
                                        </p:tav>
                                        <p:tav tm="100000">
                                          <p:val>
                                            <p:fltVal val="0"/>
                                          </p:val>
                                        </p:tav>
                                      </p:tavLst>
                                    </p:anim>
                                    <p:animEffect transition="out" filter="fade">
                                      <p:cBhvr>
                                        <p:cTn id="111" dur="500"/>
                                        <p:tgtEl>
                                          <p:spTgt spid="50198"/>
                                        </p:tgtEl>
                                      </p:cBhvr>
                                    </p:animEffect>
                                    <p:set>
                                      <p:cBhvr>
                                        <p:cTn id="112" dur="1" fill="hold">
                                          <p:stCondLst>
                                            <p:cond delay="499"/>
                                          </p:stCondLst>
                                        </p:cTn>
                                        <p:tgtEl>
                                          <p:spTgt spid="50198"/>
                                        </p:tgtEl>
                                        <p:attrNameLst>
                                          <p:attrName>style.visibility</p:attrName>
                                        </p:attrNameLst>
                                      </p:cBhvr>
                                      <p:to>
                                        <p:strVal val="hidden"/>
                                      </p:to>
                                    </p:set>
                                  </p:childTnLst>
                                </p:cTn>
                              </p:par>
                              <p:par>
                                <p:cTn id="113" presetID="8" presetClass="entr" presetSubtype="32" fill="hold" grpId="0" nodeType="withEffect">
                                  <p:stCondLst>
                                    <p:cond delay="0"/>
                                  </p:stCondLst>
                                  <p:childTnLst>
                                    <p:set>
                                      <p:cBhvr>
                                        <p:cTn id="114" dur="1" fill="hold">
                                          <p:stCondLst>
                                            <p:cond delay="0"/>
                                          </p:stCondLst>
                                        </p:cTn>
                                        <p:tgtEl>
                                          <p:spTgt spid="50253"/>
                                        </p:tgtEl>
                                        <p:attrNameLst>
                                          <p:attrName>style.visibility</p:attrName>
                                        </p:attrNameLst>
                                      </p:cBhvr>
                                      <p:to>
                                        <p:strVal val="visible"/>
                                      </p:to>
                                    </p:set>
                                    <p:animEffect transition="in" filter="diamond(out)">
                                      <p:cBhvr>
                                        <p:cTn id="115" dur="1000"/>
                                        <p:tgtEl>
                                          <p:spTgt spid="5025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47" presetClass="entr" presetSubtype="0" fill="hold" nodeType="clickEffect">
                                  <p:stCondLst>
                                    <p:cond delay="0"/>
                                  </p:stCondLst>
                                  <p:childTnLst>
                                    <p:set>
                                      <p:cBhvr>
                                        <p:cTn id="119" dur="1" fill="hold">
                                          <p:stCondLst>
                                            <p:cond delay="0"/>
                                          </p:stCondLst>
                                        </p:cTn>
                                        <p:tgtEl>
                                          <p:spTgt spid="5"/>
                                        </p:tgtEl>
                                        <p:attrNameLst>
                                          <p:attrName>style.visibility</p:attrName>
                                        </p:attrNameLst>
                                      </p:cBhvr>
                                      <p:to>
                                        <p:strVal val="visible"/>
                                      </p:to>
                                    </p:set>
                                    <p:animEffect transition="in" filter="fade">
                                      <p:cBhvr>
                                        <p:cTn id="120" dur="1000"/>
                                        <p:tgtEl>
                                          <p:spTgt spid="5"/>
                                        </p:tgtEl>
                                      </p:cBhvr>
                                    </p:animEffect>
                                    <p:anim calcmode="lin" valueType="num">
                                      <p:cBhvr>
                                        <p:cTn id="121" dur="1000" fill="hold"/>
                                        <p:tgtEl>
                                          <p:spTgt spid="5"/>
                                        </p:tgtEl>
                                        <p:attrNameLst>
                                          <p:attrName>ppt_x</p:attrName>
                                        </p:attrNameLst>
                                      </p:cBhvr>
                                      <p:tavLst>
                                        <p:tav tm="0">
                                          <p:val>
                                            <p:strVal val="#ppt_x"/>
                                          </p:val>
                                        </p:tav>
                                        <p:tav tm="100000">
                                          <p:val>
                                            <p:strVal val="#ppt_x"/>
                                          </p:val>
                                        </p:tav>
                                      </p:tavLst>
                                    </p:anim>
                                    <p:anim calcmode="lin" valueType="num">
                                      <p:cBhvr>
                                        <p:cTn id="1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45" grpId="0" animBg="1"/>
      <p:bldP spid="50246" grpId="0" animBg="1"/>
      <p:bldP spid="50240" grpId="0" animBg="1"/>
      <p:bldP spid="50198" grpId="0"/>
      <p:bldP spid="50198" grpId="1"/>
      <p:bldP spid="50234" grpId="0"/>
      <p:bldP spid="50234" grpId="1"/>
      <p:bldP spid="50235" grpId="0"/>
      <p:bldP spid="50235" grpId="1"/>
      <p:bldP spid="50236" grpId="0"/>
      <p:bldP spid="50236" grpId="1"/>
      <p:bldP spid="50237" grpId="0" animBg="1"/>
      <p:bldP spid="50237" grpId="1" animBg="1"/>
      <p:bldP spid="50238" grpId="0"/>
      <p:bldP spid="50238" grpId="1"/>
      <p:bldP spid="50239" grpId="0"/>
      <p:bldP spid="50239" grpId="1"/>
      <p:bldP spid="50247" grpId="0" animBg="1"/>
      <p:bldP spid="50248" grpId="0"/>
      <p:bldP spid="502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19"/>
          <p:cNvSpPr>
            <a:spLocks noChangeArrowheads="1" noChangeShapeType="1" noTextEdit="1"/>
          </p:cNvSpPr>
          <p:nvPr/>
        </p:nvSpPr>
        <p:spPr bwMode="auto">
          <a:xfrm>
            <a:off x="468313" y="188913"/>
            <a:ext cx="4392612" cy="982662"/>
          </a:xfrm>
          <a:prstGeom prst="rect">
            <a:avLst/>
          </a:prstGeom>
        </p:spPr>
        <p:txBody>
          <a:bodyPr wrap="none" fromWordArt="1">
            <a:prstTxWarp prst="textFadeUp">
              <a:avLst>
                <a:gd name="adj" fmla="val 9991"/>
              </a:avLst>
            </a:prstTxWarp>
          </a:bodyPr>
          <a:lstStyle/>
          <a:p>
            <a:pPr algn="ctr"/>
            <a:r>
              <a:rPr lang="en-US" sz="3600" kern="10">
                <a:ln w="12700">
                  <a:solidFill>
                    <a:srgbClr val="339933"/>
                  </a:solidFill>
                  <a:round/>
                  <a:headEnd/>
                  <a:tailEnd/>
                </a:ln>
                <a:gradFill rotWithShape="1">
                  <a:gsLst>
                    <a:gs pos="0">
                      <a:srgbClr val="009900"/>
                    </a:gs>
                    <a:gs pos="100000">
                      <a:srgbClr val="00CC00"/>
                    </a:gs>
                  </a:gsLst>
                  <a:lin ang="5400000" scaled="1"/>
                </a:gradFill>
                <a:effectLst>
                  <a:outerShdw dist="35921" dir="2700000" sy="50000" rotWithShape="0">
                    <a:srgbClr val="875B0D">
                      <a:alpha val="70000"/>
                    </a:srgbClr>
                  </a:outerShdw>
                </a:effectLst>
                <a:latin typeface="Arial"/>
                <a:cs typeface="Arial"/>
              </a:rPr>
              <a:t>PHÂN SỐ THẬP PHÂN</a:t>
            </a:r>
          </a:p>
        </p:txBody>
      </p:sp>
      <p:sp>
        <p:nvSpPr>
          <p:cNvPr id="57364" name="Text Box 20"/>
          <p:cNvSpPr txBox="1">
            <a:spLocks noChangeArrowheads="1"/>
          </p:cNvSpPr>
          <p:nvPr/>
        </p:nvSpPr>
        <p:spPr bwMode="auto">
          <a:xfrm>
            <a:off x="735013" y="1620838"/>
            <a:ext cx="5686425" cy="488950"/>
          </a:xfrm>
          <a:prstGeom prst="rect">
            <a:avLst/>
          </a:prstGeom>
          <a:noFill/>
          <a:ln w="9525">
            <a:noFill/>
            <a:miter lim="800000"/>
            <a:headEnd/>
            <a:tailEnd/>
          </a:ln>
        </p:spPr>
        <p:txBody>
          <a:bodyPr wrap="none">
            <a:spAutoFit/>
          </a:bodyPr>
          <a:lstStyle/>
          <a:p>
            <a:r>
              <a:rPr lang="en-US" sz="2600">
                <a:solidFill>
                  <a:srgbClr val="0000FF"/>
                </a:solidFill>
              </a:rPr>
              <a:t>Tìm phân số thập phân bằng phân số</a:t>
            </a:r>
          </a:p>
        </p:txBody>
      </p:sp>
      <p:grpSp>
        <p:nvGrpSpPr>
          <p:cNvPr id="2" name="Group 21"/>
          <p:cNvGrpSpPr>
            <a:grpSpLocks/>
          </p:cNvGrpSpPr>
          <p:nvPr/>
        </p:nvGrpSpPr>
        <p:grpSpPr bwMode="auto">
          <a:xfrm>
            <a:off x="6516688" y="1412875"/>
            <a:ext cx="720725" cy="1066800"/>
            <a:chOff x="805" y="1144"/>
            <a:chExt cx="454" cy="672"/>
          </a:xfrm>
        </p:grpSpPr>
        <p:sp>
          <p:nvSpPr>
            <p:cNvPr id="17459" name="Text Box 22"/>
            <p:cNvSpPr txBox="1">
              <a:spLocks noChangeArrowheads="1"/>
            </p:cNvSpPr>
            <p:nvPr/>
          </p:nvSpPr>
          <p:spPr bwMode="auto">
            <a:xfrm>
              <a:off x="893" y="1144"/>
              <a:ext cx="258" cy="672"/>
            </a:xfrm>
            <a:prstGeom prst="rect">
              <a:avLst/>
            </a:prstGeom>
            <a:noFill/>
            <a:ln w="9525">
              <a:noFill/>
              <a:miter lim="800000"/>
              <a:headEnd/>
              <a:tailEnd/>
            </a:ln>
          </p:spPr>
          <p:txBody>
            <a:bodyPr wrap="none">
              <a:spAutoFit/>
            </a:bodyPr>
            <a:lstStyle/>
            <a:p>
              <a:pPr algn="ctr"/>
              <a:r>
                <a:rPr lang="en-US" sz="3200" b="1">
                  <a:solidFill>
                    <a:srgbClr val="CC00FF"/>
                  </a:solidFill>
                </a:rPr>
                <a:t>3</a:t>
              </a:r>
            </a:p>
            <a:p>
              <a:pPr algn="ctr"/>
              <a:r>
                <a:rPr lang="en-US" sz="3200" b="1">
                  <a:solidFill>
                    <a:srgbClr val="CC00FF"/>
                  </a:solidFill>
                </a:rPr>
                <a:t>5</a:t>
              </a:r>
            </a:p>
          </p:txBody>
        </p:sp>
        <p:sp>
          <p:nvSpPr>
            <p:cNvPr id="17460" name="Line 23"/>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grpSp>
        <p:nvGrpSpPr>
          <p:cNvPr id="3" name="Group 38"/>
          <p:cNvGrpSpPr>
            <a:grpSpLocks/>
          </p:cNvGrpSpPr>
          <p:nvPr/>
        </p:nvGrpSpPr>
        <p:grpSpPr bwMode="auto">
          <a:xfrm>
            <a:off x="2484438" y="2420938"/>
            <a:ext cx="3063875" cy="1071562"/>
            <a:chOff x="1126" y="1794"/>
            <a:chExt cx="1930" cy="675"/>
          </a:xfrm>
        </p:grpSpPr>
        <p:grpSp>
          <p:nvGrpSpPr>
            <p:cNvPr id="17448" name="Group 32"/>
            <p:cNvGrpSpPr>
              <a:grpSpLocks/>
            </p:cNvGrpSpPr>
            <p:nvPr/>
          </p:nvGrpSpPr>
          <p:grpSpPr bwMode="auto">
            <a:xfrm>
              <a:off x="1126" y="1797"/>
              <a:ext cx="317" cy="672"/>
              <a:chOff x="1126" y="1797"/>
              <a:chExt cx="317" cy="672"/>
            </a:xfrm>
          </p:grpSpPr>
          <p:sp>
            <p:nvSpPr>
              <p:cNvPr id="17457" name="Text Box 26"/>
              <p:cNvSpPr txBox="1">
                <a:spLocks noChangeArrowheads="1"/>
              </p:cNvSpPr>
              <p:nvPr/>
            </p:nvSpPr>
            <p:spPr bwMode="auto">
              <a:xfrm>
                <a:off x="1154" y="1797"/>
                <a:ext cx="258" cy="672"/>
              </a:xfrm>
              <a:prstGeom prst="rect">
                <a:avLst/>
              </a:prstGeom>
              <a:noFill/>
              <a:ln w="9525">
                <a:noFill/>
                <a:miter lim="800000"/>
                <a:headEnd/>
                <a:tailEnd/>
              </a:ln>
            </p:spPr>
            <p:txBody>
              <a:bodyPr wrap="none">
                <a:spAutoFit/>
              </a:bodyPr>
              <a:lstStyle/>
              <a:p>
                <a:pPr algn="ctr"/>
                <a:r>
                  <a:rPr lang="en-US" sz="3200" b="1">
                    <a:solidFill>
                      <a:srgbClr val="CC00FF"/>
                    </a:solidFill>
                  </a:rPr>
                  <a:t>3</a:t>
                </a:r>
              </a:p>
              <a:p>
                <a:pPr algn="ctr"/>
                <a:r>
                  <a:rPr lang="en-US" sz="3200" b="1">
                    <a:solidFill>
                      <a:srgbClr val="CC00FF"/>
                    </a:solidFill>
                  </a:rPr>
                  <a:t>5</a:t>
                </a:r>
              </a:p>
            </p:txBody>
          </p:sp>
          <p:sp>
            <p:nvSpPr>
              <p:cNvPr id="17458" name="Line 27"/>
              <p:cNvSpPr>
                <a:spLocks noChangeShapeType="1"/>
              </p:cNvSpPr>
              <p:nvPr/>
            </p:nvSpPr>
            <p:spPr bwMode="auto">
              <a:xfrm>
                <a:off x="1126" y="2133"/>
                <a:ext cx="317" cy="0"/>
              </a:xfrm>
              <a:prstGeom prst="line">
                <a:avLst/>
              </a:prstGeom>
              <a:noFill/>
              <a:ln w="19050">
                <a:solidFill>
                  <a:srgbClr val="CC00CC"/>
                </a:solidFill>
                <a:round/>
                <a:headEnd/>
                <a:tailEnd/>
              </a:ln>
            </p:spPr>
            <p:txBody>
              <a:bodyPr/>
              <a:lstStyle/>
              <a:p>
                <a:endParaRPr lang="en-US"/>
              </a:p>
            </p:txBody>
          </p:sp>
        </p:grpSp>
        <p:grpSp>
          <p:nvGrpSpPr>
            <p:cNvPr id="17449" name="Group 31"/>
            <p:cNvGrpSpPr>
              <a:grpSpLocks/>
            </p:cNvGrpSpPr>
            <p:nvPr/>
          </p:nvGrpSpPr>
          <p:grpSpPr bwMode="auto">
            <a:xfrm>
              <a:off x="1701" y="1797"/>
              <a:ext cx="684" cy="672"/>
              <a:chOff x="1894" y="1842"/>
              <a:chExt cx="684" cy="672"/>
            </a:xfrm>
          </p:grpSpPr>
          <p:sp>
            <p:nvSpPr>
              <p:cNvPr id="17455" name="Text Box 29"/>
              <p:cNvSpPr txBox="1">
                <a:spLocks noChangeArrowheads="1"/>
              </p:cNvSpPr>
              <p:nvPr/>
            </p:nvSpPr>
            <p:spPr bwMode="auto">
              <a:xfrm>
                <a:off x="1894" y="1842"/>
                <a:ext cx="684" cy="672"/>
              </a:xfrm>
              <a:prstGeom prst="rect">
                <a:avLst/>
              </a:prstGeom>
              <a:noFill/>
              <a:ln w="9525">
                <a:noFill/>
                <a:miter lim="800000"/>
                <a:headEnd/>
                <a:tailEnd/>
              </a:ln>
            </p:spPr>
            <p:txBody>
              <a:bodyPr wrap="none">
                <a:spAutoFit/>
              </a:bodyPr>
              <a:lstStyle/>
              <a:p>
                <a:pPr algn="ctr"/>
                <a:r>
                  <a:rPr lang="en-US" sz="3200" b="1">
                    <a:solidFill>
                      <a:srgbClr val="CC00FF"/>
                    </a:solidFill>
                  </a:rPr>
                  <a:t>3 x 2</a:t>
                </a:r>
              </a:p>
              <a:p>
                <a:pPr algn="ctr"/>
                <a:r>
                  <a:rPr lang="en-US" sz="3200" b="1">
                    <a:solidFill>
                      <a:srgbClr val="CC00FF"/>
                    </a:solidFill>
                  </a:rPr>
                  <a:t>5 x 2</a:t>
                </a:r>
              </a:p>
            </p:txBody>
          </p:sp>
          <p:sp>
            <p:nvSpPr>
              <p:cNvPr id="17456" name="Line 30"/>
              <p:cNvSpPr>
                <a:spLocks noChangeShapeType="1"/>
              </p:cNvSpPr>
              <p:nvPr/>
            </p:nvSpPr>
            <p:spPr bwMode="auto">
              <a:xfrm>
                <a:off x="1915" y="2178"/>
                <a:ext cx="635" cy="0"/>
              </a:xfrm>
              <a:prstGeom prst="line">
                <a:avLst/>
              </a:prstGeom>
              <a:noFill/>
              <a:ln w="19050">
                <a:solidFill>
                  <a:srgbClr val="CC00CC"/>
                </a:solidFill>
                <a:round/>
                <a:headEnd/>
                <a:tailEnd/>
              </a:ln>
            </p:spPr>
            <p:txBody>
              <a:bodyPr/>
              <a:lstStyle/>
              <a:p>
                <a:endParaRPr lang="en-US"/>
              </a:p>
            </p:txBody>
          </p:sp>
        </p:grpSp>
        <p:grpSp>
          <p:nvGrpSpPr>
            <p:cNvPr id="17450" name="Group 33"/>
            <p:cNvGrpSpPr>
              <a:grpSpLocks/>
            </p:cNvGrpSpPr>
            <p:nvPr/>
          </p:nvGrpSpPr>
          <p:grpSpPr bwMode="auto">
            <a:xfrm>
              <a:off x="2656" y="1794"/>
              <a:ext cx="400" cy="672"/>
              <a:chOff x="1083" y="1797"/>
              <a:chExt cx="400" cy="672"/>
            </a:xfrm>
          </p:grpSpPr>
          <p:sp>
            <p:nvSpPr>
              <p:cNvPr id="17453" name="Text Box 34"/>
              <p:cNvSpPr txBox="1">
                <a:spLocks noChangeArrowheads="1"/>
              </p:cNvSpPr>
              <p:nvPr/>
            </p:nvSpPr>
            <p:spPr bwMode="auto">
              <a:xfrm>
                <a:off x="1083" y="1797"/>
                <a:ext cx="400" cy="672"/>
              </a:xfrm>
              <a:prstGeom prst="rect">
                <a:avLst/>
              </a:prstGeom>
              <a:noFill/>
              <a:ln w="9525">
                <a:noFill/>
                <a:miter lim="800000"/>
                <a:headEnd/>
                <a:tailEnd/>
              </a:ln>
            </p:spPr>
            <p:txBody>
              <a:bodyPr wrap="none">
                <a:spAutoFit/>
              </a:bodyPr>
              <a:lstStyle/>
              <a:p>
                <a:pPr algn="ctr"/>
                <a:r>
                  <a:rPr lang="en-US" sz="3200" b="1"/>
                  <a:t>6</a:t>
                </a:r>
              </a:p>
              <a:p>
                <a:pPr algn="ctr"/>
                <a:r>
                  <a:rPr lang="en-US" sz="3200" b="1"/>
                  <a:t>10</a:t>
                </a:r>
              </a:p>
            </p:txBody>
          </p:sp>
          <p:sp>
            <p:nvSpPr>
              <p:cNvPr id="17454" name="Line 35"/>
              <p:cNvSpPr>
                <a:spLocks noChangeShapeType="1"/>
              </p:cNvSpPr>
              <p:nvPr/>
            </p:nvSpPr>
            <p:spPr bwMode="auto">
              <a:xfrm>
                <a:off x="1126" y="2133"/>
                <a:ext cx="317" cy="0"/>
              </a:xfrm>
              <a:prstGeom prst="line">
                <a:avLst/>
              </a:prstGeom>
              <a:noFill/>
              <a:ln w="19050">
                <a:solidFill>
                  <a:srgbClr val="CC00CC"/>
                </a:solidFill>
                <a:round/>
                <a:headEnd/>
                <a:tailEnd/>
              </a:ln>
            </p:spPr>
            <p:txBody>
              <a:bodyPr/>
              <a:lstStyle/>
              <a:p>
                <a:endParaRPr lang="en-US"/>
              </a:p>
            </p:txBody>
          </p:sp>
        </p:grpSp>
        <p:sp>
          <p:nvSpPr>
            <p:cNvPr id="17451" name="Text Box 36"/>
            <p:cNvSpPr txBox="1">
              <a:spLocks noChangeArrowheads="1"/>
            </p:cNvSpPr>
            <p:nvPr/>
          </p:nvSpPr>
          <p:spPr bwMode="auto">
            <a:xfrm>
              <a:off x="1450" y="1969"/>
              <a:ext cx="247" cy="327"/>
            </a:xfrm>
            <a:prstGeom prst="rect">
              <a:avLst/>
            </a:prstGeom>
            <a:noFill/>
            <a:ln w="9525">
              <a:noFill/>
              <a:miter lim="800000"/>
              <a:headEnd/>
              <a:tailEnd/>
            </a:ln>
          </p:spPr>
          <p:txBody>
            <a:bodyPr wrap="none">
              <a:spAutoFit/>
            </a:bodyPr>
            <a:lstStyle/>
            <a:p>
              <a:r>
                <a:rPr lang="en-US" sz="2800">
                  <a:solidFill>
                    <a:srgbClr val="CC00CC"/>
                  </a:solidFill>
                </a:rPr>
                <a:t>=</a:t>
              </a:r>
            </a:p>
          </p:txBody>
        </p:sp>
        <p:sp>
          <p:nvSpPr>
            <p:cNvPr id="17452" name="Text Box 37"/>
            <p:cNvSpPr txBox="1">
              <a:spLocks noChangeArrowheads="1"/>
            </p:cNvSpPr>
            <p:nvPr/>
          </p:nvSpPr>
          <p:spPr bwMode="auto">
            <a:xfrm>
              <a:off x="2402" y="1967"/>
              <a:ext cx="247" cy="327"/>
            </a:xfrm>
            <a:prstGeom prst="rect">
              <a:avLst/>
            </a:prstGeom>
            <a:noFill/>
            <a:ln w="9525">
              <a:noFill/>
              <a:miter lim="800000"/>
              <a:headEnd/>
              <a:tailEnd/>
            </a:ln>
          </p:spPr>
          <p:txBody>
            <a:bodyPr wrap="none">
              <a:spAutoFit/>
            </a:bodyPr>
            <a:lstStyle/>
            <a:p>
              <a:r>
                <a:rPr lang="en-US" sz="2800">
                  <a:solidFill>
                    <a:srgbClr val="CC00CC"/>
                  </a:solidFill>
                </a:rPr>
                <a:t>=</a:t>
              </a:r>
            </a:p>
          </p:txBody>
        </p:sp>
      </p:grpSp>
      <p:grpSp>
        <p:nvGrpSpPr>
          <p:cNvPr id="7" name="Group 64"/>
          <p:cNvGrpSpPr>
            <a:grpSpLocks/>
          </p:cNvGrpSpPr>
          <p:nvPr/>
        </p:nvGrpSpPr>
        <p:grpSpPr bwMode="auto">
          <a:xfrm>
            <a:off x="2051050" y="3652838"/>
            <a:ext cx="3235325" cy="1071562"/>
            <a:chOff x="2472" y="3158"/>
            <a:chExt cx="2038" cy="675"/>
          </a:xfrm>
        </p:grpSpPr>
        <p:grpSp>
          <p:nvGrpSpPr>
            <p:cNvPr id="17437" name="Group 40"/>
            <p:cNvGrpSpPr>
              <a:grpSpLocks/>
            </p:cNvGrpSpPr>
            <p:nvPr/>
          </p:nvGrpSpPr>
          <p:grpSpPr bwMode="auto">
            <a:xfrm>
              <a:off x="2472" y="3161"/>
              <a:ext cx="317" cy="672"/>
              <a:chOff x="1126" y="1797"/>
              <a:chExt cx="317" cy="672"/>
            </a:xfrm>
          </p:grpSpPr>
          <p:sp>
            <p:nvSpPr>
              <p:cNvPr id="17446" name="Text Box 41"/>
              <p:cNvSpPr txBox="1">
                <a:spLocks noChangeArrowheads="1"/>
              </p:cNvSpPr>
              <p:nvPr/>
            </p:nvSpPr>
            <p:spPr bwMode="auto">
              <a:xfrm>
                <a:off x="1154" y="1797"/>
                <a:ext cx="258" cy="672"/>
              </a:xfrm>
              <a:prstGeom prst="rect">
                <a:avLst/>
              </a:prstGeom>
              <a:noFill/>
              <a:ln w="9525">
                <a:noFill/>
                <a:miter lim="800000"/>
                <a:headEnd/>
                <a:tailEnd/>
              </a:ln>
            </p:spPr>
            <p:txBody>
              <a:bodyPr wrap="none">
                <a:spAutoFit/>
              </a:bodyPr>
              <a:lstStyle/>
              <a:p>
                <a:pPr algn="ctr"/>
                <a:r>
                  <a:rPr lang="en-US" sz="3200" b="1">
                    <a:solidFill>
                      <a:srgbClr val="CC00FF"/>
                    </a:solidFill>
                  </a:rPr>
                  <a:t>7</a:t>
                </a:r>
              </a:p>
              <a:p>
                <a:pPr algn="ctr"/>
                <a:r>
                  <a:rPr lang="en-US" sz="3200" b="1">
                    <a:solidFill>
                      <a:srgbClr val="CC00FF"/>
                    </a:solidFill>
                  </a:rPr>
                  <a:t>4</a:t>
                </a:r>
              </a:p>
            </p:txBody>
          </p:sp>
          <p:sp>
            <p:nvSpPr>
              <p:cNvPr id="17447" name="Line 42"/>
              <p:cNvSpPr>
                <a:spLocks noChangeShapeType="1"/>
              </p:cNvSpPr>
              <p:nvPr/>
            </p:nvSpPr>
            <p:spPr bwMode="auto">
              <a:xfrm>
                <a:off x="1126" y="2133"/>
                <a:ext cx="317" cy="0"/>
              </a:xfrm>
              <a:prstGeom prst="line">
                <a:avLst/>
              </a:prstGeom>
              <a:noFill/>
              <a:ln w="19050">
                <a:solidFill>
                  <a:srgbClr val="CC00CC"/>
                </a:solidFill>
                <a:round/>
                <a:headEnd/>
                <a:tailEnd/>
              </a:ln>
            </p:spPr>
            <p:txBody>
              <a:bodyPr/>
              <a:lstStyle/>
              <a:p>
                <a:endParaRPr lang="en-US"/>
              </a:p>
            </p:txBody>
          </p:sp>
        </p:grpSp>
        <p:grpSp>
          <p:nvGrpSpPr>
            <p:cNvPr id="17438" name="Group 43"/>
            <p:cNvGrpSpPr>
              <a:grpSpLocks/>
            </p:cNvGrpSpPr>
            <p:nvPr/>
          </p:nvGrpSpPr>
          <p:grpSpPr bwMode="auto">
            <a:xfrm>
              <a:off x="2976" y="3161"/>
              <a:ext cx="826" cy="672"/>
              <a:chOff x="1823" y="1842"/>
              <a:chExt cx="826" cy="672"/>
            </a:xfrm>
          </p:grpSpPr>
          <p:sp>
            <p:nvSpPr>
              <p:cNvPr id="17444" name="Text Box 44"/>
              <p:cNvSpPr txBox="1">
                <a:spLocks noChangeArrowheads="1"/>
              </p:cNvSpPr>
              <p:nvPr/>
            </p:nvSpPr>
            <p:spPr bwMode="auto">
              <a:xfrm>
                <a:off x="1823" y="1842"/>
                <a:ext cx="826" cy="672"/>
              </a:xfrm>
              <a:prstGeom prst="rect">
                <a:avLst/>
              </a:prstGeom>
              <a:noFill/>
              <a:ln w="9525">
                <a:noFill/>
                <a:miter lim="800000"/>
                <a:headEnd/>
                <a:tailEnd/>
              </a:ln>
            </p:spPr>
            <p:txBody>
              <a:bodyPr wrap="none">
                <a:spAutoFit/>
              </a:bodyPr>
              <a:lstStyle/>
              <a:p>
                <a:pPr algn="ctr"/>
                <a:r>
                  <a:rPr lang="en-US" sz="3200" b="1">
                    <a:solidFill>
                      <a:srgbClr val="CC00FF"/>
                    </a:solidFill>
                  </a:rPr>
                  <a:t>7 x 25</a:t>
                </a:r>
              </a:p>
              <a:p>
                <a:pPr algn="ctr"/>
                <a:r>
                  <a:rPr lang="en-US" sz="3200" b="1">
                    <a:solidFill>
                      <a:srgbClr val="CC00FF"/>
                    </a:solidFill>
                  </a:rPr>
                  <a:t>4 x 25</a:t>
                </a:r>
              </a:p>
            </p:txBody>
          </p:sp>
          <p:sp>
            <p:nvSpPr>
              <p:cNvPr id="17445" name="Line 45"/>
              <p:cNvSpPr>
                <a:spLocks noChangeShapeType="1"/>
              </p:cNvSpPr>
              <p:nvPr/>
            </p:nvSpPr>
            <p:spPr bwMode="auto">
              <a:xfrm>
                <a:off x="1915" y="2178"/>
                <a:ext cx="635" cy="0"/>
              </a:xfrm>
              <a:prstGeom prst="line">
                <a:avLst/>
              </a:prstGeom>
              <a:noFill/>
              <a:ln w="19050">
                <a:solidFill>
                  <a:srgbClr val="CC00CC"/>
                </a:solidFill>
                <a:round/>
                <a:headEnd/>
                <a:tailEnd/>
              </a:ln>
            </p:spPr>
            <p:txBody>
              <a:bodyPr/>
              <a:lstStyle/>
              <a:p>
                <a:endParaRPr lang="en-US"/>
              </a:p>
            </p:txBody>
          </p:sp>
        </p:grpSp>
        <p:grpSp>
          <p:nvGrpSpPr>
            <p:cNvPr id="17439" name="Group 51"/>
            <p:cNvGrpSpPr>
              <a:grpSpLocks/>
            </p:cNvGrpSpPr>
            <p:nvPr/>
          </p:nvGrpSpPr>
          <p:grpSpPr bwMode="auto">
            <a:xfrm>
              <a:off x="3967" y="3158"/>
              <a:ext cx="543" cy="672"/>
              <a:chOff x="3931" y="3158"/>
              <a:chExt cx="543" cy="672"/>
            </a:xfrm>
          </p:grpSpPr>
          <p:sp>
            <p:nvSpPr>
              <p:cNvPr id="17442" name="Text Box 47"/>
              <p:cNvSpPr txBox="1">
                <a:spLocks noChangeArrowheads="1"/>
              </p:cNvSpPr>
              <p:nvPr/>
            </p:nvSpPr>
            <p:spPr bwMode="auto">
              <a:xfrm>
                <a:off x="3931" y="3158"/>
                <a:ext cx="542" cy="672"/>
              </a:xfrm>
              <a:prstGeom prst="rect">
                <a:avLst/>
              </a:prstGeom>
              <a:noFill/>
              <a:ln w="9525">
                <a:noFill/>
                <a:miter lim="800000"/>
                <a:headEnd/>
                <a:tailEnd/>
              </a:ln>
            </p:spPr>
            <p:txBody>
              <a:bodyPr wrap="none">
                <a:spAutoFit/>
              </a:bodyPr>
              <a:lstStyle/>
              <a:p>
                <a:pPr algn="ctr"/>
                <a:r>
                  <a:rPr lang="en-US" sz="3200" b="1"/>
                  <a:t>175</a:t>
                </a:r>
              </a:p>
              <a:p>
                <a:pPr algn="ctr"/>
                <a:r>
                  <a:rPr lang="en-US" sz="3200" b="1"/>
                  <a:t>100</a:t>
                </a:r>
              </a:p>
            </p:txBody>
          </p:sp>
          <p:sp>
            <p:nvSpPr>
              <p:cNvPr id="17443" name="Line 48"/>
              <p:cNvSpPr>
                <a:spLocks noChangeShapeType="1"/>
              </p:cNvSpPr>
              <p:nvPr/>
            </p:nvSpPr>
            <p:spPr bwMode="auto">
              <a:xfrm>
                <a:off x="3961" y="3494"/>
                <a:ext cx="513" cy="0"/>
              </a:xfrm>
              <a:prstGeom prst="line">
                <a:avLst/>
              </a:prstGeom>
              <a:noFill/>
              <a:ln w="19050">
                <a:solidFill>
                  <a:srgbClr val="CC00CC"/>
                </a:solidFill>
                <a:round/>
                <a:headEnd/>
                <a:tailEnd/>
              </a:ln>
            </p:spPr>
            <p:txBody>
              <a:bodyPr/>
              <a:lstStyle/>
              <a:p>
                <a:endParaRPr lang="en-US"/>
              </a:p>
            </p:txBody>
          </p:sp>
        </p:grpSp>
        <p:sp>
          <p:nvSpPr>
            <p:cNvPr id="17440" name="Text Box 49"/>
            <p:cNvSpPr txBox="1">
              <a:spLocks noChangeArrowheads="1"/>
            </p:cNvSpPr>
            <p:nvPr/>
          </p:nvSpPr>
          <p:spPr bwMode="auto">
            <a:xfrm>
              <a:off x="2796" y="3333"/>
              <a:ext cx="247" cy="327"/>
            </a:xfrm>
            <a:prstGeom prst="rect">
              <a:avLst/>
            </a:prstGeom>
            <a:noFill/>
            <a:ln w="9525">
              <a:noFill/>
              <a:miter lim="800000"/>
              <a:headEnd/>
              <a:tailEnd/>
            </a:ln>
          </p:spPr>
          <p:txBody>
            <a:bodyPr wrap="none">
              <a:spAutoFit/>
            </a:bodyPr>
            <a:lstStyle/>
            <a:p>
              <a:r>
                <a:rPr lang="en-US" sz="2800">
                  <a:solidFill>
                    <a:srgbClr val="CC00CC"/>
                  </a:solidFill>
                </a:rPr>
                <a:t>=</a:t>
              </a:r>
            </a:p>
          </p:txBody>
        </p:sp>
        <p:sp>
          <p:nvSpPr>
            <p:cNvPr id="17441" name="Text Box 50"/>
            <p:cNvSpPr txBox="1">
              <a:spLocks noChangeArrowheads="1"/>
            </p:cNvSpPr>
            <p:nvPr/>
          </p:nvSpPr>
          <p:spPr bwMode="auto">
            <a:xfrm>
              <a:off x="3748" y="3331"/>
              <a:ext cx="247" cy="327"/>
            </a:xfrm>
            <a:prstGeom prst="rect">
              <a:avLst/>
            </a:prstGeom>
            <a:noFill/>
            <a:ln w="9525">
              <a:noFill/>
              <a:miter lim="800000"/>
              <a:headEnd/>
              <a:tailEnd/>
            </a:ln>
          </p:spPr>
          <p:txBody>
            <a:bodyPr wrap="none">
              <a:spAutoFit/>
            </a:bodyPr>
            <a:lstStyle/>
            <a:p>
              <a:r>
                <a:rPr lang="en-US" sz="2800">
                  <a:solidFill>
                    <a:srgbClr val="CC00CC"/>
                  </a:solidFill>
                </a:rPr>
                <a:t>=</a:t>
              </a:r>
            </a:p>
          </p:txBody>
        </p:sp>
      </p:grpSp>
      <p:grpSp>
        <p:nvGrpSpPr>
          <p:cNvPr id="11" name="Group 63"/>
          <p:cNvGrpSpPr>
            <a:grpSpLocks/>
          </p:cNvGrpSpPr>
          <p:nvPr/>
        </p:nvGrpSpPr>
        <p:grpSpPr bwMode="auto">
          <a:xfrm>
            <a:off x="1908175" y="5157788"/>
            <a:ext cx="3889375" cy="1071562"/>
            <a:chOff x="2290" y="3818"/>
            <a:chExt cx="2450" cy="675"/>
          </a:xfrm>
        </p:grpSpPr>
        <p:grpSp>
          <p:nvGrpSpPr>
            <p:cNvPr id="17427" name="Group 52"/>
            <p:cNvGrpSpPr>
              <a:grpSpLocks/>
            </p:cNvGrpSpPr>
            <p:nvPr/>
          </p:nvGrpSpPr>
          <p:grpSpPr bwMode="auto">
            <a:xfrm>
              <a:off x="2290" y="3821"/>
              <a:ext cx="542" cy="672"/>
              <a:chOff x="1012" y="1797"/>
              <a:chExt cx="542" cy="672"/>
            </a:xfrm>
          </p:grpSpPr>
          <p:sp>
            <p:nvSpPr>
              <p:cNvPr id="17435" name="Text Box 53"/>
              <p:cNvSpPr txBox="1">
                <a:spLocks noChangeArrowheads="1"/>
              </p:cNvSpPr>
              <p:nvPr/>
            </p:nvSpPr>
            <p:spPr bwMode="auto">
              <a:xfrm>
                <a:off x="1012" y="1797"/>
                <a:ext cx="542" cy="672"/>
              </a:xfrm>
              <a:prstGeom prst="rect">
                <a:avLst/>
              </a:prstGeom>
              <a:noFill/>
              <a:ln w="9525">
                <a:noFill/>
                <a:miter lim="800000"/>
                <a:headEnd/>
                <a:tailEnd/>
              </a:ln>
            </p:spPr>
            <p:txBody>
              <a:bodyPr wrap="none">
                <a:spAutoFit/>
              </a:bodyPr>
              <a:lstStyle/>
              <a:p>
                <a:pPr algn="ctr"/>
                <a:r>
                  <a:rPr lang="en-US" sz="3200" b="1">
                    <a:solidFill>
                      <a:srgbClr val="CC00FF"/>
                    </a:solidFill>
                  </a:rPr>
                  <a:t>20</a:t>
                </a:r>
              </a:p>
              <a:p>
                <a:pPr algn="ctr"/>
                <a:r>
                  <a:rPr lang="en-US" sz="3200" b="1">
                    <a:solidFill>
                      <a:srgbClr val="CC00FF"/>
                    </a:solidFill>
                  </a:rPr>
                  <a:t>125</a:t>
                </a:r>
              </a:p>
            </p:txBody>
          </p:sp>
          <p:sp>
            <p:nvSpPr>
              <p:cNvPr id="17436" name="Line 54"/>
              <p:cNvSpPr>
                <a:spLocks noChangeShapeType="1"/>
              </p:cNvSpPr>
              <p:nvPr/>
            </p:nvSpPr>
            <p:spPr bwMode="auto">
              <a:xfrm>
                <a:off x="1126" y="2133"/>
                <a:ext cx="317" cy="0"/>
              </a:xfrm>
              <a:prstGeom prst="line">
                <a:avLst/>
              </a:prstGeom>
              <a:noFill/>
              <a:ln w="19050">
                <a:solidFill>
                  <a:srgbClr val="CC00CC"/>
                </a:solidFill>
                <a:round/>
                <a:headEnd/>
                <a:tailEnd/>
              </a:ln>
            </p:spPr>
            <p:txBody>
              <a:bodyPr/>
              <a:lstStyle/>
              <a:p>
                <a:endParaRPr lang="en-US"/>
              </a:p>
            </p:txBody>
          </p:sp>
        </p:grpSp>
        <p:sp>
          <p:nvSpPr>
            <p:cNvPr id="17428" name="Text Box 56"/>
            <p:cNvSpPr txBox="1">
              <a:spLocks noChangeArrowheads="1"/>
            </p:cNvSpPr>
            <p:nvPr/>
          </p:nvSpPr>
          <p:spPr bwMode="auto">
            <a:xfrm>
              <a:off x="2944" y="3821"/>
              <a:ext cx="968" cy="672"/>
            </a:xfrm>
            <a:prstGeom prst="rect">
              <a:avLst/>
            </a:prstGeom>
            <a:noFill/>
            <a:ln w="9525">
              <a:noFill/>
              <a:miter lim="800000"/>
              <a:headEnd/>
              <a:tailEnd/>
            </a:ln>
          </p:spPr>
          <p:txBody>
            <a:bodyPr wrap="none">
              <a:spAutoFit/>
            </a:bodyPr>
            <a:lstStyle/>
            <a:p>
              <a:pPr algn="ctr"/>
              <a:r>
                <a:rPr lang="en-US" sz="3200" b="1">
                  <a:solidFill>
                    <a:srgbClr val="CC00FF"/>
                  </a:solidFill>
                </a:rPr>
                <a:t>20 x 8</a:t>
              </a:r>
            </a:p>
            <a:p>
              <a:pPr algn="ctr"/>
              <a:r>
                <a:rPr lang="en-US" sz="3200" b="1">
                  <a:solidFill>
                    <a:srgbClr val="CC00FF"/>
                  </a:solidFill>
                </a:rPr>
                <a:t>125 x 8</a:t>
              </a:r>
            </a:p>
          </p:txBody>
        </p:sp>
        <p:sp>
          <p:nvSpPr>
            <p:cNvPr id="17429" name="Line 57"/>
            <p:cNvSpPr>
              <a:spLocks noChangeShapeType="1"/>
            </p:cNvSpPr>
            <p:nvPr/>
          </p:nvSpPr>
          <p:spPr bwMode="auto">
            <a:xfrm>
              <a:off x="3010" y="4157"/>
              <a:ext cx="877" cy="0"/>
            </a:xfrm>
            <a:prstGeom prst="line">
              <a:avLst/>
            </a:prstGeom>
            <a:noFill/>
            <a:ln w="19050">
              <a:solidFill>
                <a:srgbClr val="CC00CC"/>
              </a:solidFill>
              <a:round/>
              <a:headEnd/>
              <a:tailEnd/>
            </a:ln>
          </p:spPr>
          <p:txBody>
            <a:bodyPr/>
            <a:lstStyle/>
            <a:p>
              <a:endParaRPr lang="en-US"/>
            </a:p>
          </p:txBody>
        </p:sp>
        <p:grpSp>
          <p:nvGrpSpPr>
            <p:cNvPr id="17430" name="Group 58"/>
            <p:cNvGrpSpPr>
              <a:grpSpLocks/>
            </p:cNvGrpSpPr>
            <p:nvPr/>
          </p:nvGrpSpPr>
          <p:grpSpPr bwMode="auto">
            <a:xfrm>
              <a:off x="4056" y="3818"/>
              <a:ext cx="684" cy="672"/>
              <a:chOff x="3860" y="3158"/>
              <a:chExt cx="684" cy="672"/>
            </a:xfrm>
          </p:grpSpPr>
          <p:sp>
            <p:nvSpPr>
              <p:cNvPr id="17433" name="Text Box 59"/>
              <p:cNvSpPr txBox="1">
                <a:spLocks noChangeArrowheads="1"/>
              </p:cNvSpPr>
              <p:nvPr/>
            </p:nvSpPr>
            <p:spPr bwMode="auto">
              <a:xfrm>
                <a:off x="3860" y="3158"/>
                <a:ext cx="684" cy="672"/>
              </a:xfrm>
              <a:prstGeom prst="rect">
                <a:avLst/>
              </a:prstGeom>
              <a:noFill/>
              <a:ln w="9525">
                <a:noFill/>
                <a:miter lim="800000"/>
                <a:headEnd/>
                <a:tailEnd/>
              </a:ln>
            </p:spPr>
            <p:txBody>
              <a:bodyPr wrap="none">
                <a:spAutoFit/>
              </a:bodyPr>
              <a:lstStyle/>
              <a:p>
                <a:pPr algn="ctr"/>
                <a:r>
                  <a:rPr lang="en-US" sz="3200" b="1"/>
                  <a:t>160</a:t>
                </a:r>
              </a:p>
              <a:p>
                <a:pPr algn="ctr"/>
                <a:r>
                  <a:rPr lang="en-US" sz="3200" b="1"/>
                  <a:t>1000</a:t>
                </a:r>
              </a:p>
            </p:txBody>
          </p:sp>
          <p:sp>
            <p:nvSpPr>
              <p:cNvPr id="17434" name="Line 60"/>
              <p:cNvSpPr>
                <a:spLocks noChangeShapeType="1"/>
              </p:cNvSpPr>
              <p:nvPr/>
            </p:nvSpPr>
            <p:spPr bwMode="auto">
              <a:xfrm>
                <a:off x="3961" y="3494"/>
                <a:ext cx="513" cy="0"/>
              </a:xfrm>
              <a:prstGeom prst="line">
                <a:avLst/>
              </a:prstGeom>
              <a:noFill/>
              <a:ln w="19050">
                <a:solidFill>
                  <a:srgbClr val="CC00CC"/>
                </a:solidFill>
                <a:round/>
                <a:headEnd/>
                <a:tailEnd/>
              </a:ln>
            </p:spPr>
            <p:txBody>
              <a:bodyPr/>
              <a:lstStyle/>
              <a:p>
                <a:endParaRPr lang="en-US"/>
              </a:p>
            </p:txBody>
          </p:sp>
        </p:grpSp>
        <p:sp>
          <p:nvSpPr>
            <p:cNvPr id="17431" name="Text Box 61"/>
            <p:cNvSpPr txBox="1">
              <a:spLocks noChangeArrowheads="1"/>
            </p:cNvSpPr>
            <p:nvPr/>
          </p:nvSpPr>
          <p:spPr bwMode="auto">
            <a:xfrm>
              <a:off x="2752" y="3993"/>
              <a:ext cx="247" cy="327"/>
            </a:xfrm>
            <a:prstGeom prst="rect">
              <a:avLst/>
            </a:prstGeom>
            <a:noFill/>
            <a:ln w="9525">
              <a:noFill/>
              <a:miter lim="800000"/>
              <a:headEnd/>
              <a:tailEnd/>
            </a:ln>
          </p:spPr>
          <p:txBody>
            <a:bodyPr wrap="none">
              <a:spAutoFit/>
            </a:bodyPr>
            <a:lstStyle/>
            <a:p>
              <a:r>
                <a:rPr lang="en-US" sz="2800">
                  <a:solidFill>
                    <a:srgbClr val="CC00CC"/>
                  </a:solidFill>
                </a:rPr>
                <a:t>=</a:t>
              </a:r>
            </a:p>
          </p:txBody>
        </p:sp>
        <p:sp>
          <p:nvSpPr>
            <p:cNvPr id="17432" name="Text Box 62"/>
            <p:cNvSpPr txBox="1">
              <a:spLocks noChangeArrowheads="1"/>
            </p:cNvSpPr>
            <p:nvPr/>
          </p:nvSpPr>
          <p:spPr bwMode="auto">
            <a:xfrm>
              <a:off x="3908" y="3991"/>
              <a:ext cx="247" cy="327"/>
            </a:xfrm>
            <a:prstGeom prst="rect">
              <a:avLst/>
            </a:prstGeom>
            <a:noFill/>
            <a:ln w="9525">
              <a:noFill/>
              <a:miter lim="800000"/>
              <a:headEnd/>
              <a:tailEnd/>
            </a:ln>
          </p:spPr>
          <p:txBody>
            <a:bodyPr wrap="none">
              <a:spAutoFit/>
            </a:bodyPr>
            <a:lstStyle/>
            <a:p>
              <a:r>
                <a:rPr lang="en-US" sz="2800">
                  <a:solidFill>
                    <a:srgbClr val="CC00CC"/>
                  </a:solidFill>
                </a:rPr>
                <a:t>=</a:t>
              </a:r>
            </a:p>
          </p:txBody>
        </p:sp>
      </p:grpSp>
      <p:grpSp>
        <p:nvGrpSpPr>
          <p:cNvPr id="14" name="Group 78"/>
          <p:cNvGrpSpPr>
            <a:grpSpLocks/>
          </p:cNvGrpSpPr>
          <p:nvPr/>
        </p:nvGrpSpPr>
        <p:grpSpPr bwMode="auto">
          <a:xfrm>
            <a:off x="1006475" y="3395663"/>
            <a:ext cx="792163" cy="1439862"/>
            <a:chOff x="657" y="2387"/>
            <a:chExt cx="499" cy="907"/>
          </a:xfrm>
        </p:grpSpPr>
        <p:sp>
          <p:nvSpPr>
            <p:cNvPr id="17424" name="Oval 68"/>
            <p:cNvSpPr>
              <a:spLocks noChangeArrowheads="1"/>
            </p:cNvSpPr>
            <p:nvPr/>
          </p:nvSpPr>
          <p:spPr bwMode="auto">
            <a:xfrm>
              <a:off x="657" y="2387"/>
              <a:ext cx="499" cy="907"/>
            </a:xfrm>
            <a:prstGeom prst="ellipse">
              <a:avLst/>
            </a:prstGeom>
            <a:gradFill rotWithShape="1">
              <a:gsLst>
                <a:gs pos="0">
                  <a:srgbClr val="FFFFCC"/>
                </a:gs>
                <a:gs pos="50000">
                  <a:srgbClr val="FFFF00"/>
                </a:gs>
                <a:gs pos="100000">
                  <a:srgbClr val="FFFFCC"/>
                </a:gs>
              </a:gsLst>
              <a:lin ang="2700000" scaled="1"/>
            </a:gradFill>
            <a:ln w="9525">
              <a:solidFill>
                <a:schemeClr val="bg1"/>
              </a:solidFill>
              <a:round/>
              <a:headEnd/>
              <a:tailEnd/>
            </a:ln>
          </p:spPr>
          <p:txBody>
            <a:bodyPr wrap="none" anchor="ctr"/>
            <a:lstStyle/>
            <a:p>
              <a:endParaRPr lang="en-US"/>
            </a:p>
          </p:txBody>
        </p:sp>
        <p:sp>
          <p:nvSpPr>
            <p:cNvPr id="17425" name="Text Box 71"/>
            <p:cNvSpPr txBox="1">
              <a:spLocks noChangeArrowheads="1"/>
            </p:cNvSpPr>
            <p:nvPr/>
          </p:nvSpPr>
          <p:spPr bwMode="auto">
            <a:xfrm>
              <a:off x="791" y="2523"/>
              <a:ext cx="258" cy="672"/>
            </a:xfrm>
            <a:prstGeom prst="rect">
              <a:avLst/>
            </a:prstGeom>
            <a:noFill/>
            <a:ln w="9525">
              <a:noFill/>
              <a:miter lim="800000"/>
              <a:headEnd/>
              <a:tailEnd/>
            </a:ln>
          </p:spPr>
          <p:txBody>
            <a:bodyPr wrap="none">
              <a:spAutoFit/>
            </a:bodyPr>
            <a:lstStyle/>
            <a:p>
              <a:pPr algn="ctr"/>
              <a:r>
                <a:rPr lang="en-US" sz="3200" b="1">
                  <a:solidFill>
                    <a:srgbClr val="CC00FF"/>
                  </a:solidFill>
                </a:rPr>
                <a:t>7</a:t>
              </a:r>
            </a:p>
            <a:p>
              <a:pPr algn="ctr"/>
              <a:r>
                <a:rPr lang="en-US" sz="3200" b="1">
                  <a:solidFill>
                    <a:srgbClr val="CC00FF"/>
                  </a:solidFill>
                </a:rPr>
                <a:t>4</a:t>
              </a:r>
            </a:p>
          </p:txBody>
        </p:sp>
        <p:sp>
          <p:nvSpPr>
            <p:cNvPr id="17426" name="Line 72"/>
            <p:cNvSpPr>
              <a:spLocks noChangeShapeType="1"/>
            </p:cNvSpPr>
            <p:nvPr/>
          </p:nvSpPr>
          <p:spPr bwMode="auto">
            <a:xfrm>
              <a:off x="784" y="2859"/>
              <a:ext cx="272" cy="0"/>
            </a:xfrm>
            <a:prstGeom prst="line">
              <a:avLst/>
            </a:prstGeom>
            <a:noFill/>
            <a:ln w="19050">
              <a:solidFill>
                <a:srgbClr val="CC00CC"/>
              </a:solidFill>
              <a:round/>
              <a:headEnd/>
              <a:tailEnd/>
            </a:ln>
          </p:spPr>
          <p:txBody>
            <a:bodyPr/>
            <a:lstStyle/>
            <a:p>
              <a:endParaRPr lang="en-US"/>
            </a:p>
          </p:txBody>
        </p:sp>
      </p:grpSp>
      <p:grpSp>
        <p:nvGrpSpPr>
          <p:cNvPr id="15" name="Group 77"/>
          <p:cNvGrpSpPr>
            <a:grpSpLocks/>
          </p:cNvGrpSpPr>
          <p:nvPr/>
        </p:nvGrpSpPr>
        <p:grpSpPr bwMode="auto">
          <a:xfrm>
            <a:off x="900113" y="4941888"/>
            <a:ext cx="936625" cy="1439862"/>
            <a:chOff x="793" y="3294"/>
            <a:chExt cx="590" cy="907"/>
          </a:xfrm>
        </p:grpSpPr>
        <p:sp>
          <p:nvSpPr>
            <p:cNvPr id="17420" name="Oval 73"/>
            <p:cNvSpPr>
              <a:spLocks noChangeArrowheads="1"/>
            </p:cNvSpPr>
            <p:nvPr/>
          </p:nvSpPr>
          <p:spPr bwMode="auto">
            <a:xfrm>
              <a:off x="793" y="3294"/>
              <a:ext cx="590" cy="907"/>
            </a:xfrm>
            <a:prstGeom prst="ellipse">
              <a:avLst/>
            </a:prstGeom>
            <a:gradFill rotWithShape="1">
              <a:gsLst>
                <a:gs pos="0">
                  <a:srgbClr val="FFFFCC"/>
                </a:gs>
                <a:gs pos="50000">
                  <a:srgbClr val="FFFF00"/>
                </a:gs>
                <a:gs pos="100000">
                  <a:srgbClr val="FFFFCC"/>
                </a:gs>
              </a:gsLst>
              <a:lin ang="2700000" scaled="1"/>
            </a:gradFill>
            <a:ln w="9525">
              <a:solidFill>
                <a:schemeClr val="bg1"/>
              </a:solidFill>
              <a:round/>
              <a:headEnd/>
              <a:tailEnd/>
            </a:ln>
          </p:spPr>
          <p:txBody>
            <a:bodyPr wrap="none" anchor="ctr"/>
            <a:lstStyle/>
            <a:p>
              <a:endParaRPr lang="en-US"/>
            </a:p>
          </p:txBody>
        </p:sp>
        <p:grpSp>
          <p:nvGrpSpPr>
            <p:cNvPr id="17421" name="Group 76"/>
            <p:cNvGrpSpPr>
              <a:grpSpLocks/>
            </p:cNvGrpSpPr>
            <p:nvPr/>
          </p:nvGrpSpPr>
          <p:grpSpPr bwMode="auto">
            <a:xfrm>
              <a:off x="809" y="3421"/>
              <a:ext cx="542" cy="672"/>
              <a:chOff x="785" y="3430"/>
              <a:chExt cx="542" cy="672"/>
            </a:xfrm>
          </p:grpSpPr>
          <p:sp>
            <p:nvSpPr>
              <p:cNvPr id="17422" name="Text Box 74"/>
              <p:cNvSpPr txBox="1">
                <a:spLocks noChangeArrowheads="1"/>
              </p:cNvSpPr>
              <p:nvPr/>
            </p:nvSpPr>
            <p:spPr bwMode="auto">
              <a:xfrm>
                <a:off x="785" y="3430"/>
                <a:ext cx="542" cy="672"/>
              </a:xfrm>
              <a:prstGeom prst="rect">
                <a:avLst/>
              </a:prstGeom>
              <a:noFill/>
              <a:ln w="9525">
                <a:noFill/>
                <a:miter lim="800000"/>
                <a:headEnd/>
                <a:tailEnd/>
              </a:ln>
            </p:spPr>
            <p:txBody>
              <a:bodyPr wrap="none">
                <a:spAutoFit/>
              </a:bodyPr>
              <a:lstStyle/>
              <a:p>
                <a:pPr algn="ctr"/>
                <a:r>
                  <a:rPr lang="en-US" sz="3200" b="1">
                    <a:solidFill>
                      <a:srgbClr val="CC00FF"/>
                    </a:solidFill>
                  </a:rPr>
                  <a:t>20</a:t>
                </a:r>
              </a:p>
              <a:p>
                <a:pPr algn="ctr"/>
                <a:r>
                  <a:rPr lang="en-US" sz="3200" b="1">
                    <a:solidFill>
                      <a:srgbClr val="CC00FF"/>
                    </a:solidFill>
                  </a:rPr>
                  <a:t>125</a:t>
                </a:r>
              </a:p>
            </p:txBody>
          </p:sp>
          <p:sp>
            <p:nvSpPr>
              <p:cNvPr id="17423" name="Line 75"/>
              <p:cNvSpPr>
                <a:spLocks noChangeShapeType="1"/>
              </p:cNvSpPr>
              <p:nvPr/>
            </p:nvSpPr>
            <p:spPr bwMode="auto">
              <a:xfrm>
                <a:off x="860" y="3766"/>
                <a:ext cx="399" cy="0"/>
              </a:xfrm>
              <a:prstGeom prst="line">
                <a:avLst/>
              </a:prstGeom>
              <a:noFill/>
              <a:ln w="19050">
                <a:solidFill>
                  <a:srgbClr val="CC00CC"/>
                </a:solidFill>
                <a:round/>
                <a:headEnd/>
                <a:tailEnd/>
              </a:ln>
            </p:spPr>
            <p:txBody>
              <a:bodyPr/>
              <a:lstStyle/>
              <a:p>
                <a:endParaRPr lang="en-US"/>
              </a:p>
            </p:txBody>
          </p:sp>
        </p:grpSp>
      </p:grpSp>
      <p:sp>
        <p:nvSpPr>
          <p:cNvPr id="57423" name="AutoShape 79"/>
          <p:cNvSpPr>
            <a:spLocks noChangeArrowheads="1"/>
          </p:cNvSpPr>
          <p:nvPr/>
        </p:nvSpPr>
        <p:spPr bwMode="auto">
          <a:xfrm>
            <a:off x="5724525" y="2852738"/>
            <a:ext cx="3276600" cy="2809875"/>
          </a:xfrm>
          <a:prstGeom prst="cloudCallout">
            <a:avLst>
              <a:gd name="adj1" fmla="val -48981"/>
              <a:gd name="adj2" fmla="val -7458"/>
            </a:avLst>
          </a:prstGeom>
          <a:solidFill>
            <a:srgbClr val="FFFF99"/>
          </a:solidFill>
          <a:ln w="9525">
            <a:solidFill>
              <a:schemeClr val="tx1"/>
            </a:solidFill>
            <a:round/>
            <a:headEnd/>
            <a:tailEnd/>
          </a:ln>
        </p:spPr>
        <p:txBody>
          <a:bodyPr/>
          <a:lstStyle/>
          <a:p>
            <a:pPr algn="ctr"/>
            <a:endParaRPr lang="en-US" sz="1800">
              <a:solidFill>
                <a:schemeClr val="tx1"/>
              </a:solidFill>
            </a:endParaRPr>
          </a:p>
        </p:txBody>
      </p:sp>
      <p:sp>
        <p:nvSpPr>
          <p:cNvPr id="57424" name="Text Box 80"/>
          <p:cNvSpPr txBox="1">
            <a:spLocks noChangeArrowheads="1"/>
          </p:cNvSpPr>
          <p:nvPr/>
        </p:nvSpPr>
        <p:spPr bwMode="auto">
          <a:xfrm>
            <a:off x="6030913" y="3175000"/>
            <a:ext cx="2736850" cy="1997075"/>
          </a:xfrm>
          <a:prstGeom prst="rect">
            <a:avLst/>
          </a:prstGeom>
          <a:noFill/>
          <a:ln w="9525">
            <a:noFill/>
            <a:miter lim="800000"/>
            <a:headEnd/>
            <a:tailEnd/>
          </a:ln>
        </p:spPr>
        <p:txBody>
          <a:bodyPr>
            <a:spAutoFit/>
          </a:bodyPr>
          <a:lstStyle/>
          <a:p>
            <a:pPr algn="ctr">
              <a:lnSpc>
                <a:spcPct val="125000"/>
              </a:lnSpc>
            </a:pPr>
            <a:r>
              <a:rPr lang="en-US" sz="2800" b="1" i="1">
                <a:solidFill>
                  <a:srgbClr val="3399FF"/>
                </a:solidFill>
              </a:rPr>
              <a:t>T</a:t>
            </a:r>
            <a:r>
              <a:rPr lang="en-US" b="1" i="1">
                <a:solidFill>
                  <a:srgbClr val="3399FF"/>
                </a:solidFill>
              </a:rPr>
              <a:t>ất cả các phân số đều có thể viết thành phân số thập phân?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7364"/>
                                        </p:tgtEl>
                                        <p:attrNameLst>
                                          <p:attrName>style.visibility</p:attrName>
                                        </p:attrNameLst>
                                      </p:cBhvr>
                                      <p:to>
                                        <p:strVal val="visible"/>
                                      </p:to>
                                    </p:set>
                                    <p:animEffect transition="in" filter="diamond(in)">
                                      <p:cBhvr>
                                        <p:cTn id="7" dur="1000"/>
                                        <p:tgtEl>
                                          <p:spTgt spid="57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Effect transition="in" filter="fade">
                                      <p:cBhvr>
                                        <p:cTn id="14" dur="20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20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7"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2000"/>
                                        <p:tgtEl>
                                          <p:spTgt spid="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2000"/>
                                        <p:tgtEl>
                                          <p:spTgt spid="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57424"/>
                                        </p:tgtEl>
                                        <p:attrNameLst>
                                          <p:attrName>style.visibility</p:attrName>
                                        </p:attrNameLst>
                                      </p:cBhvr>
                                      <p:to>
                                        <p:strVal val="visible"/>
                                      </p:to>
                                    </p:set>
                                    <p:anim calcmode="lin" valueType="num">
                                      <p:cBhvr>
                                        <p:cTn id="50" dur="500" fill="hold"/>
                                        <p:tgtEl>
                                          <p:spTgt spid="57424"/>
                                        </p:tgtEl>
                                        <p:attrNameLst>
                                          <p:attrName>ppt_w</p:attrName>
                                        </p:attrNameLst>
                                      </p:cBhvr>
                                      <p:tavLst>
                                        <p:tav tm="0">
                                          <p:val>
                                            <p:fltVal val="0"/>
                                          </p:val>
                                        </p:tav>
                                        <p:tav tm="100000">
                                          <p:val>
                                            <p:strVal val="#ppt_w"/>
                                          </p:val>
                                        </p:tav>
                                      </p:tavLst>
                                    </p:anim>
                                    <p:anim calcmode="lin" valueType="num">
                                      <p:cBhvr>
                                        <p:cTn id="51" dur="500" fill="hold"/>
                                        <p:tgtEl>
                                          <p:spTgt spid="57424"/>
                                        </p:tgtEl>
                                        <p:attrNameLst>
                                          <p:attrName>ppt_h</p:attrName>
                                        </p:attrNameLst>
                                      </p:cBhvr>
                                      <p:tavLst>
                                        <p:tav tm="0">
                                          <p:val>
                                            <p:fltVal val="0"/>
                                          </p:val>
                                        </p:tav>
                                        <p:tav tm="100000">
                                          <p:val>
                                            <p:strVal val="#ppt_h"/>
                                          </p:val>
                                        </p:tav>
                                      </p:tavLst>
                                    </p:anim>
                                    <p:animEffect transition="in" filter="fade">
                                      <p:cBhvr>
                                        <p:cTn id="52" dur="500"/>
                                        <p:tgtEl>
                                          <p:spTgt spid="57424"/>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57423"/>
                                        </p:tgtEl>
                                        <p:attrNameLst>
                                          <p:attrName>style.visibility</p:attrName>
                                        </p:attrNameLst>
                                      </p:cBhvr>
                                      <p:to>
                                        <p:strVal val="visible"/>
                                      </p:to>
                                    </p:set>
                                    <p:anim calcmode="lin" valueType="num">
                                      <p:cBhvr>
                                        <p:cTn id="55" dur="500" fill="hold"/>
                                        <p:tgtEl>
                                          <p:spTgt spid="57423"/>
                                        </p:tgtEl>
                                        <p:attrNameLst>
                                          <p:attrName>ppt_w</p:attrName>
                                        </p:attrNameLst>
                                      </p:cBhvr>
                                      <p:tavLst>
                                        <p:tav tm="0">
                                          <p:val>
                                            <p:fltVal val="0"/>
                                          </p:val>
                                        </p:tav>
                                        <p:tav tm="100000">
                                          <p:val>
                                            <p:strVal val="#ppt_w"/>
                                          </p:val>
                                        </p:tav>
                                      </p:tavLst>
                                    </p:anim>
                                    <p:anim calcmode="lin" valueType="num">
                                      <p:cBhvr>
                                        <p:cTn id="56" dur="500" fill="hold"/>
                                        <p:tgtEl>
                                          <p:spTgt spid="57423"/>
                                        </p:tgtEl>
                                        <p:attrNameLst>
                                          <p:attrName>ppt_h</p:attrName>
                                        </p:attrNameLst>
                                      </p:cBhvr>
                                      <p:tavLst>
                                        <p:tav tm="0">
                                          <p:val>
                                            <p:fltVal val="0"/>
                                          </p:val>
                                        </p:tav>
                                        <p:tav tm="100000">
                                          <p:val>
                                            <p:strVal val="#ppt_h"/>
                                          </p:val>
                                        </p:tav>
                                      </p:tavLst>
                                    </p:anim>
                                    <p:animEffect transition="in" filter="fade">
                                      <p:cBhvr>
                                        <p:cTn id="57" dur="500"/>
                                        <p:tgtEl>
                                          <p:spTgt spid="57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4" grpId="0"/>
      <p:bldP spid="57423" grpId="0" animBg="1"/>
      <p:bldP spid="574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WordArt 2"/>
          <p:cNvSpPr>
            <a:spLocks noChangeArrowheads="1" noChangeShapeType="1" noTextEdit="1"/>
          </p:cNvSpPr>
          <p:nvPr/>
        </p:nvSpPr>
        <p:spPr bwMode="auto">
          <a:xfrm>
            <a:off x="1476375" y="1557338"/>
            <a:ext cx="6248400" cy="792162"/>
          </a:xfrm>
          <a:prstGeom prst="rect">
            <a:avLst/>
          </a:prstGeom>
        </p:spPr>
        <p:txBody>
          <a:bodyPr wrap="none" fromWordArt="1">
            <a:prstTxWarp prst="textPlain">
              <a:avLst>
                <a:gd name="adj" fmla="val 50000"/>
              </a:avLst>
            </a:prstTxWarp>
          </a:bodyPr>
          <a:lstStyle/>
          <a:p>
            <a:pPr algn="ctr"/>
            <a:r>
              <a:rPr lang="en-US" sz="3600" i="1" kern="10">
                <a:ln w="9525">
                  <a:solidFill>
                    <a:srgbClr val="CC00FF"/>
                  </a:solidFill>
                  <a:round/>
                  <a:headEnd/>
                  <a:tailEnd/>
                </a:ln>
                <a:solidFill>
                  <a:srgbClr val="CC99FF"/>
                </a:solidFill>
                <a:latin typeface="Arial"/>
                <a:cs typeface="Arial"/>
              </a:rPr>
              <a:t>Một số phân số có thể viết thành phân số thập phân.</a:t>
            </a:r>
          </a:p>
        </p:txBody>
      </p:sp>
      <p:sp>
        <p:nvSpPr>
          <p:cNvPr id="18435" name="WordArt 3"/>
          <p:cNvSpPr>
            <a:spLocks noChangeArrowheads="1" noChangeShapeType="1" noTextEdit="1"/>
          </p:cNvSpPr>
          <p:nvPr/>
        </p:nvSpPr>
        <p:spPr bwMode="auto">
          <a:xfrm>
            <a:off x="468313" y="188913"/>
            <a:ext cx="4392612" cy="982662"/>
          </a:xfrm>
          <a:prstGeom prst="rect">
            <a:avLst/>
          </a:prstGeom>
        </p:spPr>
        <p:txBody>
          <a:bodyPr wrap="none" fromWordArt="1">
            <a:prstTxWarp prst="textFadeUp">
              <a:avLst>
                <a:gd name="adj" fmla="val 9991"/>
              </a:avLst>
            </a:prstTxWarp>
          </a:bodyPr>
          <a:lstStyle/>
          <a:p>
            <a:pPr algn="ctr"/>
            <a:r>
              <a:rPr lang="en-US" sz="3600" kern="10">
                <a:ln w="12700">
                  <a:solidFill>
                    <a:srgbClr val="339933"/>
                  </a:solidFill>
                  <a:round/>
                  <a:headEnd/>
                  <a:tailEnd/>
                </a:ln>
                <a:gradFill rotWithShape="1">
                  <a:gsLst>
                    <a:gs pos="0">
                      <a:srgbClr val="009900"/>
                    </a:gs>
                    <a:gs pos="100000">
                      <a:srgbClr val="00CC00"/>
                    </a:gs>
                  </a:gsLst>
                  <a:lin ang="5400000" scaled="1"/>
                </a:gradFill>
                <a:effectLst>
                  <a:outerShdw dist="35921" dir="2700000" sy="50000" rotWithShape="0">
                    <a:srgbClr val="875B0D">
                      <a:alpha val="70000"/>
                    </a:srgbClr>
                  </a:outerShdw>
                </a:effectLst>
                <a:latin typeface="Arial"/>
                <a:cs typeface="Arial"/>
              </a:rPr>
              <a:t>PHÂN SỐ THẬP PHÂN</a:t>
            </a:r>
          </a:p>
        </p:txBody>
      </p:sp>
      <p:sp>
        <p:nvSpPr>
          <p:cNvPr id="74784" name="Text Box 32"/>
          <p:cNvSpPr txBox="1">
            <a:spLocks noChangeArrowheads="1"/>
          </p:cNvSpPr>
          <p:nvPr/>
        </p:nvSpPr>
        <p:spPr bwMode="auto">
          <a:xfrm>
            <a:off x="555625" y="3571875"/>
            <a:ext cx="8048625" cy="2378075"/>
          </a:xfrm>
          <a:prstGeom prst="rect">
            <a:avLst/>
          </a:prstGeom>
          <a:noFill/>
          <a:ln w="9525">
            <a:noFill/>
            <a:miter lim="800000"/>
            <a:headEnd/>
            <a:tailEnd/>
          </a:ln>
        </p:spPr>
        <p:txBody>
          <a:bodyPr>
            <a:spAutoFit/>
          </a:bodyPr>
          <a:lstStyle/>
          <a:p>
            <a:pPr algn="just">
              <a:lnSpc>
                <a:spcPct val="125000"/>
              </a:lnSpc>
            </a:pPr>
            <a:r>
              <a:rPr lang="en-US">
                <a:solidFill>
                  <a:srgbClr val="0066FF"/>
                </a:solidFill>
              </a:rPr>
              <a:t>	Khi muốn chuyển một phân số thành phân số thập phân, ta tìm một số có thể nhân với mẫu để được 10; 100 hoặc 1000;... rồi lấy cả tử số và mẫu số của phân số nhân với số đó để được phân số thập phân (cũng có khi rút gọn để được phân số thập phân)</a:t>
            </a:r>
          </a:p>
        </p:txBody>
      </p:sp>
      <p:grpSp>
        <p:nvGrpSpPr>
          <p:cNvPr id="2" name="Group 33"/>
          <p:cNvGrpSpPr>
            <a:grpSpLocks/>
          </p:cNvGrpSpPr>
          <p:nvPr/>
        </p:nvGrpSpPr>
        <p:grpSpPr bwMode="auto">
          <a:xfrm>
            <a:off x="271463" y="2636838"/>
            <a:ext cx="1873250" cy="808037"/>
            <a:chOff x="1997" y="1008"/>
            <a:chExt cx="1889" cy="1009"/>
          </a:xfrm>
        </p:grpSpPr>
        <p:grpSp>
          <p:nvGrpSpPr>
            <p:cNvPr id="18438" name="Group 12"/>
            <p:cNvGrpSpPr>
              <a:grpSpLocks/>
            </p:cNvGrpSpPr>
            <p:nvPr/>
          </p:nvGrpSpPr>
          <p:grpSpPr bwMode="auto">
            <a:xfrm>
              <a:off x="1997" y="1008"/>
              <a:ext cx="1889" cy="1009"/>
              <a:chOff x="1997" y="1314"/>
              <a:chExt cx="1889" cy="1009"/>
            </a:xfrm>
          </p:grpSpPr>
          <p:grpSp>
            <p:nvGrpSpPr>
              <p:cNvPr id="18440" name="Group 13"/>
              <p:cNvGrpSpPr>
                <a:grpSpLocks/>
              </p:cNvGrpSpPr>
              <p:nvPr/>
            </p:nvGrpSpPr>
            <p:grpSpPr bwMode="auto">
              <a:xfrm>
                <a:off x="1997" y="1404"/>
                <a:ext cx="1889" cy="919"/>
                <a:chOff x="1973" y="1027"/>
                <a:chExt cx="1926" cy="937"/>
              </a:xfrm>
            </p:grpSpPr>
            <p:sp>
              <p:nvSpPr>
                <p:cNvPr id="6157" name="Oval 14"/>
                <p:cNvSpPr>
                  <a:spLocks noChangeArrowheads="1"/>
                </p:cNvSpPr>
                <p:nvPr/>
              </p:nvSpPr>
              <p:spPr bwMode="gray">
                <a:xfrm>
                  <a:off x="1994" y="1057"/>
                  <a:ext cx="1905" cy="907"/>
                </a:xfrm>
                <a:prstGeom prst="ellipse">
                  <a:avLst/>
                </a:prstGeom>
                <a:gradFill rotWithShape="1">
                  <a:gsLst>
                    <a:gs pos="0">
                      <a:srgbClr val="004182"/>
                    </a:gs>
                    <a:gs pos="100000">
                      <a:srgbClr val="0066CC"/>
                    </a:gs>
                  </a:gsLst>
                  <a:lin ang="2700000" scaled="1"/>
                </a:gradFill>
                <a:ln w="9525">
                  <a:noFill/>
                  <a:round/>
                  <a:headEnd/>
                  <a:tailEnd/>
                </a:ln>
                <a:effectLst>
                  <a:outerShdw dist="35921" dir="2700000" algn="ctr" rotWithShape="0">
                    <a:srgbClr val="000000"/>
                  </a:outerShdw>
                </a:effectLst>
              </p:spPr>
              <p:txBody>
                <a:bodyPr wrap="none" anchor="ctr"/>
                <a:lstStyle/>
                <a:p>
                  <a:pPr algn="r" rtl="1">
                    <a:defRPr/>
                  </a:pPr>
                  <a:endParaRPr lang="en-US" sz="1800">
                    <a:solidFill>
                      <a:schemeClr val="tx1"/>
                    </a:solidFill>
                  </a:endParaRPr>
                </a:p>
              </p:txBody>
            </p:sp>
            <p:sp>
              <p:nvSpPr>
                <p:cNvPr id="18446" name="Oval 15"/>
                <p:cNvSpPr>
                  <a:spLocks noChangeArrowheads="1"/>
                </p:cNvSpPr>
                <p:nvPr/>
              </p:nvSpPr>
              <p:spPr bwMode="gray">
                <a:xfrm>
                  <a:off x="1973" y="1027"/>
                  <a:ext cx="1905" cy="907"/>
                </a:xfrm>
                <a:prstGeom prst="ellipse">
                  <a:avLst/>
                </a:prstGeom>
                <a:gradFill rotWithShape="1">
                  <a:gsLst>
                    <a:gs pos="0">
                      <a:srgbClr val="9BC7F3"/>
                    </a:gs>
                    <a:gs pos="100000">
                      <a:srgbClr val="1D80E3"/>
                    </a:gs>
                  </a:gsLst>
                  <a:lin ang="2700000" scaled="1"/>
                </a:gradFill>
                <a:ln w="9525">
                  <a:noFill/>
                  <a:round/>
                  <a:headEnd/>
                  <a:tailEnd/>
                </a:ln>
              </p:spPr>
              <p:txBody>
                <a:bodyPr wrap="none" anchor="ctr"/>
                <a:lstStyle/>
                <a:p>
                  <a:pPr algn="r" rtl="1"/>
                  <a:endParaRPr lang="en-US" sz="1800">
                    <a:solidFill>
                      <a:schemeClr val="tx1"/>
                    </a:solidFill>
                  </a:endParaRPr>
                </a:p>
              </p:txBody>
            </p:sp>
          </p:grpSp>
          <p:sp>
            <p:nvSpPr>
              <p:cNvPr id="18441" name="Oval 16"/>
              <p:cNvSpPr>
                <a:spLocks noChangeArrowheads="1"/>
              </p:cNvSpPr>
              <p:nvPr/>
            </p:nvSpPr>
            <p:spPr bwMode="gray">
              <a:xfrm>
                <a:off x="2086" y="1314"/>
                <a:ext cx="1691" cy="845"/>
              </a:xfrm>
              <a:prstGeom prst="ellipse">
                <a:avLst/>
              </a:prstGeom>
              <a:gradFill rotWithShape="1">
                <a:gsLst>
                  <a:gs pos="0">
                    <a:srgbClr val="765E00"/>
                  </a:gs>
                  <a:gs pos="100000">
                    <a:srgbClr val="FFCC00"/>
                  </a:gs>
                </a:gsLst>
                <a:lin ang="2700000" scaled="1"/>
              </a:gradFill>
              <a:ln w="9525" algn="ctr">
                <a:noFill/>
                <a:round/>
                <a:headEnd/>
                <a:tailEnd/>
              </a:ln>
            </p:spPr>
            <p:txBody>
              <a:bodyPr vert="eaVert" wrap="none" anchor="ctr"/>
              <a:lstStyle/>
              <a:p>
                <a:pPr algn="r" rtl="1"/>
                <a:endParaRPr lang="en-US" sz="1800">
                  <a:solidFill>
                    <a:schemeClr val="tx1"/>
                  </a:solidFill>
                </a:endParaRPr>
              </a:p>
            </p:txBody>
          </p:sp>
          <p:sp>
            <p:nvSpPr>
              <p:cNvPr id="18442" name="Oval 17"/>
              <p:cNvSpPr>
                <a:spLocks noChangeArrowheads="1"/>
              </p:cNvSpPr>
              <p:nvPr/>
            </p:nvSpPr>
            <p:spPr bwMode="gray">
              <a:xfrm>
                <a:off x="2108" y="1319"/>
                <a:ext cx="1650" cy="824"/>
              </a:xfrm>
              <a:prstGeom prst="ellipse">
                <a:avLst/>
              </a:prstGeom>
              <a:gradFill rotWithShape="1">
                <a:gsLst>
                  <a:gs pos="0">
                    <a:srgbClr val="FFCC00">
                      <a:alpha val="0"/>
                    </a:srgbClr>
                  </a:gs>
                  <a:gs pos="100000">
                    <a:srgbClr val="FFEDA6"/>
                  </a:gs>
                </a:gsLst>
                <a:lin ang="2700000" scaled="1"/>
              </a:gradFill>
              <a:ln w="9525" algn="ctr">
                <a:noFill/>
                <a:round/>
                <a:headEnd/>
                <a:tailEnd/>
              </a:ln>
            </p:spPr>
            <p:txBody>
              <a:bodyPr vert="eaVert" wrap="none" anchor="ctr"/>
              <a:lstStyle/>
              <a:p>
                <a:pPr algn="r" rtl="1"/>
                <a:endParaRPr lang="en-US" sz="1800">
                  <a:solidFill>
                    <a:schemeClr val="tx1"/>
                  </a:solidFill>
                </a:endParaRPr>
              </a:p>
            </p:txBody>
          </p:sp>
          <p:sp>
            <p:nvSpPr>
              <p:cNvPr id="18443" name="Oval 18"/>
              <p:cNvSpPr>
                <a:spLocks noChangeArrowheads="1"/>
              </p:cNvSpPr>
              <p:nvPr/>
            </p:nvSpPr>
            <p:spPr bwMode="gray">
              <a:xfrm>
                <a:off x="2125" y="1327"/>
                <a:ext cx="1570" cy="770"/>
              </a:xfrm>
              <a:prstGeom prst="ellipse">
                <a:avLst/>
              </a:prstGeom>
              <a:gradFill rotWithShape="1">
                <a:gsLst>
                  <a:gs pos="0">
                    <a:srgbClr val="CAA200"/>
                  </a:gs>
                  <a:gs pos="100000">
                    <a:srgbClr val="FFCC00">
                      <a:alpha val="48000"/>
                    </a:srgbClr>
                  </a:gs>
                </a:gsLst>
                <a:lin ang="2700000" scaled="1"/>
              </a:gradFill>
              <a:ln w="9525" algn="ctr">
                <a:noFill/>
                <a:round/>
                <a:headEnd/>
                <a:tailEnd/>
              </a:ln>
            </p:spPr>
            <p:txBody>
              <a:bodyPr vert="eaVert" wrap="none" anchor="ctr"/>
              <a:lstStyle/>
              <a:p>
                <a:pPr algn="r" rtl="1"/>
                <a:endParaRPr lang="en-US" sz="1800">
                  <a:solidFill>
                    <a:schemeClr val="tx1"/>
                  </a:solidFill>
                </a:endParaRPr>
              </a:p>
            </p:txBody>
          </p:sp>
          <p:sp>
            <p:nvSpPr>
              <p:cNvPr id="18444" name="Oval 19"/>
              <p:cNvSpPr>
                <a:spLocks noChangeArrowheads="1"/>
              </p:cNvSpPr>
              <p:nvPr/>
            </p:nvSpPr>
            <p:spPr bwMode="gray">
              <a:xfrm>
                <a:off x="2208" y="1344"/>
                <a:ext cx="1382" cy="624"/>
              </a:xfrm>
              <a:prstGeom prst="ellipse">
                <a:avLst/>
              </a:prstGeom>
              <a:gradFill rotWithShape="1">
                <a:gsLst>
                  <a:gs pos="0">
                    <a:srgbClr val="FFFFFF"/>
                  </a:gs>
                  <a:gs pos="100000">
                    <a:srgbClr val="FFCC00">
                      <a:alpha val="37999"/>
                    </a:srgbClr>
                  </a:gs>
                </a:gsLst>
                <a:lin ang="2700000" scaled="1"/>
              </a:gradFill>
              <a:ln w="9525" algn="ctr">
                <a:noFill/>
                <a:round/>
                <a:headEnd/>
                <a:tailEnd/>
              </a:ln>
            </p:spPr>
            <p:txBody>
              <a:bodyPr vert="eaVert" wrap="none" anchor="ctr"/>
              <a:lstStyle/>
              <a:p>
                <a:pPr algn="r" rtl="1"/>
                <a:endParaRPr lang="en-US" sz="1800">
                  <a:solidFill>
                    <a:schemeClr val="tx1"/>
                  </a:solidFill>
                </a:endParaRPr>
              </a:p>
            </p:txBody>
          </p:sp>
        </p:grpSp>
        <p:sp>
          <p:nvSpPr>
            <p:cNvPr id="18439" name="Text Box 20"/>
            <p:cNvSpPr txBox="1">
              <a:spLocks noChangeArrowheads="1"/>
            </p:cNvSpPr>
            <p:nvPr/>
          </p:nvSpPr>
          <p:spPr bwMode="auto">
            <a:xfrm>
              <a:off x="2416" y="1135"/>
              <a:ext cx="1039" cy="571"/>
            </a:xfrm>
            <a:prstGeom prst="rect">
              <a:avLst/>
            </a:prstGeom>
            <a:noFill/>
            <a:ln w="9525" algn="ctr">
              <a:noFill/>
              <a:miter lim="800000"/>
              <a:headEnd/>
              <a:tailEnd/>
            </a:ln>
          </p:spPr>
          <p:txBody>
            <a:bodyPr wrap="none">
              <a:spAutoFit/>
            </a:bodyPr>
            <a:lstStyle/>
            <a:p>
              <a:pPr algn="ctr" eaLnBrk="0" hangingPunct="0"/>
              <a:r>
                <a:rPr lang="en-US" b="1">
                  <a:solidFill>
                    <a:schemeClr val="tx1"/>
                  </a:solidFill>
                </a:rPr>
                <a:t>Chú ý</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1000" fill="hold"/>
                                        <p:tgtEl>
                                          <p:spTgt spid="74754"/>
                                        </p:tgtEl>
                                        <p:attrNameLst>
                                          <p:attrName>ppt_w</p:attrName>
                                        </p:attrNameLst>
                                      </p:cBhvr>
                                      <p:tavLst>
                                        <p:tav tm="0">
                                          <p:val>
                                            <p:strVal val="#ppt_w*0.70"/>
                                          </p:val>
                                        </p:tav>
                                        <p:tav tm="100000">
                                          <p:val>
                                            <p:strVal val="#ppt_w"/>
                                          </p:val>
                                        </p:tav>
                                      </p:tavLst>
                                    </p:anim>
                                    <p:anim calcmode="lin" valueType="num">
                                      <p:cBhvr>
                                        <p:cTn id="8" dur="1000" fill="hold"/>
                                        <p:tgtEl>
                                          <p:spTgt spid="74754"/>
                                        </p:tgtEl>
                                        <p:attrNameLst>
                                          <p:attrName>ppt_h</p:attrName>
                                        </p:attrNameLst>
                                      </p:cBhvr>
                                      <p:tavLst>
                                        <p:tav tm="0">
                                          <p:val>
                                            <p:strVal val="#ppt_h"/>
                                          </p:val>
                                        </p:tav>
                                        <p:tav tm="100000">
                                          <p:val>
                                            <p:strVal val="#ppt_h"/>
                                          </p:val>
                                        </p:tav>
                                      </p:tavLst>
                                    </p:anim>
                                    <p:animEffect transition="in" filter="fade">
                                      <p:cBhvr>
                                        <p:cTn id="9" dur="1000"/>
                                        <p:tgtEl>
                                          <p:spTgt spid="747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74784"/>
                                        </p:tgtEl>
                                        <p:attrNameLst>
                                          <p:attrName>style.visibility</p:attrName>
                                        </p:attrNameLst>
                                      </p:cBhvr>
                                      <p:to>
                                        <p:strVal val="visible"/>
                                      </p:to>
                                    </p:set>
                                    <p:animEffect transition="in" filter="fade">
                                      <p:cBhvr>
                                        <p:cTn id="21" dur="1000"/>
                                        <p:tgtEl>
                                          <p:spTgt spid="74784"/>
                                        </p:tgtEl>
                                      </p:cBhvr>
                                    </p:animEffect>
                                    <p:anim calcmode="lin" valueType="num">
                                      <p:cBhvr>
                                        <p:cTn id="22" dur="1000" fill="hold"/>
                                        <p:tgtEl>
                                          <p:spTgt spid="74784"/>
                                        </p:tgtEl>
                                        <p:attrNameLst>
                                          <p:attrName>ppt_x</p:attrName>
                                        </p:attrNameLst>
                                      </p:cBhvr>
                                      <p:tavLst>
                                        <p:tav tm="0">
                                          <p:val>
                                            <p:strVal val="#ppt_x"/>
                                          </p:val>
                                        </p:tav>
                                        <p:tav tm="100000">
                                          <p:val>
                                            <p:strVal val="#ppt_x"/>
                                          </p:val>
                                        </p:tav>
                                      </p:tavLst>
                                    </p:anim>
                                    <p:anim calcmode="lin" valueType="num">
                                      <p:cBhvr>
                                        <p:cTn id="23" dur="900" decel="100000" fill="hold"/>
                                        <p:tgtEl>
                                          <p:spTgt spid="7478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47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p:bldP spid="747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WordArt 4"/>
          <p:cNvSpPr>
            <a:spLocks noChangeArrowheads="1" noChangeShapeType="1" noTextEdit="1"/>
          </p:cNvSpPr>
          <p:nvPr/>
        </p:nvSpPr>
        <p:spPr bwMode="auto">
          <a:xfrm>
            <a:off x="862013" y="511175"/>
            <a:ext cx="2808287" cy="523875"/>
          </a:xfrm>
          <a:prstGeom prst="rect">
            <a:avLst/>
          </a:prstGeom>
        </p:spPr>
        <p:txBody>
          <a:bodyPr wrap="none" fromWordArt="1">
            <a:prstTxWarp prst="textPlain">
              <a:avLst>
                <a:gd name="adj" fmla="val 50000"/>
              </a:avLst>
            </a:prstTxWarp>
          </a:bodyPr>
          <a:lstStyle/>
          <a:p>
            <a:pPr algn="ctr"/>
            <a:r>
              <a:rPr lang="en-US" sz="3600" i="1" kern="10">
                <a:ln w="0">
                  <a:solidFill>
                    <a:schemeClr val="tx2"/>
                  </a:solidFill>
                  <a:round/>
                  <a:headEnd/>
                  <a:tailEnd/>
                </a:ln>
                <a:solidFill>
                  <a:srgbClr val="FFFFFF"/>
                </a:solidFill>
                <a:effectLst>
                  <a:outerShdw dist="35921" dir="2700000" algn="ctr" rotWithShape="0">
                    <a:srgbClr val="808080">
                      <a:alpha val="79999"/>
                    </a:srgbClr>
                  </a:outerShdw>
                </a:effectLst>
                <a:latin typeface="Arial"/>
                <a:cs typeface="Arial"/>
              </a:rPr>
              <a:t>LUYỆN TẬP</a:t>
            </a:r>
          </a:p>
        </p:txBody>
      </p:sp>
      <p:grpSp>
        <p:nvGrpSpPr>
          <p:cNvPr id="2" name="Group 32"/>
          <p:cNvGrpSpPr>
            <a:grpSpLocks/>
          </p:cNvGrpSpPr>
          <p:nvPr/>
        </p:nvGrpSpPr>
        <p:grpSpPr bwMode="auto">
          <a:xfrm>
            <a:off x="1116013" y="2997200"/>
            <a:ext cx="7543800" cy="2195513"/>
            <a:chOff x="432" y="1488"/>
            <a:chExt cx="4752" cy="1383"/>
          </a:xfrm>
        </p:grpSpPr>
        <p:graphicFrame>
          <p:nvGraphicFramePr>
            <p:cNvPr id="1026" name="Object 33"/>
            <p:cNvGraphicFramePr>
              <a:graphicFrameLocks noChangeAspect="1"/>
            </p:cNvGraphicFramePr>
            <p:nvPr/>
          </p:nvGraphicFramePr>
          <p:xfrm>
            <a:off x="432" y="1488"/>
            <a:ext cx="495" cy="960"/>
          </p:xfrm>
          <a:graphic>
            <a:graphicData uri="http://schemas.openxmlformats.org/presentationml/2006/ole">
              <mc:AlternateContent xmlns:mc="http://schemas.openxmlformats.org/markup-compatibility/2006">
                <mc:Choice xmlns:v="urn:schemas-microsoft-com:vml" Requires="v">
                  <p:oleObj name="Equation" r:id="rId3" imgW="203112" imgH="393529" progId="Equation.3">
                    <p:embed/>
                  </p:oleObj>
                </mc:Choice>
                <mc:Fallback>
                  <p:oleObj name="Equation" r:id="rId3" imgW="203112" imgH="393529" progId="Equation.3">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488"/>
                          <a:ext cx="495" cy="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4"/>
            <p:cNvGraphicFramePr>
              <a:graphicFrameLocks noChangeAspect="1"/>
            </p:cNvGraphicFramePr>
            <p:nvPr/>
          </p:nvGraphicFramePr>
          <p:xfrm>
            <a:off x="1299" y="1488"/>
            <a:ext cx="681" cy="960"/>
          </p:xfrm>
          <a:graphic>
            <a:graphicData uri="http://schemas.openxmlformats.org/presentationml/2006/ole">
              <mc:AlternateContent xmlns:mc="http://schemas.openxmlformats.org/markup-compatibility/2006">
                <mc:Choice xmlns:v="urn:schemas-microsoft-com:vml" Requires="v">
                  <p:oleObj name="Equation" r:id="rId5" imgW="279279" imgH="393529" progId="Equation.3">
                    <p:embed/>
                  </p:oleObj>
                </mc:Choice>
                <mc:Fallback>
                  <p:oleObj name="Equation" r:id="rId5" imgW="279279" imgH="393529" progId="Equation.3">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9" y="1488"/>
                          <a:ext cx="681" cy="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35"/>
            <p:cNvGraphicFramePr>
              <a:graphicFrameLocks noChangeAspect="1"/>
            </p:cNvGraphicFramePr>
            <p:nvPr/>
          </p:nvGraphicFramePr>
          <p:xfrm>
            <a:off x="2259" y="1488"/>
            <a:ext cx="867" cy="960"/>
          </p:xfrm>
          <a:graphic>
            <a:graphicData uri="http://schemas.openxmlformats.org/presentationml/2006/ole">
              <mc:AlternateContent xmlns:mc="http://schemas.openxmlformats.org/markup-compatibility/2006">
                <mc:Choice xmlns:v="urn:schemas-microsoft-com:vml" Requires="v">
                  <p:oleObj name="Equation" r:id="rId7" imgW="355292" imgH="393359" progId="Equation.3">
                    <p:embed/>
                  </p:oleObj>
                </mc:Choice>
                <mc:Fallback>
                  <p:oleObj name="Equation" r:id="rId7" imgW="355292" imgH="393359" progId="Equation.3">
                    <p:embed/>
                    <p:pic>
                      <p:nvPicPr>
                        <p:cNvPr id="0" name="Object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9" y="1488"/>
                          <a:ext cx="867" cy="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36"/>
            <p:cNvGraphicFramePr>
              <a:graphicFrameLocks noChangeAspect="1"/>
            </p:cNvGraphicFramePr>
            <p:nvPr/>
          </p:nvGraphicFramePr>
          <p:xfrm>
            <a:off x="3378" y="1488"/>
            <a:ext cx="1239" cy="960"/>
          </p:xfrm>
          <a:graphic>
            <a:graphicData uri="http://schemas.openxmlformats.org/presentationml/2006/ole">
              <mc:AlternateContent xmlns:mc="http://schemas.openxmlformats.org/markup-compatibility/2006">
                <mc:Choice xmlns:v="urn:schemas-microsoft-com:vml" Requires="v">
                  <p:oleObj name="Equation" r:id="rId9" imgW="507780" imgH="393529" progId="Equation.3">
                    <p:embed/>
                  </p:oleObj>
                </mc:Choice>
                <mc:Fallback>
                  <p:oleObj name="Equation" r:id="rId9" imgW="507780" imgH="393529" progId="Equation.3">
                    <p:embed/>
                    <p:pic>
                      <p:nvPicPr>
                        <p:cNvPr id="0" name="Object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8" y="1488"/>
                          <a:ext cx="1239" cy="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5" name="Text Box 37"/>
            <p:cNvSpPr txBox="1">
              <a:spLocks noChangeArrowheads="1"/>
            </p:cNvSpPr>
            <p:nvPr/>
          </p:nvSpPr>
          <p:spPr bwMode="auto">
            <a:xfrm>
              <a:off x="576" y="2640"/>
              <a:ext cx="4608" cy="231"/>
            </a:xfrm>
            <a:prstGeom prst="rect">
              <a:avLst/>
            </a:prstGeom>
            <a:noFill/>
            <a:ln w="9525">
              <a:noFill/>
              <a:miter lim="800000"/>
              <a:headEnd/>
              <a:tailEnd/>
            </a:ln>
          </p:spPr>
          <p:txBody>
            <a:bodyPr>
              <a:spAutoFit/>
            </a:bodyPr>
            <a:lstStyle/>
            <a:p>
              <a:pPr eaLnBrk="0" hangingPunct="0">
                <a:spcBef>
                  <a:spcPct val="50000"/>
                </a:spcBef>
              </a:pPr>
              <a:endParaRPr lang="en-US" sz="1800">
                <a:solidFill>
                  <a:schemeClr val="tx1"/>
                </a:solidFill>
              </a:endParaRPr>
            </a:p>
          </p:txBody>
        </p:sp>
        <p:sp>
          <p:nvSpPr>
            <p:cNvPr id="1046" name="Text Box 38"/>
            <p:cNvSpPr txBox="1">
              <a:spLocks noChangeArrowheads="1"/>
            </p:cNvSpPr>
            <p:nvPr/>
          </p:nvSpPr>
          <p:spPr bwMode="auto">
            <a:xfrm>
              <a:off x="864" y="1854"/>
              <a:ext cx="288" cy="231"/>
            </a:xfrm>
            <a:prstGeom prst="rect">
              <a:avLst/>
            </a:prstGeom>
            <a:noFill/>
            <a:ln w="9525">
              <a:noFill/>
              <a:miter lim="800000"/>
              <a:headEnd/>
              <a:tailEnd/>
            </a:ln>
          </p:spPr>
          <p:txBody>
            <a:bodyPr>
              <a:spAutoFit/>
            </a:bodyPr>
            <a:lstStyle/>
            <a:p>
              <a:pPr eaLnBrk="0" hangingPunct="0">
                <a:spcBef>
                  <a:spcPct val="50000"/>
                </a:spcBef>
              </a:pPr>
              <a:r>
                <a:rPr lang="en-US" sz="1800">
                  <a:solidFill>
                    <a:srgbClr val="000000"/>
                  </a:solidFill>
                </a:rPr>
                <a:t>;</a:t>
              </a:r>
            </a:p>
          </p:txBody>
        </p:sp>
        <p:sp>
          <p:nvSpPr>
            <p:cNvPr id="1047" name="Text Box 39"/>
            <p:cNvSpPr txBox="1">
              <a:spLocks noChangeArrowheads="1"/>
            </p:cNvSpPr>
            <p:nvPr/>
          </p:nvSpPr>
          <p:spPr bwMode="auto">
            <a:xfrm>
              <a:off x="1968" y="1854"/>
              <a:ext cx="288" cy="231"/>
            </a:xfrm>
            <a:prstGeom prst="rect">
              <a:avLst/>
            </a:prstGeom>
            <a:noFill/>
            <a:ln w="9525">
              <a:noFill/>
              <a:miter lim="800000"/>
              <a:headEnd/>
              <a:tailEnd/>
            </a:ln>
          </p:spPr>
          <p:txBody>
            <a:bodyPr>
              <a:spAutoFit/>
            </a:bodyPr>
            <a:lstStyle/>
            <a:p>
              <a:pPr eaLnBrk="0" hangingPunct="0">
                <a:spcBef>
                  <a:spcPct val="50000"/>
                </a:spcBef>
              </a:pPr>
              <a:r>
                <a:rPr lang="en-US" sz="1800">
                  <a:solidFill>
                    <a:srgbClr val="000000"/>
                  </a:solidFill>
                </a:rPr>
                <a:t>;</a:t>
              </a:r>
            </a:p>
          </p:txBody>
        </p:sp>
        <p:sp>
          <p:nvSpPr>
            <p:cNvPr id="1048" name="Text Box 40"/>
            <p:cNvSpPr txBox="1">
              <a:spLocks noChangeArrowheads="1"/>
            </p:cNvSpPr>
            <p:nvPr/>
          </p:nvSpPr>
          <p:spPr bwMode="auto">
            <a:xfrm>
              <a:off x="3024" y="1854"/>
              <a:ext cx="288" cy="231"/>
            </a:xfrm>
            <a:prstGeom prst="rect">
              <a:avLst/>
            </a:prstGeom>
            <a:noFill/>
            <a:ln w="9525">
              <a:noFill/>
              <a:miter lim="800000"/>
              <a:headEnd/>
              <a:tailEnd/>
            </a:ln>
          </p:spPr>
          <p:txBody>
            <a:bodyPr>
              <a:spAutoFit/>
            </a:bodyPr>
            <a:lstStyle/>
            <a:p>
              <a:pPr eaLnBrk="0" hangingPunct="0">
                <a:spcBef>
                  <a:spcPct val="50000"/>
                </a:spcBef>
              </a:pPr>
              <a:r>
                <a:rPr lang="en-US" sz="1800">
                  <a:solidFill>
                    <a:srgbClr val="000000"/>
                  </a:solidFill>
                </a:rPr>
                <a:t>;</a:t>
              </a:r>
            </a:p>
          </p:txBody>
        </p:sp>
      </p:grpSp>
      <p:grpSp>
        <p:nvGrpSpPr>
          <p:cNvPr id="3" name="Group 54"/>
          <p:cNvGrpSpPr>
            <a:grpSpLocks/>
          </p:cNvGrpSpPr>
          <p:nvPr/>
        </p:nvGrpSpPr>
        <p:grpSpPr bwMode="auto">
          <a:xfrm>
            <a:off x="539750" y="1735138"/>
            <a:ext cx="5341938" cy="685800"/>
            <a:chOff x="340" y="1093"/>
            <a:chExt cx="3365" cy="432"/>
          </a:xfrm>
        </p:grpSpPr>
        <p:sp>
          <p:nvSpPr>
            <p:cNvPr id="1033" name="AutoShape 17"/>
            <p:cNvSpPr>
              <a:spLocks noChangeArrowheads="1"/>
            </p:cNvSpPr>
            <p:nvPr/>
          </p:nvSpPr>
          <p:spPr bwMode="auto">
            <a:xfrm>
              <a:off x="554" y="1122"/>
              <a:ext cx="2714"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p>
              <a:pPr algn="r" rtl="1"/>
              <a:endParaRPr lang="en-US" sz="1800">
                <a:solidFill>
                  <a:schemeClr val="tx1"/>
                </a:solidFill>
              </a:endParaRPr>
            </a:p>
          </p:txBody>
        </p:sp>
        <p:sp>
          <p:nvSpPr>
            <p:cNvPr id="1034" name="Oval 18"/>
            <p:cNvSpPr>
              <a:spLocks noChangeArrowheads="1"/>
            </p:cNvSpPr>
            <p:nvPr/>
          </p:nvSpPr>
          <p:spPr bwMode="auto">
            <a:xfrm rot="1758052">
              <a:off x="354" y="1108"/>
              <a:ext cx="514" cy="417"/>
            </a:xfrm>
            <a:prstGeom prst="ellipse">
              <a:avLst/>
            </a:prstGeom>
            <a:gradFill rotWithShape="1">
              <a:gsLst>
                <a:gs pos="0">
                  <a:srgbClr val="006600"/>
                </a:gs>
                <a:gs pos="100000">
                  <a:srgbClr val="002F00"/>
                </a:gs>
              </a:gsLst>
              <a:lin ang="5400000" scaled="1"/>
            </a:gradFill>
            <a:ln w="9525">
              <a:noFill/>
              <a:round/>
              <a:headEnd/>
              <a:tailEnd/>
            </a:ln>
          </p:spPr>
          <p:txBody>
            <a:bodyPr wrap="none" anchor="ctr"/>
            <a:lstStyle/>
            <a:p>
              <a:pPr algn="r" rtl="1"/>
              <a:endParaRPr lang="en-US" sz="1800">
                <a:solidFill>
                  <a:schemeClr val="tx1"/>
                </a:solidFill>
              </a:endParaRPr>
            </a:p>
          </p:txBody>
        </p:sp>
        <p:sp>
          <p:nvSpPr>
            <p:cNvPr id="1035" name="Oval 19"/>
            <p:cNvSpPr>
              <a:spLocks noChangeArrowheads="1"/>
            </p:cNvSpPr>
            <p:nvPr/>
          </p:nvSpPr>
          <p:spPr bwMode="auto">
            <a:xfrm rot="1758052">
              <a:off x="340" y="1093"/>
              <a:ext cx="514" cy="417"/>
            </a:xfrm>
            <a:prstGeom prst="ellipse">
              <a:avLst/>
            </a:prstGeom>
            <a:gradFill rotWithShape="1">
              <a:gsLst>
                <a:gs pos="0">
                  <a:srgbClr val="74A731"/>
                </a:gs>
                <a:gs pos="100000">
                  <a:srgbClr val="364D17"/>
                </a:gs>
              </a:gsLst>
              <a:lin ang="5400000" scaled="1"/>
            </a:gradFill>
            <a:ln w="9525">
              <a:noFill/>
              <a:round/>
              <a:headEnd/>
              <a:tailEnd/>
            </a:ln>
          </p:spPr>
          <p:txBody>
            <a:bodyPr wrap="none" anchor="ctr"/>
            <a:lstStyle/>
            <a:p>
              <a:pPr algn="r" rtl="1"/>
              <a:endParaRPr lang="en-US" sz="1800">
                <a:solidFill>
                  <a:schemeClr val="tx1"/>
                </a:solidFill>
              </a:endParaRPr>
            </a:p>
          </p:txBody>
        </p:sp>
        <p:sp>
          <p:nvSpPr>
            <p:cNvPr id="1036" name="Oval 20"/>
            <p:cNvSpPr>
              <a:spLocks noChangeArrowheads="1"/>
            </p:cNvSpPr>
            <p:nvPr/>
          </p:nvSpPr>
          <p:spPr bwMode="auto">
            <a:xfrm>
              <a:off x="391" y="1119"/>
              <a:ext cx="231" cy="235"/>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algn="r" rtl="1"/>
              <a:endParaRPr lang="en-US" sz="1800">
                <a:solidFill>
                  <a:schemeClr val="tx1"/>
                </a:solidFill>
              </a:endParaRPr>
            </a:p>
          </p:txBody>
        </p:sp>
        <p:sp>
          <p:nvSpPr>
            <p:cNvPr id="1037" name="Text Box 21"/>
            <p:cNvSpPr txBox="1">
              <a:spLocks noChangeArrowheads="1"/>
            </p:cNvSpPr>
            <p:nvPr/>
          </p:nvSpPr>
          <p:spPr bwMode="auto">
            <a:xfrm>
              <a:off x="820" y="1141"/>
              <a:ext cx="2160" cy="288"/>
            </a:xfrm>
            <a:prstGeom prst="rect">
              <a:avLst/>
            </a:prstGeom>
            <a:noFill/>
            <a:ln w="9525" algn="ctr">
              <a:noFill/>
              <a:miter lim="800000"/>
              <a:headEnd/>
              <a:tailEnd/>
            </a:ln>
          </p:spPr>
          <p:txBody>
            <a:bodyPr>
              <a:spAutoFit/>
            </a:bodyPr>
            <a:lstStyle/>
            <a:p>
              <a:pPr algn="ctr" eaLnBrk="0" hangingPunct="0"/>
              <a:r>
                <a:rPr lang="en-US" b="1">
                  <a:solidFill>
                    <a:srgbClr val="000000"/>
                  </a:solidFill>
                </a:rPr>
                <a:t>Click to add Title</a:t>
              </a:r>
            </a:p>
          </p:txBody>
        </p:sp>
        <p:sp>
          <p:nvSpPr>
            <p:cNvPr id="1038" name="Text Box 22"/>
            <p:cNvSpPr txBox="1">
              <a:spLocks noChangeArrowheads="1"/>
            </p:cNvSpPr>
            <p:nvPr/>
          </p:nvSpPr>
          <p:spPr bwMode="auto">
            <a:xfrm>
              <a:off x="460" y="1111"/>
              <a:ext cx="258" cy="365"/>
            </a:xfrm>
            <a:prstGeom prst="rect">
              <a:avLst/>
            </a:prstGeom>
            <a:noFill/>
            <a:ln w="9525" algn="ctr">
              <a:noFill/>
              <a:miter lim="800000"/>
              <a:headEnd/>
              <a:tailEnd/>
            </a:ln>
          </p:spPr>
          <p:txBody>
            <a:bodyPr wrap="none">
              <a:spAutoFit/>
            </a:bodyPr>
            <a:lstStyle/>
            <a:p>
              <a:pPr algn="ctr" eaLnBrk="0" hangingPunct="0"/>
              <a:r>
                <a:rPr lang="en-US" sz="3200" b="1">
                  <a:solidFill>
                    <a:srgbClr val="FFFFFF"/>
                  </a:solidFill>
                </a:rPr>
                <a:t>2</a:t>
              </a:r>
            </a:p>
          </p:txBody>
        </p:sp>
        <p:sp>
          <p:nvSpPr>
            <p:cNvPr id="1039" name="AutoShape 23"/>
            <p:cNvSpPr>
              <a:spLocks noChangeArrowheads="1"/>
            </p:cNvSpPr>
            <p:nvPr/>
          </p:nvSpPr>
          <p:spPr bwMode="gray">
            <a:xfrm>
              <a:off x="554" y="1122"/>
              <a:ext cx="3069" cy="345"/>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p>
              <a:pPr algn="r" rtl="1"/>
              <a:endParaRPr lang="en-US" sz="1800">
                <a:solidFill>
                  <a:schemeClr val="tx1"/>
                </a:solidFill>
              </a:endParaRPr>
            </a:p>
          </p:txBody>
        </p:sp>
        <p:sp>
          <p:nvSpPr>
            <p:cNvPr id="1040" name="Oval 24"/>
            <p:cNvSpPr>
              <a:spLocks noChangeArrowheads="1"/>
            </p:cNvSpPr>
            <p:nvPr/>
          </p:nvSpPr>
          <p:spPr bwMode="gray">
            <a:xfrm rot="1758052">
              <a:off x="354" y="1108"/>
              <a:ext cx="514" cy="417"/>
            </a:xfrm>
            <a:prstGeom prst="ellipse">
              <a:avLst/>
            </a:prstGeom>
            <a:solidFill>
              <a:srgbClr val="55497D"/>
            </a:solidFill>
            <a:ln w="9525">
              <a:noFill/>
              <a:round/>
              <a:headEnd/>
              <a:tailEnd/>
            </a:ln>
          </p:spPr>
          <p:txBody>
            <a:bodyPr wrap="none" anchor="ctr"/>
            <a:lstStyle/>
            <a:p>
              <a:pPr algn="r" rtl="1"/>
              <a:endParaRPr lang="en-US" sz="1800">
                <a:solidFill>
                  <a:schemeClr val="tx1"/>
                </a:solidFill>
              </a:endParaRPr>
            </a:p>
          </p:txBody>
        </p:sp>
        <p:sp>
          <p:nvSpPr>
            <p:cNvPr id="1041" name="Oval 25"/>
            <p:cNvSpPr>
              <a:spLocks noChangeArrowheads="1"/>
            </p:cNvSpPr>
            <p:nvPr/>
          </p:nvSpPr>
          <p:spPr bwMode="gray">
            <a:xfrm rot="1758052">
              <a:off x="340" y="1093"/>
              <a:ext cx="514" cy="417"/>
            </a:xfrm>
            <a:prstGeom prst="ellipse">
              <a:avLst/>
            </a:prstGeom>
            <a:gradFill rotWithShape="1">
              <a:gsLst>
                <a:gs pos="0">
                  <a:srgbClr val="95A8FB"/>
                </a:gs>
                <a:gs pos="100000">
                  <a:srgbClr val="454E74"/>
                </a:gs>
              </a:gsLst>
              <a:lin ang="5400000" scaled="1"/>
            </a:gradFill>
            <a:ln w="9525">
              <a:noFill/>
              <a:round/>
              <a:headEnd/>
              <a:tailEnd/>
            </a:ln>
          </p:spPr>
          <p:txBody>
            <a:bodyPr wrap="none" anchor="ctr"/>
            <a:lstStyle/>
            <a:p>
              <a:pPr algn="r" rtl="1"/>
              <a:endParaRPr lang="en-US" sz="1800">
                <a:solidFill>
                  <a:schemeClr val="tx1"/>
                </a:solidFill>
              </a:endParaRPr>
            </a:p>
          </p:txBody>
        </p:sp>
        <p:sp>
          <p:nvSpPr>
            <p:cNvPr id="1042" name="Text Box 26"/>
            <p:cNvSpPr txBox="1">
              <a:spLocks noChangeArrowheads="1"/>
            </p:cNvSpPr>
            <p:nvPr/>
          </p:nvSpPr>
          <p:spPr bwMode="gray">
            <a:xfrm>
              <a:off x="720" y="1141"/>
              <a:ext cx="2985" cy="288"/>
            </a:xfrm>
            <a:prstGeom prst="rect">
              <a:avLst/>
            </a:prstGeom>
            <a:noFill/>
            <a:ln w="9525" algn="ctr">
              <a:noFill/>
              <a:miter lim="800000"/>
              <a:headEnd/>
              <a:tailEnd/>
            </a:ln>
          </p:spPr>
          <p:txBody>
            <a:bodyPr>
              <a:spAutoFit/>
            </a:bodyPr>
            <a:lstStyle/>
            <a:p>
              <a:pPr algn="ctr" eaLnBrk="0" hangingPunct="0"/>
              <a:r>
                <a:rPr lang="en-US" b="1"/>
                <a:t>Đọc các phân số thập phân</a:t>
              </a:r>
            </a:p>
          </p:txBody>
        </p:sp>
        <p:pic>
          <p:nvPicPr>
            <p:cNvPr id="1043" name="Picture 27" descr="Picture1"/>
            <p:cNvPicPr>
              <a:picLocks noChangeAspect="1" noChangeArrowheads="1"/>
            </p:cNvPicPr>
            <p:nvPr/>
          </p:nvPicPr>
          <p:blipFill>
            <a:blip r:embed="rId11"/>
            <a:srcRect/>
            <a:stretch>
              <a:fillRect/>
            </a:stretch>
          </p:blipFill>
          <p:spPr bwMode="auto">
            <a:xfrm>
              <a:off x="388" y="1117"/>
              <a:ext cx="239" cy="243"/>
            </a:xfrm>
            <a:prstGeom prst="rect">
              <a:avLst/>
            </a:prstGeom>
            <a:noFill/>
            <a:ln w="9525">
              <a:noFill/>
              <a:miter lim="800000"/>
              <a:headEnd/>
              <a:tailEnd/>
            </a:ln>
          </p:spPr>
        </p:pic>
        <p:sp>
          <p:nvSpPr>
            <p:cNvPr id="1044" name="Text Box 28"/>
            <p:cNvSpPr txBox="1">
              <a:spLocks noChangeArrowheads="1"/>
            </p:cNvSpPr>
            <p:nvPr/>
          </p:nvSpPr>
          <p:spPr bwMode="gray">
            <a:xfrm>
              <a:off x="484" y="1111"/>
              <a:ext cx="258" cy="365"/>
            </a:xfrm>
            <a:prstGeom prst="rect">
              <a:avLst/>
            </a:prstGeom>
            <a:noFill/>
            <a:ln w="9525" algn="ctr">
              <a:noFill/>
              <a:miter lim="800000"/>
              <a:headEnd/>
              <a:tailEnd/>
            </a:ln>
          </p:spPr>
          <p:txBody>
            <a:bodyPr wrap="none">
              <a:spAutoFit/>
            </a:bodyPr>
            <a:lstStyle/>
            <a:p>
              <a:pPr algn="ctr" eaLnBrk="0" hangingPunct="0"/>
              <a:r>
                <a:rPr lang="en-US" sz="3200" b="1">
                  <a:solidFill>
                    <a:srgbClr val="FFFFFF"/>
                  </a:solidFill>
                </a:rPr>
                <a:t>1</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0-#ppt_w/2"/>
                                          </p:val>
                                        </p:tav>
                                        <p:tav tm="100000">
                                          <p:val>
                                            <p:strVal val="#ppt_x"/>
                                          </p:val>
                                        </p:tav>
                                      </p:tavLst>
                                    </p:anim>
                                    <p:anim calcmode="lin" valueType="num">
                                      <p:cBhvr additive="base">
                                        <p:cTn id="16"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p:cNvSpPr>
            <a:spLocks noChangeArrowheads="1" noChangeShapeType="1" noTextEdit="1"/>
          </p:cNvSpPr>
          <p:nvPr/>
        </p:nvSpPr>
        <p:spPr bwMode="auto">
          <a:xfrm>
            <a:off x="862013" y="511175"/>
            <a:ext cx="2808287" cy="523875"/>
          </a:xfrm>
          <a:prstGeom prst="rect">
            <a:avLst/>
          </a:prstGeom>
        </p:spPr>
        <p:txBody>
          <a:bodyPr wrap="none" fromWordArt="1">
            <a:prstTxWarp prst="textPlain">
              <a:avLst>
                <a:gd name="adj" fmla="val 50000"/>
              </a:avLst>
            </a:prstTxWarp>
          </a:bodyPr>
          <a:lstStyle/>
          <a:p>
            <a:pPr algn="ctr"/>
            <a:r>
              <a:rPr lang="en-US" sz="3600" i="1" kern="10">
                <a:ln w="0">
                  <a:solidFill>
                    <a:schemeClr val="tx2"/>
                  </a:solidFill>
                  <a:round/>
                  <a:headEnd/>
                  <a:tailEnd/>
                </a:ln>
                <a:solidFill>
                  <a:srgbClr val="FFFFFF"/>
                </a:solidFill>
                <a:effectLst>
                  <a:outerShdw dist="35921" dir="2700000" algn="ctr" rotWithShape="0">
                    <a:srgbClr val="808080">
                      <a:alpha val="79999"/>
                    </a:srgbClr>
                  </a:outerShdw>
                </a:effectLst>
                <a:latin typeface="Arial"/>
                <a:cs typeface="Arial"/>
              </a:rPr>
              <a:t>LUYỆN TẬP</a:t>
            </a:r>
          </a:p>
        </p:txBody>
      </p:sp>
      <p:grpSp>
        <p:nvGrpSpPr>
          <p:cNvPr id="2" name="Group 41"/>
          <p:cNvGrpSpPr>
            <a:grpSpLocks/>
          </p:cNvGrpSpPr>
          <p:nvPr/>
        </p:nvGrpSpPr>
        <p:grpSpPr bwMode="auto">
          <a:xfrm>
            <a:off x="539750" y="1557338"/>
            <a:ext cx="5341938" cy="685800"/>
            <a:chOff x="340" y="981"/>
            <a:chExt cx="3365" cy="432"/>
          </a:xfrm>
        </p:grpSpPr>
        <p:sp>
          <p:nvSpPr>
            <p:cNvPr id="19476" name="AutoShape 17"/>
            <p:cNvSpPr>
              <a:spLocks noChangeArrowheads="1"/>
            </p:cNvSpPr>
            <p:nvPr/>
          </p:nvSpPr>
          <p:spPr bwMode="auto">
            <a:xfrm>
              <a:off x="554" y="1010"/>
              <a:ext cx="2714"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p>
              <a:pPr algn="r" rtl="1"/>
              <a:endParaRPr lang="en-US" sz="1800">
                <a:solidFill>
                  <a:schemeClr val="tx1"/>
                </a:solidFill>
              </a:endParaRPr>
            </a:p>
          </p:txBody>
        </p:sp>
        <p:sp>
          <p:nvSpPr>
            <p:cNvPr id="19477" name="Oval 18"/>
            <p:cNvSpPr>
              <a:spLocks noChangeArrowheads="1"/>
            </p:cNvSpPr>
            <p:nvPr/>
          </p:nvSpPr>
          <p:spPr bwMode="auto">
            <a:xfrm rot="1758052">
              <a:off x="354" y="996"/>
              <a:ext cx="514" cy="417"/>
            </a:xfrm>
            <a:prstGeom prst="ellipse">
              <a:avLst/>
            </a:prstGeom>
            <a:gradFill rotWithShape="1">
              <a:gsLst>
                <a:gs pos="0">
                  <a:srgbClr val="006600"/>
                </a:gs>
                <a:gs pos="100000">
                  <a:srgbClr val="002F00"/>
                </a:gs>
              </a:gsLst>
              <a:lin ang="5400000" scaled="1"/>
            </a:gradFill>
            <a:ln w="9525">
              <a:noFill/>
              <a:round/>
              <a:headEnd/>
              <a:tailEnd/>
            </a:ln>
          </p:spPr>
          <p:txBody>
            <a:bodyPr wrap="none" anchor="ctr"/>
            <a:lstStyle/>
            <a:p>
              <a:pPr algn="r" rtl="1"/>
              <a:endParaRPr lang="en-US" sz="1800">
                <a:solidFill>
                  <a:schemeClr val="tx1"/>
                </a:solidFill>
              </a:endParaRPr>
            </a:p>
          </p:txBody>
        </p:sp>
        <p:sp>
          <p:nvSpPr>
            <p:cNvPr id="19478" name="Oval 19"/>
            <p:cNvSpPr>
              <a:spLocks noChangeArrowheads="1"/>
            </p:cNvSpPr>
            <p:nvPr/>
          </p:nvSpPr>
          <p:spPr bwMode="auto">
            <a:xfrm rot="1758052">
              <a:off x="340" y="981"/>
              <a:ext cx="514" cy="417"/>
            </a:xfrm>
            <a:prstGeom prst="ellipse">
              <a:avLst/>
            </a:prstGeom>
            <a:gradFill rotWithShape="1">
              <a:gsLst>
                <a:gs pos="0">
                  <a:srgbClr val="74A731"/>
                </a:gs>
                <a:gs pos="100000">
                  <a:srgbClr val="364D17"/>
                </a:gs>
              </a:gsLst>
              <a:lin ang="5400000" scaled="1"/>
            </a:gradFill>
            <a:ln w="9525">
              <a:noFill/>
              <a:round/>
              <a:headEnd/>
              <a:tailEnd/>
            </a:ln>
          </p:spPr>
          <p:txBody>
            <a:bodyPr wrap="none" anchor="ctr"/>
            <a:lstStyle/>
            <a:p>
              <a:pPr algn="r" rtl="1"/>
              <a:endParaRPr lang="en-US" sz="1800">
                <a:solidFill>
                  <a:schemeClr val="tx1"/>
                </a:solidFill>
              </a:endParaRPr>
            </a:p>
          </p:txBody>
        </p:sp>
        <p:sp>
          <p:nvSpPr>
            <p:cNvPr id="19479" name="Oval 20"/>
            <p:cNvSpPr>
              <a:spLocks noChangeArrowheads="1"/>
            </p:cNvSpPr>
            <p:nvPr/>
          </p:nvSpPr>
          <p:spPr bwMode="auto">
            <a:xfrm>
              <a:off x="391" y="1007"/>
              <a:ext cx="231" cy="235"/>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algn="r" rtl="1"/>
              <a:endParaRPr lang="en-US" sz="1800">
                <a:solidFill>
                  <a:schemeClr val="tx1"/>
                </a:solidFill>
              </a:endParaRPr>
            </a:p>
          </p:txBody>
        </p:sp>
        <p:sp>
          <p:nvSpPr>
            <p:cNvPr id="19480" name="Text Box 21"/>
            <p:cNvSpPr txBox="1">
              <a:spLocks noChangeArrowheads="1"/>
            </p:cNvSpPr>
            <p:nvPr/>
          </p:nvSpPr>
          <p:spPr bwMode="auto">
            <a:xfrm>
              <a:off x="820" y="1029"/>
              <a:ext cx="2160" cy="288"/>
            </a:xfrm>
            <a:prstGeom prst="rect">
              <a:avLst/>
            </a:prstGeom>
            <a:noFill/>
            <a:ln w="9525" algn="ctr">
              <a:noFill/>
              <a:miter lim="800000"/>
              <a:headEnd/>
              <a:tailEnd/>
            </a:ln>
          </p:spPr>
          <p:txBody>
            <a:bodyPr>
              <a:spAutoFit/>
            </a:bodyPr>
            <a:lstStyle/>
            <a:p>
              <a:pPr algn="ctr" eaLnBrk="0" hangingPunct="0"/>
              <a:r>
                <a:rPr lang="en-US" b="1">
                  <a:solidFill>
                    <a:srgbClr val="000000"/>
                  </a:solidFill>
                </a:rPr>
                <a:t>Click to add Title</a:t>
              </a:r>
            </a:p>
          </p:txBody>
        </p:sp>
        <p:sp>
          <p:nvSpPr>
            <p:cNvPr id="19481" name="Text Box 22"/>
            <p:cNvSpPr txBox="1">
              <a:spLocks noChangeArrowheads="1"/>
            </p:cNvSpPr>
            <p:nvPr/>
          </p:nvSpPr>
          <p:spPr bwMode="auto">
            <a:xfrm>
              <a:off x="460" y="999"/>
              <a:ext cx="258" cy="365"/>
            </a:xfrm>
            <a:prstGeom prst="rect">
              <a:avLst/>
            </a:prstGeom>
            <a:noFill/>
            <a:ln w="9525" algn="ctr">
              <a:noFill/>
              <a:miter lim="800000"/>
              <a:headEnd/>
              <a:tailEnd/>
            </a:ln>
          </p:spPr>
          <p:txBody>
            <a:bodyPr wrap="none">
              <a:spAutoFit/>
            </a:bodyPr>
            <a:lstStyle/>
            <a:p>
              <a:pPr algn="ctr" eaLnBrk="0" hangingPunct="0"/>
              <a:r>
                <a:rPr lang="en-US" sz="3200" b="1">
                  <a:solidFill>
                    <a:srgbClr val="FFFFFF"/>
                  </a:solidFill>
                </a:rPr>
                <a:t>2</a:t>
              </a:r>
            </a:p>
          </p:txBody>
        </p:sp>
        <p:sp>
          <p:nvSpPr>
            <p:cNvPr id="19482" name="AutoShape 23"/>
            <p:cNvSpPr>
              <a:spLocks noChangeArrowheads="1"/>
            </p:cNvSpPr>
            <p:nvPr/>
          </p:nvSpPr>
          <p:spPr bwMode="gray">
            <a:xfrm>
              <a:off x="554" y="1010"/>
              <a:ext cx="3069" cy="345"/>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p>
              <a:pPr algn="r" rtl="1"/>
              <a:endParaRPr lang="en-US" sz="1800">
                <a:solidFill>
                  <a:schemeClr val="tx1"/>
                </a:solidFill>
              </a:endParaRPr>
            </a:p>
          </p:txBody>
        </p:sp>
        <p:sp>
          <p:nvSpPr>
            <p:cNvPr id="19483" name="Oval 24"/>
            <p:cNvSpPr>
              <a:spLocks noChangeArrowheads="1"/>
            </p:cNvSpPr>
            <p:nvPr/>
          </p:nvSpPr>
          <p:spPr bwMode="gray">
            <a:xfrm rot="1758052">
              <a:off x="354" y="996"/>
              <a:ext cx="514" cy="417"/>
            </a:xfrm>
            <a:prstGeom prst="ellipse">
              <a:avLst/>
            </a:prstGeom>
            <a:solidFill>
              <a:srgbClr val="55497D"/>
            </a:solidFill>
            <a:ln w="9525">
              <a:noFill/>
              <a:round/>
              <a:headEnd/>
              <a:tailEnd/>
            </a:ln>
          </p:spPr>
          <p:txBody>
            <a:bodyPr wrap="none" anchor="ctr"/>
            <a:lstStyle/>
            <a:p>
              <a:pPr algn="r" rtl="1"/>
              <a:endParaRPr lang="en-US" sz="1800">
                <a:solidFill>
                  <a:schemeClr val="tx1"/>
                </a:solidFill>
              </a:endParaRPr>
            </a:p>
          </p:txBody>
        </p:sp>
        <p:sp>
          <p:nvSpPr>
            <p:cNvPr id="19484" name="Oval 25"/>
            <p:cNvSpPr>
              <a:spLocks noChangeArrowheads="1"/>
            </p:cNvSpPr>
            <p:nvPr/>
          </p:nvSpPr>
          <p:spPr bwMode="gray">
            <a:xfrm rot="1758052">
              <a:off x="340" y="981"/>
              <a:ext cx="514" cy="417"/>
            </a:xfrm>
            <a:prstGeom prst="ellipse">
              <a:avLst/>
            </a:prstGeom>
            <a:gradFill rotWithShape="1">
              <a:gsLst>
                <a:gs pos="0">
                  <a:srgbClr val="95A8FB"/>
                </a:gs>
                <a:gs pos="100000">
                  <a:srgbClr val="454E74"/>
                </a:gs>
              </a:gsLst>
              <a:lin ang="5400000" scaled="1"/>
            </a:gradFill>
            <a:ln w="9525">
              <a:noFill/>
              <a:round/>
              <a:headEnd/>
              <a:tailEnd/>
            </a:ln>
          </p:spPr>
          <p:txBody>
            <a:bodyPr wrap="none" anchor="ctr"/>
            <a:lstStyle/>
            <a:p>
              <a:pPr algn="r" rtl="1"/>
              <a:endParaRPr lang="en-US" sz="1800">
                <a:solidFill>
                  <a:schemeClr val="tx1"/>
                </a:solidFill>
              </a:endParaRPr>
            </a:p>
          </p:txBody>
        </p:sp>
        <p:sp>
          <p:nvSpPr>
            <p:cNvPr id="19485" name="Text Box 26"/>
            <p:cNvSpPr txBox="1">
              <a:spLocks noChangeArrowheads="1"/>
            </p:cNvSpPr>
            <p:nvPr/>
          </p:nvSpPr>
          <p:spPr bwMode="gray">
            <a:xfrm>
              <a:off x="720" y="1029"/>
              <a:ext cx="2985" cy="288"/>
            </a:xfrm>
            <a:prstGeom prst="rect">
              <a:avLst/>
            </a:prstGeom>
            <a:noFill/>
            <a:ln w="9525" algn="ctr">
              <a:noFill/>
              <a:miter lim="800000"/>
              <a:headEnd/>
              <a:tailEnd/>
            </a:ln>
          </p:spPr>
          <p:txBody>
            <a:bodyPr>
              <a:spAutoFit/>
            </a:bodyPr>
            <a:lstStyle/>
            <a:p>
              <a:pPr algn="ctr" eaLnBrk="0" hangingPunct="0"/>
              <a:r>
                <a:rPr lang="en-US" b="1">
                  <a:solidFill>
                    <a:srgbClr val="FFFF00"/>
                  </a:solidFill>
                </a:rPr>
                <a:t>Viết các phân số thập phân</a:t>
              </a:r>
            </a:p>
          </p:txBody>
        </p:sp>
        <p:pic>
          <p:nvPicPr>
            <p:cNvPr id="19486" name="Picture 27" descr="Picture1"/>
            <p:cNvPicPr>
              <a:picLocks noChangeAspect="1" noChangeArrowheads="1"/>
            </p:cNvPicPr>
            <p:nvPr/>
          </p:nvPicPr>
          <p:blipFill>
            <a:blip r:embed="rId3"/>
            <a:srcRect/>
            <a:stretch>
              <a:fillRect/>
            </a:stretch>
          </p:blipFill>
          <p:spPr bwMode="auto">
            <a:xfrm>
              <a:off x="388" y="1005"/>
              <a:ext cx="239" cy="243"/>
            </a:xfrm>
            <a:prstGeom prst="rect">
              <a:avLst/>
            </a:prstGeom>
            <a:noFill/>
            <a:ln w="9525">
              <a:noFill/>
              <a:miter lim="800000"/>
              <a:headEnd/>
              <a:tailEnd/>
            </a:ln>
          </p:spPr>
        </p:pic>
        <p:sp>
          <p:nvSpPr>
            <p:cNvPr id="19487" name="Text Box 28"/>
            <p:cNvSpPr txBox="1">
              <a:spLocks noChangeArrowheads="1"/>
            </p:cNvSpPr>
            <p:nvPr/>
          </p:nvSpPr>
          <p:spPr bwMode="gray">
            <a:xfrm>
              <a:off x="484" y="999"/>
              <a:ext cx="258" cy="365"/>
            </a:xfrm>
            <a:prstGeom prst="rect">
              <a:avLst/>
            </a:prstGeom>
            <a:noFill/>
            <a:ln w="9525" algn="ctr">
              <a:noFill/>
              <a:miter lim="800000"/>
              <a:headEnd/>
              <a:tailEnd/>
            </a:ln>
          </p:spPr>
          <p:txBody>
            <a:bodyPr wrap="none">
              <a:spAutoFit/>
            </a:bodyPr>
            <a:lstStyle/>
            <a:p>
              <a:pPr algn="ctr" eaLnBrk="0" hangingPunct="0"/>
              <a:r>
                <a:rPr lang="en-US" sz="3200" b="1">
                  <a:solidFill>
                    <a:srgbClr val="FFFFFF"/>
                  </a:solidFill>
                </a:rPr>
                <a:t>2</a:t>
              </a:r>
            </a:p>
          </p:txBody>
        </p:sp>
      </p:grpSp>
      <p:sp>
        <p:nvSpPr>
          <p:cNvPr id="75800" name="Text Box 24"/>
          <p:cNvSpPr txBox="1">
            <a:spLocks noChangeArrowheads="1"/>
          </p:cNvSpPr>
          <p:nvPr/>
        </p:nvSpPr>
        <p:spPr bwMode="auto">
          <a:xfrm>
            <a:off x="801688" y="2717800"/>
            <a:ext cx="2433637" cy="457200"/>
          </a:xfrm>
          <a:prstGeom prst="rect">
            <a:avLst/>
          </a:prstGeom>
          <a:noFill/>
          <a:ln w="9525">
            <a:noFill/>
            <a:miter lim="800000"/>
            <a:headEnd/>
            <a:tailEnd/>
          </a:ln>
        </p:spPr>
        <p:txBody>
          <a:bodyPr wrap="none">
            <a:spAutoFit/>
          </a:bodyPr>
          <a:lstStyle/>
          <a:p>
            <a:r>
              <a:rPr lang="en-US" b="1">
                <a:solidFill>
                  <a:srgbClr val="00CC00"/>
                </a:solidFill>
              </a:rPr>
              <a:t>Bảy phần mười</a:t>
            </a:r>
          </a:p>
        </p:txBody>
      </p:sp>
      <p:sp>
        <p:nvSpPr>
          <p:cNvPr id="75801" name="Text Box 25"/>
          <p:cNvSpPr txBox="1">
            <a:spLocks noChangeArrowheads="1"/>
          </p:cNvSpPr>
          <p:nvPr/>
        </p:nvSpPr>
        <p:spPr bwMode="auto">
          <a:xfrm>
            <a:off x="768350" y="3529013"/>
            <a:ext cx="3094038" cy="457200"/>
          </a:xfrm>
          <a:prstGeom prst="rect">
            <a:avLst/>
          </a:prstGeom>
          <a:noFill/>
          <a:ln w="9525">
            <a:noFill/>
            <a:miter lim="800000"/>
            <a:headEnd/>
            <a:tailEnd/>
          </a:ln>
        </p:spPr>
        <p:txBody>
          <a:bodyPr wrap="none">
            <a:spAutoFit/>
          </a:bodyPr>
          <a:lstStyle/>
          <a:p>
            <a:r>
              <a:rPr lang="en-US" b="1">
                <a:solidFill>
                  <a:srgbClr val="00CC00"/>
                </a:solidFill>
              </a:rPr>
              <a:t>Hai mươi phần trăm</a:t>
            </a:r>
          </a:p>
        </p:txBody>
      </p:sp>
      <p:sp>
        <p:nvSpPr>
          <p:cNvPr id="75802" name="Text Box 26"/>
          <p:cNvSpPr txBox="1">
            <a:spLocks noChangeArrowheads="1"/>
          </p:cNvSpPr>
          <p:nvPr/>
        </p:nvSpPr>
        <p:spPr bwMode="auto">
          <a:xfrm>
            <a:off x="755650" y="4537075"/>
            <a:ext cx="5341938" cy="457200"/>
          </a:xfrm>
          <a:prstGeom prst="rect">
            <a:avLst/>
          </a:prstGeom>
          <a:noFill/>
          <a:ln w="9525">
            <a:noFill/>
            <a:miter lim="800000"/>
            <a:headEnd/>
            <a:tailEnd/>
          </a:ln>
        </p:spPr>
        <p:txBody>
          <a:bodyPr wrap="none">
            <a:spAutoFit/>
          </a:bodyPr>
          <a:lstStyle/>
          <a:p>
            <a:r>
              <a:rPr lang="en-US" b="1">
                <a:solidFill>
                  <a:srgbClr val="00CC00"/>
                </a:solidFill>
              </a:rPr>
              <a:t>Bốn trăm bảy mươi lăm phần nghìn</a:t>
            </a:r>
          </a:p>
        </p:txBody>
      </p:sp>
      <p:sp>
        <p:nvSpPr>
          <p:cNvPr id="75803" name="Text Box 27"/>
          <p:cNvSpPr txBox="1">
            <a:spLocks noChangeArrowheads="1"/>
          </p:cNvSpPr>
          <p:nvPr/>
        </p:nvSpPr>
        <p:spPr bwMode="auto">
          <a:xfrm>
            <a:off x="801688" y="5492750"/>
            <a:ext cx="2281237" cy="457200"/>
          </a:xfrm>
          <a:prstGeom prst="rect">
            <a:avLst/>
          </a:prstGeom>
          <a:noFill/>
          <a:ln w="9525">
            <a:noFill/>
            <a:miter lim="800000"/>
            <a:headEnd/>
            <a:tailEnd/>
          </a:ln>
        </p:spPr>
        <p:txBody>
          <a:bodyPr wrap="none">
            <a:spAutoFit/>
          </a:bodyPr>
          <a:lstStyle/>
          <a:p>
            <a:r>
              <a:rPr lang="en-US" b="1">
                <a:solidFill>
                  <a:srgbClr val="00CC00"/>
                </a:solidFill>
              </a:rPr>
              <a:t>Một phần triệu</a:t>
            </a:r>
          </a:p>
        </p:txBody>
      </p:sp>
      <p:grpSp>
        <p:nvGrpSpPr>
          <p:cNvPr id="3" name="Group 28"/>
          <p:cNvGrpSpPr>
            <a:grpSpLocks/>
          </p:cNvGrpSpPr>
          <p:nvPr/>
        </p:nvGrpSpPr>
        <p:grpSpPr bwMode="auto">
          <a:xfrm>
            <a:off x="6500813" y="2325688"/>
            <a:ext cx="720725" cy="946150"/>
            <a:chOff x="805" y="1175"/>
            <a:chExt cx="454" cy="596"/>
          </a:xfrm>
        </p:grpSpPr>
        <p:sp>
          <p:nvSpPr>
            <p:cNvPr id="19474" name="Text Box 29"/>
            <p:cNvSpPr txBox="1">
              <a:spLocks noChangeArrowheads="1"/>
            </p:cNvSpPr>
            <p:nvPr/>
          </p:nvSpPr>
          <p:spPr bwMode="auto">
            <a:xfrm>
              <a:off x="839" y="1175"/>
              <a:ext cx="366" cy="596"/>
            </a:xfrm>
            <a:prstGeom prst="rect">
              <a:avLst/>
            </a:prstGeom>
            <a:noFill/>
            <a:ln w="9525">
              <a:noFill/>
              <a:miter lim="800000"/>
              <a:headEnd/>
              <a:tailEnd/>
            </a:ln>
          </p:spPr>
          <p:txBody>
            <a:bodyPr wrap="none">
              <a:spAutoFit/>
            </a:bodyPr>
            <a:lstStyle/>
            <a:p>
              <a:pPr algn="ctr"/>
              <a:r>
                <a:rPr lang="en-US" sz="2800" b="1">
                  <a:solidFill>
                    <a:srgbClr val="CC00FF"/>
                  </a:solidFill>
                </a:rPr>
                <a:t>7</a:t>
              </a:r>
            </a:p>
            <a:p>
              <a:pPr algn="ctr"/>
              <a:r>
                <a:rPr lang="en-US" sz="2800" b="1">
                  <a:solidFill>
                    <a:srgbClr val="CC00FF"/>
                  </a:solidFill>
                </a:rPr>
                <a:t>10</a:t>
              </a:r>
            </a:p>
          </p:txBody>
        </p:sp>
        <p:sp>
          <p:nvSpPr>
            <p:cNvPr id="19475" name="Line 30"/>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grpSp>
        <p:nvGrpSpPr>
          <p:cNvPr id="4" name="Group 31"/>
          <p:cNvGrpSpPr>
            <a:grpSpLocks/>
          </p:cNvGrpSpPr>
          <p:nvPr/>
        </p:nvGrpSpPr>
        <p:grpSpPr bwMode="auto">
          <a:xfrm>
            <a:off x="6456363" y="3357563"/>
            <a:ext cx="779462" cy="946150"/>
            <a:chOff x="777" y="1175"/>
            <a:chExt cx="491" cy="596"/>
          </a:xfrm>
        </p:grpSpPr>
        <p:sp>
          <p:nvSpPr>
            <p:cNvPr id="19472" name="Text Box 32"/>
            <p:cNvSpPr txBox="1">
              <a:spLocks noChangeArrowheads="1"/>
            </p:cNvSpPr>
            <p:nvPr/>
          </p:nvSpPr>
          <p:spPr bwMode="auto">
            <a:xfrm>
              <a:off x="777" y="1175"/>
              <a:ext cx="491" cy="596"/>
            </a:xfrm>
            <a:prstGeom prst="rect">
              <a:avLst/>
            </a:prstGeom>
            <a:noFill/>
            <a:ln w="9525">
              <a:noFill/>
              <a:miter lim="800000"/>
              <a:headEnd/>
              <a:tailEnd/>
            </a:ln>
          </p:spPr>
          <p:txBody>
            <a:bodyPr wrap="none">
              <a:spAutoFit/>
            </a:bodyPr>
            <a:lstStyle/>
            <a:p>
              <a:pPr algn="ctr"/>
              <a:r>
                <a:rPr lang="en-US" sz="2800" b="1">
                  <a:solidFill>
                    <a:srgbClr val="CC00FF"/>
                  </a:solidFill>
                </a:rPr>
                <a:t>20</a:t>
              </a:r>
            </a:p>
            <a:p>
              <a:pPr algn="ctr"/>
              <a:r>
                <a:rPr lang="en-US" sz="2800" b="1">
                  <a:solidFill>
                    <a:srgbClr val="CC00FF"/>
                  </a:solidFill>
                </a:rPr>
                <a:t>100</a:t>
              </a:r>
            </a:p>
          </p:txBody>
        </p:sp>
        <p:sp>
          <p:nvSpPr>
            <p:cNvPr id="19473" name="Line 33"/>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grpSp>
        <p:nvGrpSpPr>
          <p:cNvPr id="5" name="Group 34"/>
          <p:cNvGrpSpPr>
            <a:grpSpLocks/>
          </p:cNvGrpSpPr>
          <p:nvPr/>
        </p:nvGrpSpPr>
        <p:grpSpPr bwMode="auto">
          <a:xfrm>
            <a:off x="6443663" y="4365625"/>
            <a:ext cx="977900" cy="946150"/>
            <a:chOff x="715" y="1175"/>
            <a:chExt cx="616" cy="596"/>
          </a:xfrm>
        </p:grpSpPr>
        <p:sp>
          <p:nvSpPr>
            <p:cNvPr id="19470" name="Text Box 35"/>
            <p:cNvSpPr txBox="1">
              <a:spLocks noChangeArrowheads="1"/>
            </p:cNvSpPr>
            <p:nvPr/>
          </p:nvSpPr>
          <p:spPr bwMode="auto">
            <a:xfrm>
              <a:off x="715" y="1175"/>
              <a:ext cx="616" cy="596"/>
            </a:xfrm>
            <a:prstGeom prst="rect">
              <a:avLst/>
            </a:prstGeom>
            <a:noFill/>
            <a:ln w="9525">
              <a:noFill/>
              <a:miter lim="800000"/>
              <a:headEnd/>
              <a:tailEnd/>
            </a:ln>
          </p:spPr>
          <p:txBody>
            <a:bodyPr wrap="none">
              <a:spAutoFit/>
            </a:bodyPr>
            <a:lstStyle/>
            <a:p>
              <a:pPr algn="ctr"/>
              <a:r>
                <a:rPr lang="en-US" sz="2800" b="1">
                  <a:solidFill>
                    <a:srgbClr val="CC00FF"/>
                  </a:solidFill>
                </a:rPr>
                <a:t>475</a:t>
              </a:r>
            </a:p>
            <a:p>
              <a:pPr algn="ctr"/>
              <a:r>
                <a:rPr lang="en-US" sz="2800" b="1">
                  <a:solidFill>
                    <a:srgbClr val="CC00FF"/>
                  </a:solidFill>
                </a:rPr>
                <a:t>1000</a:t>
              </a:r>
            </a:p>
          </p:txBody>
        </p:sp>
        <p:sp>
          <p:nvSpPr>
            <p:cNvPr id="19471" name="Line 36"/>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grpSp>
        <p:nvGrpSpPr>
          <p:cNvPr id="6" name="Group 40"/>
          <p:cNvGrpSpPr>
            <a:grpSpLocks/>
          </p:cNvGrpSpPr>
          <p:nvPr/>
        </p:nvGrpSpPr>
        <p:grpSpPr bwMode="auto">
          <a:xfrm>
            <a:off x="5848350" y="5373688"/>
            <a:ext cx="1819275" cy="946150"/>
            <a:chOff x="3684" y="3385"/>
            <a:chExt cx="1146" cy="596"/>
          </a:xfrm>
        </p:grpSpPr>
        <p:sp>
          <p:nvSpPr>
            <p:cNvPr id="19468" name="Text Box 38"/>
            <p:cNvSpPr txBox="1">
              <a:spLocks noChangeArrowheads="1"/>
            </p:cNvSpPr>
            <p:nvPr/>
          </p:nvSpPr>
          <p:spPr bwMode="auto">
            <a:xfrm>
              <a:off x="3715" y="3385"/>
              <a:ext cx="1115" cy="596"/>
            </a:xfrm>
            <a:prstGeom prst="rect">
              <a:avLst/>
            </a:prstGeom>
            <a:noFill/>
            <a:ln w="9525">
              <a:noFill/>
              <a:miter lim="800000"/>
              <a:headEnd/>
              <a:tailEnd/>
            </a:ln>
          </p:spPr>
          <p:txBody>
            <a:bodyPr wrap="none">
              <a:spAutoFit/>
            </a:bodyPr>
            <a:lstStyle/>
            <a:p>
              <a:pPr algn="ctr"/>
              <a:r>
                <a:rPr lang="en-US" sz="2800" b="1">
                  <a:solidFill>
                    <a:srgbClr val="CC00FF"/>
                  </a:solidFill>
                </a:rPr>
                <a:t>1</a:t>
              </a:r>
            </a:p>
            <a:p>
              <a:pPr algn="ctr"/>
              <a:r>
                <a:rPr lang="en-US" sz="2800" b="1">
                  <a:solidFill>
                    <a:srgbClr val="CC00FF"/>
                  </a:solidFill>
                </a:rPr>
                <a:t>1 000 000</a:t>
              </a:r>
            </a:p>
          </p:txBody>
        </p:sp>
        <p:sp>
          <p:nvSpPr>
            <p:cNvPr id="19469" name="Line 39"/>
            <p:cNvSpPr>
              <a:spLocks noChangeShapeType="1"/>
            </p:cNvSpPr>
            <p:nvPr/>
          </p:nvSpPr>
          <p:spPr bwMode="auto">
            <a:xfrm>
              <a:off x="3684" y="3690"/>
              <a:ext cx="1140" cy="0"/>
            </a:xfrm>
            <a:prstGeom prst="line">
              <a:avLst/>
            </a:prstGeom>
            <a:noFill/>
            <a:ln w="19050">
              <a:solidFill>
                <a:srgbClr val="CC00CC"/>
              </a:solidFill>
              <a:round/>
              <a:headEnd/>
              <a:tailEnd/>
            </a:ln>
          </p:spPr>
          <p:txBody>
            <a:bodyPr/>
            <a:lstStyle/>
            <a:p>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5800"/>
                                        </p:tgtEl>
                                        <p:attrNameLst>
                                          <p:attrName>style.visibility</p:attrName>
                                        </p:attrNameLst>
                                      </p:cBhvr>
                                      <p:to>
                                        <p:strVal val="visible"/>
                                      </p:to>
                                    </p:set>
                                    <p:animEffect transition="in" filter="fade">
                                      <p:cBhvr>
                                        <p:cTn id="15" dur="1000"/>
                                        <p:tgtEl>
                                          <p:spTgt spid="75800"/>
                                        </p:tgtEl>
                                      </p:cBhvr>
                                    </p:animEffect>
                                    <p:anim calcmode="lin" valueType="num">
                                      <p:cBhvr>
                                        <p:cTn id="16" dur="1000" fill="hold"/>
                                        <p:tgtEl>
                                          <p:spTgt spid="75800"/>
                                        </p:tgtEl>
                                        <p:attrNameLst>
                                          <p:attrName>ppt_x</p:attrName>
                                        </p:attrNameLst>
                                      </p:cBhvr>
                                      <p:tavLst>
                                        <p:tav tm="0">
                                          <p:val>
                                            <p:strVal val="#ppt_x"/>
                                          </p:val>
                                        </p:tav>
                                        <p:tav tm="100000">
                                          <p:val>
                                            <p:strVal val="#ppt_x"/>
                                          </p:val>
                                        </p:tav>
                                      </p:tavLst>
                                    </p:anim>
                                    <p:anim calcmode="lin" valueType="num">
                                      <p:cBhvr>
                                        <p:cTn id="17" dur="1000" fill="hold"/>
                                        <p:tgtEl>
                                          <p:spTgt spid="75800"/>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75801"/>
                                        </p:tgtEl>
                                        <p:attrNameLst>
                                          <p:attrName>style.visibility</p:attrName>
                                        </p:attrNameLst>
                                      </p:cBhvr>
                                      <p:to>
                                        <p:strVal val="visible"/>
                                      </p:to>
                                    </p:set>
                                    <p:animEffect transition="in" filter="fade">
                                      <p:cBhvr>
                                        <p:cTn id="20" dur="1000"/>
                                        <p:tgtEl>
                                          <p:spTgt spid="75801"/>
                                        </p:tgtEl>
                                      </p:cBhvr>
                                    </p:animEffect>
                                    <p:anim calcmode="lin" valueType="num">
                                      <p:cBhvr>
                                        <p:cTn id="21" dur="1000" fill="hold"/>
                                        <p:tgtEl>
                                          <p:spTgt spid="75801"/>
                                        </p:tgtEl>
                                        <p:attrNameLst>
                                          <p:attrName>ppt_x</p:attrName>
                                        </p:attrNameLst>
                                      </p:cBhvr>
                                      <p:tavLst>
                                        <p:tav tm="0">
                                          <p:val>
                                            <p:strVal val="#ppt_x"/>
                                          </p:val>
                                        </p:tav>
                                        <p:tav tm="100000">
                                          <p:val>
                                            <p:strVal val="#ppt_x"/>
                                          </p:val>
                                        </p:tav>
                                      </p:tavLst>
                                    </p:anim>
                                    <p:anim calcmode="lin" valueType="num">
                                      <p:cBhvr>
                                        <p:cTn id="22" dur="1000" fill="hold"/>
                                        <p:tgtEl>
                                          <p:spTgt spid="7580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75802"/>
                                        </p:tgtEl>
                                        <p:attrNameLst>
                                          <p:attrName>style.visibility</p:attrName>
                                        </p:attrNameLst>
                                      </p:cBhvr>
                                      <p:to>
                                        <p:strVal val="visible"/>
                                      </p:to>
                                    </p:set>
                                    <p:animEffect transition="in" filter="fade">
                                      <p:cBhvr>
                                        <p:cTn id="25" dur="1000"/>
                                        <p:tgtEl>
                                          <p:spTgt spid="75802"/>
                                        </p:tgtEl>
                                      </p:cBhvr>
                                    </p:animEffect>
                                    <p:anim calcmode="lin" valueType="num">
                                      <p:cBhvr>
                                        <p:cTn id="26" dur="1000" fill="hold"/>
                                        <p:tgtEl>
                                          <p:spTgt spid="75802"/>
                                        </p:tgtEl>
                                        <p:attrNameLst>
                                          <p:attrName>ppt_x</p:attrName>
                                        </p:attrNameLst>
                                      </p:cBhvr>
                                      <p:tavLst>
                                        <p:tav tm="0">
                                          <p:val>
                                            <p:strVal val="#ppt_x"/>
                                          </p:val>
                                        </p:tav>
                                        <p:tav tm="100000">
                                          <p:val>
                                            <p:strVal val="#ppt_x"/>
                                          </p:val>
                                        </p:tav>
                                      </p:tavLst>
                                    </p:anim>
                                    <p:anim calcmode="lin" valueType="num">
                                      <p:cBhvr>
                                        <p:cTn id="27" dur="1000" fill="hold"/>
                                        <p:tgtEl>
                                          <p:spTgt spid="75802"/>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5803"/>
                                        </p:tgtEl>
                                        <p:attrNameLst>
                                          <p:attrName>style.visibility</p:attrName>
                                        </p:attrNameLst>
                                      </p:cBhvr>
                                      <p:to>
                                        <p:strVal val="visible"/>
                                      </p:to>
                                    </p:set>
                                    <p:animEffect transition="in" filter="fade">
                                      <p:cBhvr>
                                        <p:cTn id="30" dur="1000"/>
                                        <p:tgtEl>
                                          <p:spTgt spid="75803"/>
                                        </p:tgtEl>
                                      </p:cBhvr>
                                    </p:animEffect>
                                    <p:anim calcmode="lin" valueType="num">
                                      <p:cBhvr>
                                        <p:cTn id="31" dur="1000" fill="hold"/>
                                        <p:tgtEl>
                                          <p:spTgt spid="75803"/>
                                        </p:tgtEl>
                                        <p:attrNameLst>
                                          <p:attrName>ppt_x</p:attrName>
                                        </p:attrNameLst>
                                      </p:cBhvr>
                                      <p:tavLst>
                                        <p:tav tm="0">
                                          <p:val>
                                            <p:strVal val="#ppt_x"/>
                                          </p:val>
                                        </p:tav>
                                        <p:tav tm="100000">
                                          <p:val>
                                            <p:strVal val="#ppt_x"/>
                                          </p:val>
                                        </p:tav>
                                      </p:tavLst>
                                    </p:anim>
                                    <p:anim calcmode="lin" valueType="num">
                                      <p:cBhvr>
                                        <p:cTn id="32" dur="1000" fill="hold"/>
                                        <p:tgtEl>
                                          <p:spTgt spid="75803"/>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2000" fill="hold"/>
                                        <p:tgtEl>
                                          <p:spTgt spid="3"/>
                                        </p:tgtEl>
                                        <p:attrNameLst>
                                          <p:attrName>ppt_w</p:attrName>
                                        </p:attrNameLst>
                                      </p:cBhvr>
                                      <p:tavLst>
                                        <p:tav tm="0">
                                          <p:val>
                                            <p:fltVal val="0"/>
                                          </p:val>
                                        </p:tav>
                                        <p:tav tm="100000">
                                          <p:val>
                                            <p:strVal val="#ppt_w"/>
                                          </p:val>
                                        </p:tav>
                                      </p:tavLst>
                                    </p:anim>
                                    <p:anim calcmode="lin" valueType="num">
                                      <p:cBhvr>
                                        <p:cTn id="38" dur="2000" fill="hold"/>
                                        <p:tgtEl>
                                          <p:spTgt spid="3"/>
                                        </p:tgtEl>
                                        <p:attrNameLst>
                                          <p:attrName>ppt_h</p:attrName>
                                        </p:attrNameLst>
                                      </p:cBhvr>
                                      <p:tavLst>
                                        <p:tav tm="0">
                                          <p:val>
                                            <p:fltVal val="0"/>
                                          </p:val>
                                        </p:tav>
                                        <p:tav tm="100000">
                                          <p:val>
                                            <p:strVal val="#ppt_h"/>
                                          </p:val>
                                        </p:tav>
                                      </p:tavLst>
                                    </p:anim>
                                    <p:animEffect transition="in" filter="fade">
                                      <p:cBhvr>
                                        <p:cTn id="39" dur="20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2000" fill="hold"/>
                                        <p:tgtEl>
                                          <p:spTgt spid="4"/>
                                        </p:tgtEl>
                                        <p:attrNameLst>
                                          <p:attrName>ppt_w</p:attrName>
                                        </p:attrNameLst>
                                      </p:cBhvr>
                                      <p:tavLst>
                                        <p:tav tm="0">
                                          <p:val>
                                            <p:fltVal val="0"/>
                                          </p:val>
                                        </p:tav>
                                        <p:tav tm="100000">
                                          <p:val>
                                            <p:strVal val="#ppt_w"/>
                                          </p:val>
                                        </p:tav>
                                      </p:tavLst>
                                    </p:anim>
                                    <p:anim calcmode="lin" valueType="num">
                                      <p:cBhvr>
                                        <p:cTn id="45" dur="2000" fill="hold"/>
                                        <p:tgtEl>
                                          <p:spTgt spid="4"/>
                                        </p:tgtEl>
                                        <p:attrNameLst>
                                          <p:attrName>ppt_h</p:attrName>
                                        </p:attrNameLst>
                                      </p:cBhvr>
                                      <p:tavLst>
                                        <p:tav tm="0">
                                          <p:val>
                                            <p:fltVal val="0"/>
                                          </p:val>
                                        </p:tav>
                                        <p:tav tm="100000">
                                          <p:val>
                                            <p:strVal val="#ppt_h"/>
                                          </p:val>
                                        </p:tav>
                                      </p:tavLst>
                                    </p:anim>
                                    <p:animEffect transition="in" filter="fade">
                                      <p:cBhvr>
                                        <p:cTn id="46" dur="2000"/>
                                        <p:tgtEl>
                                          <p:spTgt spid="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2000" fill="hold"/>
                                        <p:tgtEl>
                                          <p:spTgt spid="5"/>
                                        </p:tgtEl>
                                        <p:attrNameLst>
                                          <p:attrName>ppt_w</p:attrName>
                                        </p:attrNameLst>
                                      </p:cBhvr>
                                      <p:tavLst>
                                        <p:tav tm="0">
                                          <p:val>
                                            <p:fltVal val="0"/>
                                          </p:val>
                                        </p:tav>
                                        <p:tav tm="100000">
                                          <p:val>
                                            <p:strVal val="#ppt_w"/>
                                          </p:val>
                                        </p:tav>
                                      </p:tavLst>
                                    </p:anim>
                                    <p:anim calcmode="lin" valueType="num">
                                      <p:cBhvr>
                                        <p:cTn id="52" dur="2000" fill="hold"/>
                                        <p:tgtEl>
                                          <p:spTgt spid="5"/>
                                        </p:tgtEl>
                                        <p:attrNameLst>
                                          <p:attrName>ppt_h</p:attrName>
                                        </p:attrNameLst>
                                      </p:cBhvr>
                                      <p:tavLst>
                                        <p:tav tm="0">
                                          <p:val>
                                            <p:fltVal val="0"/>
                                          </p:val>
                                        </p:tav>
                                        <p:tav tm="100000">
                                          <p:val>
                                            <p:strVal val="#ppt_h"/>
                                          </p:val>
                                        </p:tav>
                                      </p:tavLst>
                                    </p:anim>
                                    <p:animEffect transition="in" filter="fade">
                                      <p:cBhvr>
                                        <p:cTn id="53" dur="2000"/>
                                        <p:tgtEl>
                                          <p:spTgt spid="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2000" fill="hold"/>
                                        <p:tgtEl>
                                          <p:spTgt spid="6"/>
                                        </p:tgtEl>
                                        <p:attrNameLst>
                                          <p:attrName>ppt_w</p:attrName>
                                        </p:attrNameLst>
                                      </p:cBhvr>
                                      <p:tavLst>
                                        <p:tav tm="0">
                                          <p:val>
                                            <p:fltVal val="0"/>
                                          </p:val>
                                        </p:tav>
                                        <p:tav tm="100000">
                                          <p:val>
                                            <p:strVal val="#ppt_w"/>
                                          </p:val>
                                        </p:tav>
                                      </p:tavLst>
                                    </p:anim>
                                    <p:anim calcmode="lin" valueType="num">
                                      <p:cBhvr>
                                        <p:cTn id="59" dur="2000" fill="hold"/>
                                        <p:tgtEl>
                                          <p:spTgt spid="6"/>
                                        </p:tgtEl>
                                        <p:attrNameLst>
                                          <p:attrName>ppt_h</p:attrName>
                                        </p:attrNameLst>
                                      </p:cBhvr>
                                      <p:tavLst>
                                        <p:tav tm="0">
                                          <p:val>
                                            <p:fltVal val="0"/>
                                          </p:val>
                                        </p:tav>
                                        <p:tav tm="100000">
                                          <p:val>
                                            <p:strVal val="#ppt_h"/>
                                          </p:val>
                                        </p:tav>
                                      </p:tavLst>
                                    </p:anim>
                                    <p:animEffect transition="in" filter="fade">
                                      <p:cBhvr>
                                        <p:cTn id="6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0" grpId="0"/>
      <p:bldP spid="75801" grpId="0"/>
      <p:bldP spid="75802" grpId="0"/>
      <p:bldP spid="7580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a:off x="862013" y="511175"/>
            <a:ext cx="2808287" cy="523875"/>
          </a:xfrm>
          <a:prstGeom prst="rect">
            <a:avLst/>
          </a:prstGeom>
        </p:spPr>
        <p:txBody>
          <a:bodyPr wrap="none" fromWordArt="1">
            <a:prstTxWarp prst="textPlain">
              <a:avLst>
                <a:gd name="adj" fmla="val 50000"/>
              </a:avLst>
            </a:prstTxWarp>
          </a:bodyPr>
          <a:lstStyle/>
          <a:p>
            <a:pPr algn="ctr"/>
            <a:r>
              <a:rPr lang="en-US" sz="3600" i="1" kern="10">
                <a:ln w="0">
                  <a:solidFill>
                    <a:schemeClr val="tx2"/>
                  </a:solidFill>
                  <a:round/>
                  <a:headEnd/>
                  <a:tailEnd/>
                </a:ln>
                <a:solidFill>
                  <a:srgbClr val="FFFFFF"/>
                </a:solidFill>
                <a:effectLst>
                  <a:outerShdw dist="35921" dir="2700000" algn="ctr" rotWithShape="0">
                    <a:srgbClr val="808080">
                      <a:alpha val="79999"/>
                    </a:srgbClr>
                  </a:outerShdw>
                </a:effectLst>
                <a:latin typeface="Arial"/>
                <a:cs typeface="Arial"/>
              </a:rPr>
              <a:t>LUYỆN TẬP</a:t>
            </a:r>
          </a:p>
        </p:txBody>
      </p:sp>
      <p:grpSp>
        <p:nvGrpSpPr>
          <p:cNvPr id="2" name="Group 24"/>
          <p:cNvGrpSpPr>
            <a:grpSpLocks/>
          </p:cNvGrpSpPr>
          <p:nvPr/>
        </p:nvGrpSpPr>
        <p:grpSpPr bwMode="auto">
          <a:xfrm>
            <a:off x="539750" y="1557338"/>
            <a:ext cx="7561263" cy="685800"/>
            <a:chOff x="340" y="981"/>
            <a:chExt cx="4763" cy="432"/>
          </a:xfrm>
        </p:grpSpPr>
        <p:sp>
          <p:nvSpPr>
            <p:cNvPr id="20571" name="AutoShape 17"/>
            <p:cNvSpPr>
              <a:spLocks noChangeArrowheads="1"/>
            </p:cNvSpPr>
            <p:nvPr/>
          </p:nvSpPr>
          <p:spPr bwMode="auto">
            <a:xfrm>
              <a:off x="554" y="1010"/>
              <a:ext cx="2714"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p>
              <a:pPr algn="r" rtl="1"/>
              <a:endParaRPr lang="en-US" sz="1800">
                <a:solidFill>
                  <a:schemeClr val="tx1"/>
                </a:solidFill>
              </a:endParaRPr>
            </a:p>
          </p:txBody>
        </p:sp>
        <p:sp>
          <p:nvSpPr>
            <p:cNvPr id="20572" name="Oval 18"/>
            <p:cNvSpPr>
              <a:spLocks noChangeArrowheads="1"/>
            </p:cNvSpPr>
            <p:nvPr/>
          </p:nvSpPr>
          <p:spPr bwMode="auto">
            <a:xfrm rot="1758052">
              <a:off x="354" y="996"/>
              <a:ext cx="514" cy="417"/>
            </a:xfrm>
            <a:prstGeom prst="ellipse">
              <a:avLst/>
            </a:prstGeom>
            <a:gradFill rotWithShape="1">
              <a:gsLst>
                <a:gs pos="0">
                  <a:srgbClr val="006600"/>
                </a:gs>
                <a:gs pos="100000">
                  <a:srgbClr val="002F00"/>
                </a:gs>
              </a:gsLst>
              <a:lin ang="5400000" scaled="1"/>
            </a:gradFill>
            <a:ln w="9525">
              <a:noFill/>
              <a:round/>
              <a:headEnd/>
              <a:tailEnd/>
            </a:ln>
          </p:spPr>
          <p:txBody>
            <a:bodyPr wrap="none" anchor="ctr"/>
            <a:lstStyle/>
            <a:p>
              <a:pPr algn="r" rtl="1"/>
              <a:endParaRPr lang="en-US" sz="1800">
                <a:solidFill>
                  <a:schemeClr val="tx1"/>
                </a:solidFill>
              </a:endParaRPr>
            </a:p>
          </p:txBody>
        </p:sp>
        <p:sp>
          <p:nvSpPr>
            <p:cNvPr id="20573" name="Oval 19"/>
            <p:cNvSpPr>
              <a:spLocks noChangeArrowheads="1"/>
            </p:cNvSpPr>
            <p:nvPr/>
          </p:nvSpPr>
          <p:spPr bwMode="auto">
            <a:xfrm rot="1758052">
              <a:off x="340" y="981"/>
              <a:ext cx="514" cy="417"/>
            </a:xfrm>
            <a:prstGeom prst="ellipse">
              <a:avLst/>
            </a:prstGeom>
            <a:gradFill rotWithShape="1">
              <a:gsLst>
                <a:gs pos="0">
                  <a:srgbClr val="74A731"/>
                </a:gs>
                <a:gs pos="100000">
                  <a:srgbClr val="364D17"/>
                </a:gs>
              </a:gsLst>
              <a:lin ang="5400000" scaled="1"/>
            </a:gradFill>
            <a:ln w="9525">
              <a:noFill/>
              <a:round/>
              <a:headEnd/>
              <a:tailEnd/>
            </a:ln>
          </p:spPr>
          <p:txBody>
            <a:bodyPr wrap="none" anchor="ctr"/>
            <a:lstStyle/>
            <a:p>
              <a:pPr algn="r" rtl="1"/>
              <a:endParaRPr lang="en-US" sz="1800">
                <a:solidFill>
                  <a:schemeClr val="tx1"/>
                </a:solidFill>
              </a:endParaRPr>
            </a:p>
          </p:txBody>
        </p:sp>
        <p:sp>
          <p:nvSpPr>
            <p:cNvPr id="20574" name="Oval 20"/>
            <p:cNvSpPr>
              <a:spLocks noChangeArrowheads="1"/>
            </p:cNvSpPr>
            <p:nvPr/>
          </p:nvSpPr>
          <p:spPr bwMode="auto">
            <a:xfrm>
              <a:off x="391" y="1007"/>
              <a:ext cx="231" cy="235"/>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algn="r" rtl="1"/>
              <a:endParaRPr lang="en-US" sz="1800">
                <a:solidFill>
                  <a:schemeClr val="tx1"/>
                </a:solidFill>
              </a:endParaRPr>
            </a:p>
          </p:txBody>
        </p:sp>
        <p:sp>
          <p:nvSpPr>
            <p:cNvPr id="20575" name="Text Box 21"/>
            <p:cNvSpPr txBox="1">
              <a:spLocks noChangeArrowheads="1"/>
            </p:cNvSpPr>
            <p:nvPr/>
          </p:nvSpPr>
          <p:spPr bwMode="auto">
            <a:xfrm>
              <a:off x="820" y="1029"/>
              <a:ext cx="2160" cy="288"/>
            </a:xfrm>
            <a:prstGeom prst="rect">
              <a:avLst/>
            </a:prstGeom>
            <a:noFill/>
            <a:ln w="9525" algn="ctr">
              <a:noFill/>
              <a:miter lim="800000"/>
              <a:headEnd/>
              <a:tailEnd/>
            </a:ln>
          </p:spPr>
          <p:txBody>
            <a:bodyPr>
              <a:spAutoFit/>
            </a:bodyPr>
            <a:lstStyle/>
            <a:p>
              <a:pPr algn="ctr" eaLnBrk="0" hangingPunct="0"/>
              <a:r>
                <a:rPr lang="en-US" b="1">
                  <a:solidFill>
                    <a:srgbClr val="000000"/>
                  </a:solidFill>
                </a:rPr>
                <a:t>Click to add Title</a:t>
              </a:r>
            </a:p>
          </p:txBody>
        </p:sp>
        <p:sp>
          <p:nvSpPr>
            <p:cNvPr id="20576" name="Text Box 22"/>
            <p:cNvSpPr txBox="1">
              <a:spLocks noChangeArrowheads="1"/>
            </p:cNvSpPr>
            <p:nvPr/>
          </p:nvSpPr>
          <p:spPr bwMode="auto">
            <a:xfrm>
              <a:off x="460" y="999"/>
              <a:ext cx="258" cy="365"/>
            </a:xfrm>
            <a:prstGeom prst="rect">
              <a:avLst/>
            </a:prstGeom>
            <a:noFill/>
            <a:ln w="9525" algn="ctr">
              <a:noFill/>
              <a:miter lim="800000"/>
              <a:headEnd/>
              <a:tailEnd/>
            </a:ln>
          </p:spPr>
          <p:txBody>
            <a:bodyPr wrap="none">
              <a:spAutoFit/>
            </a:bodyPr>
            <a:lstStyle/>
            <a:p>
              <a:pPr algn="ctr" eaLnBrk="0" hangingPunct="0"/>
              <a:r>
                <a:rPr lang="en-US" sz="3200" b="1">
                  <a:solidFill>
                    <a:srgbClr val="FFFFFF"/>
                  </a:solidFill>
                </a:rPr>
                <a:t>2</a:t>
              </a:r>
            </a:p>
          </p:txBody>
        </p:sp>
        <p:sp>
          <p:nvSpPr>
            <p:cNvPr id="20577" name="AutoShape 23"/>
            <p:cNvSpPr>
              <a:spLocks noChangeArrowheads="1"/>
            </p:cNvSpPr>
            <p:nvPr/>
          </p:nvSpPr>
          <p:spPr bwMode="gray">
            <a:xfrm>
              <a:off x="554" y="1010"/>
              <a:ext cx="4549" cy="345"/>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p>
              <a:pPr algn="r" rtl="1"/>
              <a:endParaRPr lang="en-US" sz="1800">
                <a:solidFill>
                  <a:schemeClr val="tx1"/>
                </a:solidFill>
              </a:endParaRPr>
            </a:p>
          </p:txBody>
        </p:sp>
        <p:sp>
          <p:nvSpPr>
            <p:cNvPr id="20578" name="Oval 24"/>
            <p:cNvSpPr>
              <a:spLocks noChangeArrowheads="1"/>
            </p:cNvSpPr>
            <p:nvPr/>
          </p:nvSpPr>
          <p:spPr bwMode="gray">
            <a:xfrm rot="1758052">
              <a:off x="354" y="996"/>
              <a:ext cx="514" cy="417"/>
            </a:xfrm>
            <a:prstGeom prst="ellipse">
              <a:avLst/>
            </a:prstGeom>
            <a:solidFill>
              <a:srgbClr val="55497D"/>
            </a:solidFill>
            <a:ln w="9525">
              <a:noFill/>
              <a:round/>
              <a:headEnd/>
              <a:tailEnd/>
            </a:ln>
          </p:spPr>
          <p:txBody>
            <a:bodyPr wrap="none" anchor="ctr"/>
            <a:lstStyle/>
            <a:p>
              <a:pPr algn="r" rtl="1"/>
              <a:endParaRPr lang="en-US" sz="1800">
                <a:solidFill>
                  <a:schemeClr val="tx1"/>
                </a:solidFill>
              </a:endParaRPr>
            </a:p>
          </p:txBody>
        </p:sp>
        <p:sp>
          <p:nvSpPr>
            <p:cNvPr id="20579" name="Oval 25"/>
            <p:cNvSpPr>
              <a:spLocks noChangeArrowheads="1"/>
            </p:cNvSpPr>
            <p:nvPr/>
          </p:nvSpPr>
          <p:spPr bwMode="gray">
            <a:xfrm rot="1758052">
              <a:off x="340" y="981"/>
              <a:ext cx="514" cy="417"/>
            </a:xfrm>
            <a:prstGeom prst="ellipse">
              <a:avLst/>
            </a:prstGeom>
            <a:gradFill rotWithShape="1">
              <a:gsLst>
                <a:gs pos="0">
                  <a:srgbClr val="95A8FB"/>
                </a:gs>
                <a:gs pos="100000">
                  <a:srgbClr val="454E74"/>
                </a:gs>
              </a:gsLst>
              <a:lin ang="5400000" scaled="1"/>
            </a:gradFill>
            <a:ln w="9525">
              <a:noFill/>
              <a:round/>
              <a:headEnd/>
              <a:tailEnd/>
            </a:ln>
          </p:spPr>
          <p:txBody>
            <a:bodyPr wrap="none" anchor="ctr"/>
            <a:lstStyle/>
            <a:p>
              <a:pPr algn="r" rtl="1"/>
              <a:endParaRPr lang="en-US" sz="1800">
                <a:solidFill>
                  <a:schemeClr val="tx1"/>
                </a:solidFill>
              </a:endParaRPr>
            </a:p>
          </p:txBody>
        </p:sp>
        <p:sp>
          <p:nvSpPr>
            <p:cNvPr id="20580" name="Text Box 26"/>
            <p:cNvSpPr txBox="1">
              <a:spLocks noChangeArrowheads="1"/>
            </p:cNvSpPr>
            <p:nvPr/>
          </p:nvSpPr>
          <p:spPr bwMode="gray">
            <a:xfrm>
              <a:off x="902" y="1041"/>
              <a:ext cx="4110" cy="288"/>
            </a:xfrm>
            <a:prstGeom prst="rect">
              <a:avLst/>
            </a:prstGeom>
            <a:noFill/>
            <a:ln w="9525" algn="ctr">
              <a:noFill/>
              <a:miter lim="800000"/>
              <a:headEnd/>
              <a:tailEnd/>
            </a:ln>
          </p:spPr>
          <p:txBody>
            <a:bodyPr>
              <a:spAutoFit/>
            </a:bodyPr>
            <a:lstStyle/>
            <a:p>
              <a:pPr algn="ctr" eaLnBrk="0" hangingPunct="0"/>
              <a:r>
                <a:rPr lang="en-US" b="1">
                  <a:solidFill>
                    <a:schemeClr val="tx1"/>
                  </a:solidFill>
                </a:rPr>
                <a:t>Phân số nào dưới đây là phân số thập phân</a:t>
              </a:r>
            </a:p>
          </p:txBody>
        </p:sp>
        <p:pic>
          <p:nvPicPr>
            <p:cNvPr id="20581" name="Picture 27" descr="Picture1"/>
            <p:cNvPicPr>
              <a:picLocks noChangeAspect="1" noChangeArrowheads="1"/>
            </p:cNvPicPr>
            <p:nvPr/>
          </p:nvPicPr>
          <p:blipFill>
            <a:blip r:embed="rId3"/>
            <a:srcRect/>
            <a:stretch>
              <a:fillRect/>
            </a:stretch>
          </p:blipFill>
          <p:spPr bwMode="auto">
            <a:xfrm>
              <a:off x="388" y="1005"/>
              <a:ext cx="239" cy="243"/>
            </a:xfrm>
            <a:prstGeom prst="rect">
              <a:avLst/>
            </a:prstGeom>
            <a:noFill/>
            <a:ln w="9525">
              <a:noFill/>
              <a:miter lim="800000"/>
              <a:headEnd/>
              <a:tailEnd/>
            </a:ln>
          </p:spPr>
        </p:pic>
        <p:sp>
          <p:nvSpPr>
            <p:cNvPr id="20582" name="Text Box 28"/>
            <p:cNvSpPr txBox="1">
              <a:spLocks noChangeArrowheads="1"/>
            </p:cNvSpPr>
            <p:nvPr/>
          </p:nvSpPr>
          <p:spPr bwMode="gray">
            <a:xfrm>
              <a:off x="484" y="999"/>
              <a:ext cx="258" cy="365"/>
            </a:xfrm>
            <a:prstGeom prst="rect">
              <a:avLst/>
            </a:prstGeom>
            <a:noFill/>
            <a:ln w="9525" algn="ctr">
              <a:noFill/>
              <a:miter lim="800000"/>
              <a:headEnd/>
              <a:tailEnd/>
            </a:ln>
          </p:spPr>
          <p:txBody>
            <a:bodyPr wrap="none">
              <a:spAutoFit/>
            </a:bodyPr>
            <a:lstStyle/>
            <a:p>
              <a:pPr algn="ctr" eaLnBrk="0" hangingPunct="0"/>
              <a:r>
                <a:rPr lang="en-US" sz="3200" b="1">
                  <a:solidFill>
                    <a:srgbClr val="FFFFFF"/>
                  </a:solidFill>
                </a:rPr>
                <a:t>3</a:t>
              </a:r>
            </a:p>
          </p:txBody>
        </p:sp>
      </p:grpSp>
      <p:grpSp>
        <p:nvGrpSpPr>
          <p:cNvPr id="3" name="Group 133"/>
          <p:cNvGrpSpPr>
            <a:grpSpLocks/>
          </p:cNvGrpSpPr>
          <p:nvPr/>
        </p:nvGrpSpPr>
        <p:grpSpPr bwMode="auto">
          <a:xfrm>
            <a:off x="1360488" y="2276475"/>
            <a:ext cx="6330950" cy="955675"/>
            <a:chOff x="857" y="1434"/>
            <a:chExt cx="3988" cy="602"/>
          </a:xfrm>
        </p:grpSpPr>
        <p:grpSp>
          <p:nvGrpSpPr>
            <p:cNvPr id="20552" name="Group 25"/>
            <p:cNvGrpSpPr>
              <a:grpSpLocks/>
            </p:cNvGrpSpPr>
            <p:nvPr/>
          </p:nvGrpSpPr>
          <p:grpSpPr bwMode="auto">
            <a:xfrm>
              <a:off x="857" y="1440"/>
              <a:ext cx="454" cy="596"/>
              <a:chOff x="805" y="1175"/>
              <a:chExt cx="454" cy="596"/>
            </a:xfrm>
          </p:grpSpPr>
          <p:sp>
            <p:nvSpPr>
              <p:cNvPr id="20569" name="Text Box 26"/>
              <p:cNvSpPr txBox="1">
                <a:spLocks noChangeArrowheads="1"/>
              </p:cNvSpPr>
              <p:nvPr/>
            </p:nvSpPr>
            <p:spPr bwMode="auto">
              <a:xfrm>
                <a:off x="901" y="1175"/>
                <a:ext cx="241" cy="596"/>
              </a:xfrm>
              <a:prstGeom prst="rect">
                <a:avLst/>
              </a:prstGeom>
              <a:noFill/>
              <a:ln w="9525">
                <a:noFill/>
                <a:miter lim="800000"/>
                <a:headEnd/>
                <a:tailEnd/>
              </a:ln>
            </p:spPr>
            <p:txBody>
              <a:bodyPr wrap="none">
                <a:spAutoFit/>
              </a:bodyPr>
              <a:lstStyle/>
              <a:p>
                <a:pPr algn="ctr"/>
                <a:r>
                  <a:rPr lang="en-US" sz="2800" b="1">
                    <a:solidFill>
                      <a:srgbClr val="CC00FF"/>
                    </a:solidFill>
                  </a:rPr>
                  <a:t>3</a:t>
                </a:r>
              </a:p>
              <a:p>
                <a:pPr algn="ctr"/>
                <a:r>
                  <a:rPr lang="en-US" sz="2800" b="1">
                    <a:solidFill>
                      <a:srgbClr val="CC00FF"/>
                    </a:solidFill>
                  </a:rPr>
                  <a:t>7</a:t>
                </a:r>
              </a:p>
            </p:txBody>
          </p:sp>
          <p:sp>
            <p:nvSpPr>
              <p:cNvPr id="20570" name="Line 27"/>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grpSp>
          <p:nvGrpSpPr>
            <p:cNvPr id="20553" name="Group 28"/>
            <p:cNvGrpSpPr>
              <a:grpSpLocks/>
            </p:cNvGrpSpPr>
            <p:nvPr/>
          </p:nvGrpSpPr>
          <p:grpSpPr bwMode="auto">
            <a:xfrm>
              <a:off x="2490" y="1440"/>
              <a:ext cx="491" cy="596"/>
              <a:chOff x="777" y="1175"/>
              <a:chExt cx="491" cy="596"/>
            </a:xfrm>
          </p:grpSpPr>
          <p:sp>
            <p:nvSpPr>
              <p:cNvPr id="20567" name="Text Box 29"/>
              <p:cNvSpPr txBox="1">
                <a:spLocks noChangeArrowheads="1"/>
              </p:cNvSpPr>
              <p:nvPr/>
            </p:nvSpPr>
            <p:spPr bwMode="auto">
              <a:xfrm>
                <a:off x="777" y="1175"/>
                <a:ext cx="491" cy="596"/>
              </a:xfrm>
              <a:prstGeom prst="rect">
                <a:avLst/>
              </a:prstGeom>
              <a:noFill/>
              <a:ln w="9525">
                <a:noFill/>
                <a:miter lim="800000"/>
                <a:headEnd/>
                <a:tailEnd/>
              </a:ln>
            </p:spPr>
            <p:txBody>
              <a:bodyPr wrap="none">
                <a:spAutoFit/>
              </a:bodyPr>
              <a:lstStyle/>
              <a:p>
                <a:pPr algn="ctr"/>
                <a:r>
                  <a:rPr lang="en-US" sz="2800" b="1">
                    <a:solidFill>
                      <a:srgbClr val="CC00FF"/>
                    </a:solidFill>
                  </a:rPr>
                  <a:t>100</a:t>
                </a:r>
              </a:p>
              <a:p>
                <a:pPr algn="ctr"/>
                <a:r>
                  <a:rPr lang="en-US" sz="2800" b="1">
                    <a:solidFill>
                      <a:srgbClr val="CC00FF"/>
                    </a:solidFill>
                  </a:rPr>
                  <a:t>34</a:t>
                </a:r>
              </a:p>
            </p:txBody>
          </p:sp>
          <p:sp>
            <p:nvSpPr>
              <p:cNvPr id="20568" name="Line 30"/>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grpSp>
          <p:nvGrpSpPr>
            <p:cNvPr id="20554" name="Group 31"/>
            <p:cNvGrpSpPr>
              <a:grpSpLocks/>
            </p:cNvGrpSpPr>
            <p:nvPr/>
          </p:nvGrpSpPr>
          <p:grpSpPr bwMode="auto">
            <a:xfrm>
              <a:off x="3352" y="1440"/>
              <a:ext cx="616" cy="596"/>
              <a:chOff x="715" y="1175"/>
              <a:chExt cx="616" cy="596"/>
            </a:xfrm>
          </p:grpSpPr>
          <p:sp>
            <p:nvSpPr>
              <p:cNvPr id="20565" name="Text Box 32"/>
              <p:cNvSpPr txBox="1">
                <a:spLocks noChangeArrowheads="1"/>
              </p:cNvSpPr>
              <p:nvPr/>
            </p:nvSpPr>
            <p:spPr bwMode="auto">
              <a:xfrm>
                <a:off x="715" y="1175"/>
                <a:ext cx="616" cy="596"/>
              </a:xfrm>
              <a:prstGeom prst="rect">
                <a:avLst/>
              </a:prstGeom>
              <a:noFill/>
              <a:ln w="9525">
                <a:noFill/>
                <a:miter lim="800000"/>
                <a:headEnd/>
                <a:tailEnd/>
              </a:ln>
            </p:spPr>
            <p:txBody>
              <a:bodyPr wrap="none">
                <a:spAutoFit/>
              </a:bodyPr>
              <a:lstStyle/>
              <a:p>
                <a:pPr algn="ctr"/>
                <a:r>
                  <a:rPr lang="en-US" sz="2800" b="1">
                    <a:solidFill>
                      <a:srgbClr val="CC00FF"/>
                    </a:solidFill>
                  </a:rPr>
                  <a:t>17</a:t>
                </a:r>
              </a:p>
              <a:p>
                <a:pPr algn="ctr"/>
                <a:r>
                  <a:rPr lang="en-US" sz="2800" b="1">
                    <a:solidFill>
                      <a:srgbClr val="CC00FF"/>
                    </a:solidFill>
                  </a:rPr>
                  <a:t>1000</a:t>
                </a:r>
              </a:p>
            </p:txBody>
          </p:sp>
          <p:sp>
            <p:nvSpPr>
              <p:cNvPr id="20566" name="Line 33"/>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grpSp>
          <p:nvGrpSpPr>
            <p:cNvPr id="20555" name="Group 37"/>
            <p:cNvGrpSpPr>
              <a:grpSpLocks/>
            </p:cNvGrpSpPr>
            <p:nvPr/>
          </p:nvGrpSpPr>
          <p:grpSpPr bwMode="auto">
            <a:xfrm>
              <a:off x="1674" y="1434"/>
              <a:ext cx="454" cy="596"/>
              <a:chOff x="805" y="1175"/>
              <a:chExt cx="454" cy="596"/>
            </a:xfrm>
          </p:grpSpPr>
          <p:sp>
            <p:nvSpPr>
              <p:cNvPr id="20563" name="Text Box 38"/>
              <p:cNvSpPr txBox="1">
                <a:spLocks noChangeArrowheads="1"/>
              </p:cNvSpPr>
              <p:nvPr/>
            </p:nvSpPr>
            <p:spPr bwMode="auto">
              <a:xfrm>
                <a:off x="839" y="1175"/>
                <a:ext cx="366" cy="596"/>
              </a:xfrm>
              <a:prstGeom prst="rect">
                <a:avLst/>
              </a:prstGeom>
              <a:noFill/>
              <a:ln w="9525">
                <a:noFill/>
                <a:miter lim="800000"/>
                <a:headEnd/>
                <a:tailEnd/>
              </a:ln>
            </p:spPr>
            <p:txBody>
              <a:bodyPr wrap="none">
                <a:spAutoFit/>
              </a:bodyPr>
              <a:lstStyle/>
              <a:p>
                <a:pPr algn="ctr"/>
                <a:r>
                  <a:rPr lang="en-US" sz="2800" b="1">
                    <a:solidFill>
                      <a:srgbClr val="CC00FF"/>
                    </a:solidFill>
                  </a:rPr>
                  <a:t>4</a:t>
                </a:r>
              </a:p>
              <a:p>
                <a:pPr algn="ctr"/>
                <a:r>
                  <a:rPr lang="en-US" sz="2800" b="1">
                    <a:solidFill>
                      <a:srgbClr val="CC00FF"/>
                    </a:solidFill>
                  </a:rPr>
                  <a:t>10</a:t>
                </a:r>
              </a:p>
            </p:txBody>
          </p:sp>
          <p:sp>
            <p:nvSpPr>
              <p:cNvPr id="20564" name="Line 39"/>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grpSp>
          <p:nvGrpSpPr>
            <p:cNvPr id="20556" name="Group 40"/>
            <p:cNvGrpSpPr>
              <a:grpSpLocks/>
            </p:cNvGrpSpPr>
            <p:nvPr/>
          </p:nvGrpSpPr>
          <p:grpSpPr bwMode="auto">
            <a:xfrm>
              <a:off x="4229" y="1440"/>
              <a:ext cx="616" cy="596"/>
              <a:chOff x="715" y="1175"/>
              <a:chExt cx="616" cy="596"/>
            </a:xfrm>
          </p:grpSpPr>
          <p:sp>
            <p:nvSpPr>
              <p:cNvPr id="20561" name="Text Box 41"/>
              <p:cNvSpPr txBox="1">
                <a:spLocks noChangeArrowheads="1"/>
              </p:cNvSpPr>
              <p:nvPr/>
            </p:nvSpPr>
            <p:spPr bwMode="auto">
              <a:xfrm>
                <a:off x="715" y="1175"/>
                <a:ext cx="616" cy="596"/>
              </a:xfrm>
              <a:prstGeom prst="rect">
                <a:avLst/>
              </a:prstGeom>
              <a:noFill/>
              <a:ln w="9525">
                <a:noFill/>
                <a:miter lim="800000"/>
                <a:headEnd/>
                <a:tailEnd/>
              </a:ln>
            </p:spPr>
            <p:txBody>
              <a:bodyPr wrap="none">
                <a:spAutoFit/>
              </a:bodyPr>
              <a:lstStyle/>
              <a:p>
                <a:pPr algn="ctr"/>
                <a:r>
                  <a:rPr lang="en-US" sz="2800" b="1">
                    <a:solidFill>
                      <a:srgbClr val="CC00FF"/>
                    </a:solidFill>
                  </a:rPr>
                  <a:t>69</a:t>
                </a:r>
              </a:p>
              <a:p>
                <a:pPr algn="ctr"/>
                <a:r>
                  <a:rPr lang="en-US" sz="2800" b="1">
                    <a:solidFill>
                      <a:srgbClr val="CC00FF"/>
                    </a:solidFill>
                  </a:rPr>
                  <a:t>2000</a:t>
                </a:r>
              </a:p>
            </p:txBody>
          </p:sp>
          <p:sp>
            <p:nvSpPr>
              <p:cNvPr id="20562" name="Line 42"/>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sp>
          <p:nvSpPr>
            <p:cNvPr id="20557" name="Text Box 43"/>
            <p:cNvSpPr txBox="1">
              <a:spLocks noChangeArrowheads="1"/>
            </p:cNvSpPr>
            <p:nvPr/>
          </p:nvSpPr>
          <p:spPr bwMode="auto">
            <a:xfrm>
              <a:off x="1350" y="1534"/>
              <a:ext cx="187" cy="365"/>
            </a:xfrm>
            <a:prstGeom prst="rect">
              <a:avLst/>
            </a:prstGeom>
            <a:noFill/>
            <a:ln w="9525">
              <a:noFill/>
              <a:miter lim="800000"/>
              <a:headEnd/>
              <a:tailEnd/>
            </a:ln>
          </p:spPr>
          <p:txBody>
            <a:bodyPr wrap="none">
              <a:spAutoFit/>
            </a:bodyPr>
            <a:lstStyle/>
            <a:p>
              <a:r>
                <a:rPr lang="en-US" sz="3200"/>
                <a:t>;</a:t>
              </a:r>
            </a:p>
          </p:txBody>
        </p:sp>
        <p:sp>
          <p:nvSpPr>
            <p:cNvPr id="20558" name="Text Box 44"/>
            <p:cNvSpPr txBox="1">
              <a:spLocks noChangeArrowheads="1"/>
            </p:cNvSpPr>
            <p:nvPr/>
          </p:nvSpPr>
          <p:spPr bwMode="auto">
            <a:xfrm>
              <a:off x="2245" y="1524"/>
              <a:ext cx="187" cy="365"/>
            </a:xfrm>
            <a:prstGeom prst="rect">
              <a:avLst/>
            </a:prstGeom>
            <a:noFill/>
            <a:ln w="9525">
              <a:noFill/>
              <a:miter lim="800000"/>
              <a:headEnd/>
              <a:tailEnd/>
            </a:ln>
          </p:spPr>
          <p:txBody>
            <a:bodyPr wrap="none">
              <a:spAutoFit/>
            </a:bodyPr>
            <a:lstStyle/>
            <a:p>
              <a:r>
                <a:rPr lang="en-US" sz="3200"/>
                <a:t>;</a:t>
              </a:r>
            </a:p>
          </p:txBody>
        </p:sp>
        <p:sp>
          <p:nvSpPr>
            <p:cNvPr id="20559" name="Text Box 45"/>
            <p:cNvSpPr txBox="1">
              <a:spLocks noChangeArrowheads="1"/>
            </p:cNvSpPr>
            <p:nvPr/>
          </p:nvSpPr>
          <p:spPr bwMode="auto">
            <a:xfrm>
              <a:off x="3074" y="1534"/>
              <a:ext cx="187" cy="365"/>
            </a:xfrm>
            <a:prstGeom prst="rect">
              <a:avLst/>
            </a:prstGeom>
            <a:noFill/>
            <a:ln w="9525">
              <a:noFill/>
              <a:miter lim="800000"/>
              <a:headEnd/>
              <a:tailEnd/>
            </a:ln>
          </p:spPr>
          <p:txBody>
            <a:bodyPr wrap="none">
              <a:spAutoFit/>
            </a:bodyPr>
            <a:lstStyle/>
            <a:p>
              <a:r>
                <a:rPr lang="en-US" sz="3200"/>
                <a:t>;</a:t>
              </a:r>
            </a:p>
          </p:txBody>
        </p:sp>
        <p:sp>
          <p:nvSpPr>
            <p:cNvPr id="20560" name="Text Box 46"/>
            <p:cNvSpPr txBox="1">
              <a:spLocks noChangeArrowheads="1"/>
            </p:cNvSpPr>
            <p:nvPr/>
          </p:nvSpPr>
          <p:spPr bwMode="auto">
            <a:xfrm>
              <a:off x="3969" y="1524"/>
              <a:ext cx="187" cy="365"/>
            </a:xfrm>
            <a:prstGeom prst="rect">
              <a:avLst/>
            </a:prstGeom>
            <a:noFill/>
            <a:ln w="9525">
              <a:noFill/>
              <a:miter lim="800000"/>
              <a:headEnd/>
              <a:tailEnd/>
            </a:ln>
          </p:spPr>
          <p:txBody>
            <a:bodyPr wrap="none">
              <a:spAutoFit/>
            </a:bodyPr>
            <a:lstStyle/>
            <a:p>
              <a:r>
                <a:rPr lang="en-US" sz="3200"/>
                <a:t>;</a:t>
              </a:r>
            </a:p>
          </p:txBody>
        </p:sp>
      </p:grpSp>
      <p:grpSp>
        <p:nvGrpSpPr>
          <p:cNvPr id="9" name="Group 60"/>
          <p:cNvGrpSpPr>
            <a:grpSpLocks/>
          </p:cNvGrpSpPr>
          <p:nvPr/>
        </p:nvGrpSpPr>
        <p:grpSpPr bwMode="auto">
          <a:xfrm>
            <a:off x="395288" y="3995738"/>
            <a:ext cx="792162" cy="720725"/>
            <a:chOff x="703" y="2478"/>
            <a:chExt cx="499" cy="454"/>
          </a:xfrm>
        </p:grpSpPr>
        <p:grpSp>
          <p:nvGrpSpPr>
            <p:cNvPr id="20547" name="Group 47"/>
            <p:cNvGrpSpPr>
              <a:grpSpLocks/>
            </p:cNvGrpSpPr>
            <p:nvPr/>
          </p:nvGrpSpPr>
          <p:grpSpPr bwMode="auto">
            <a:xfrm>
              <a:off x="703" y="2478"/>
              <a:ext cx="499" cy="454"/>
              <a:chOff x="3174" y="2656"/>
              <a:chExt cx="1549" cy="1351"/>
            </a:xfrm>
          </p:grpSpPr>
          <p:sp>
            <p:nvSpPr>
              <p:cNvPr id="20549" name="AutoShape 4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n-US"/>
              </a:p>
            </p:txBody>
          </p:sp>
          <p:sp>
            <p:nvSpPr>
              <p:cNvPr id="20550" name="AutoShape 4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n-US"/>
              </a:p>
            </p:txBody>
          </p:sp>
          <p:sp>
            <p:nvSpPr>
              <p:cNvPr id="20551" name="AutoShape 50"/>
              <p:cNvSpPr>
                <a:spLocks noChangeArrowheads="1"/>
              </p:cNvSpPr>
              <p:nvPr/>
            </p:nvSpPr>
            <p:spPr bwMode="gray">
              <a:xfrm>
                <a:off x="3264" y="2736"/>
                <a:ext cx="1350" cy="1168"/>
              </a:xfrm>
              <a:prstGeom prst="hexagon">
                <a:avLst>
                  <a:gd name="adj" fmla="val 28896"/>
                  <a:gd name="vf" fmla="val 115470"/>
                </a:avLst>
              </a:prstGeom>
              <a:gradFill rotWithShape="1">
                <a:gsLst>
                  <a:gs pos="0">
                    <a:srgbClr val="245D52"/>
                  </a:gs>
                  <a:gs pos="100000">
                    <a:srgbClr val="4DC9B1"/>
                  </a:gs>
                </a:gsLst>
                <a:lin ang="2700000" scaled="1"/>
              </a:gradFill>
              <a:ln w="9525">
                <a:solidFill>
                  <a:schemeClr val="tx1"/>
                </a:solidFill>
                <a:miter lim="800000"/>
                <a:headEnd/>
                <a:tailEnd/>
              </a:ln>
            </p:spPr>
            <p:txBody>
              <a:bodyPr wrap="none" anchor="ctr"/>
              <a:lstStyle/>
              <a:p>
                <a:endParaRPr lang="en-US"/>
              </a:p>
            </p:txBody>
          </p:sp>
        </p:grpSp>
        <p:sp>
          <p:nvSpPr>
            <p:cNvPr id="20548" name="Text Box 51">
              <a:hlinkClick r:id="rId4" action="ppaction://hlinksldjump"/>
            </p:cNvPr>
            <p:cNvSpPr txBox="1">
              <a:spLocks noChangeArrowheads="1"/>
            </p:cNvSpPr>
            <p:nvPr/>
          </p:nvSpPr>
          <p:spPr bwMode="auto">
            <a:xfrm>
              <a:off x="832" y="2547"/>
              <a:ext cx="255" cy="288"/>
            </a:xfrm>
            <a:prstGeom prst="rect">
              <a:avLst/>
            </a:prstGeom>
            <a:noFill/>
            <a:ln w="9525">
              <a:noFill/>
              <a:miter lim="800000"/>
              <a:headEnd/>
              <a:tailEnd/>
            </a:ln>
          </p:spPr>
          <p:txBody>
            <a:bodyPr wrap="none">
              <a:spAutoFit/>
            </a:bodyPr>
            <a:lstStyle/>
            <a:p>
              <a:r>
                <a:rPr lang="en-US" b="1">
                  <a:solidFill>
                    <a:schemeClr val="tx2"/>
                  </a:solidFill>
                </a:rPr>
                <a:t>A</a:t>
              </a:r>
            </a:p>
          </p:txBody>
        </p:sp>
      </p:grpSp>
      <p:grpSp>
        <p:nvGrpSpPr>
          <p:cNvPr id="11" name="Group 61"/>
          <p:cNvGrpSpPr>
            <a:grpSpLocks/>
          </p:cNvGrpSpPr>
          <p:nvPr/>
        </p:nvGrpSpPr>
        <p:grpSpPr bwMode="auto">
          <a:xfrm>
            <a:off x="5508625" y="3924300"/>
            <a:ext cx="792163" cy="720725"/>
            <a:chOff x="703" y="2478"/>
            <a:chExt cx="499" cy="454"/>
          </a:xfrm>
        </p:grpSpPr>
        <p:grpSp>
          <p:nvGrpSpPr>
            <p:cNvPr id="20542" name="Group 62"/>
            <p:cNvGrpSpPr>
              <a:grpSpLocks/>
            </p:cNvGrpSpPr>
            <p:nvPr/>
          </p:nvGrpSpPr>
          <p:grpSpPr bwMode="auto">
            <a:xfrm>
              <a:off x="703" y="2478"/>
              <a:ext cx="499" cy="454"/>
              <a:chOff x="3174" y="2656"/>
              <a:chExt cx="1549" cy="1351"/>
            </a:xfrm>
          </p:grpSpPr>
          <p:sp>
            <p:nvSpPr>
              <p:cNvPr id="20544" name="AutoShape 63"/>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n-US"/>
              </a:p>
            </p:txBody>
          </p:sp>
          <p:sp>
            <p:nvSpPr>
              <p:cNvPr id="20545" name="AutoShape 6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n-US"/>
              </a:p>
            </p:txBody>
          </p:sp>
          <p:sp>
            <p:nvSpPr>
              <p:cNvPr id="20546" name="AutoShape 65"/>
              <p:cNvSpPr>
                <a:spLocks noChangeArrowheads="1"/>
              </p:cNvSpPr>
              <p:nvPr/>
            </p:nvSpPr>
            <p:spPr bwMode="gray">
              <a:xfrm>
                <a:off x="3264" y="2736"/>
                <a:ext cx="1350" cy="1168"/>
              </a:xfrm>
              <a:prstGeom prst="hexagon">
                <a:avLst>
                  <a:gd name="adj" fmla="val 28896"/>
                  <a:gd name="vf" fmla="val 115470"/>
                </a:avLst>
              </a:prstGeom>
              <a:gradFill rotWithShape="1">
                <a:gsLst>
                  <a:gs pos="0">
                    <a:srgbClr val="245D52"/>
                  </a:gs>
                  <a:gs pos="100000">
                    <a:srgbClr val="4DC9B1"/>
                  </a:gs>
                </a:gsLst>
                <a:lin ang="2700000" scaled="1"/>
              </a:gradFill>
              <a:ln w="9525">
                <a:solidFill>
                  <a:schemeClr val="tx1"/>
                </a:solidFill>
                <a:miter lim="800000"/>
                <a:headEnd/>
                <a:tailEnd/>
              </a:ln>
            </p:spPr>
            <p:txBody>
              <a:bodyPr wrap="none" anchor="ctr"/>
              <a:lstStyle/>
              <a:p>
                <a:endParaRPr lang="en-US"/>
              </a:p>
            </p:txBody>
          </p:sp>
        </p:grpSp>
        <p:sp>
          <p:nvSpPr>
            <p:cNvPr id="20543" name="Text Box 66">
              <a:hlinkClick r:id="rId4" action="ppaction://hlinksldjump"/>
            </p:cNvPr>
            <p:cNvSpPr txBox="1">
              <a:spLocks noChangeArrowheads="1"/>
            </p:cNvSpPr>
            <p:nvPr/>
          </p:nvSpPr>
          <p:spPr bwMode="auto">
            <a:xfrm>
              <a:off x="832" y="2547"/>
              <a:ext cx="255" cy="288"/>
            </a:xfrm>
            <a:prstGeom prst="rect">
              <a:avLst/>
            </a:prstGeom>
            <a:noFill/>
            <a:ln w="9525">
              <a:noFill/>
              <a:miter lim="800000"/>
              <a:headEnd/>
              <a:tailEnd/>
            </a:ln>
          </p:spPr>
          <p:txBody>
            <a:bodyPr wrap="none">
              <a:spAutoFit/>
            </a:bodyPr>
            <a:lstStyle/>
            <a:p>
              <a:r>
                <a:rPr lang="en-US" b="1">
                  <a:solidFill>
                    <a:schemeClr val="tx2"/>
                  </a:solidFill>
                </a:rPr>
                <a:t>B</a:t>
              </a:r>
            </a:p>
          </p:txBody>
        </p:sp>
      </p:grpSp>
      <p:grpSp>
        <p:nvGrpSpPr>
          <p:cNvPr id="13" name="Group 67"/>
          <p:cNvGrpSpPr>
            <a:grpSpLocks/>
          </p:cNvGrpSpPr>
          <p:nvPr/>
        </p:nvGrpSpPr>
        <p:grpSpPr bwMode="auto">
          <a:xfrm>
            <a:off x="395288" y="5003800"/>
            <a:ext cx="792162" cy="720725"/>
            <a:chOff x="703" y="2478"/>
            <a:chExt cx="499" cy="454"/>
          </a:xfrm>
        </p:grpSpPr>
        <p:grpSp>
          <p:nvGrpSpPr>
            <p:cNvPr id="20537" name="Group 68"/>
            <p:cNvGrpSpPr>
              <a:grpSpLocks/>
            </p:cNvGrpSpPr>
            <p:nvPr/>
          </p:nvGrpSpPr>
          <p:grpSpPr bwMode="auto">
            <a:xfrm>
              <a:off x="703" y="2478"/>
              <a:ext cx="499" cy="454"/>
              <a:chOff x="3174" y="2656"/>
              <a:chExt cx="1549" cy="1351"/>
            </a:xfrm>
          </p:grpSpPr>
          <p:sp>
            <p:nvSpPr>
              <p:cNvPr id="20539" name="AutoShape 69"/>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n-US"/>
              </a:p>
            </p:txBody>
          </p:sp>
          <p:sp>
            <p:nvSpPr>
              <p:cNvPr id="20540" name="AutoShape 70"/>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n-US"/>
              </a:p>
            </p:txBody>
          </p:sp>
          <p:sp>
            <p:nvSpPr>
              <p:cNvPr id="20541" name="AutoShape 71"/>
              <p:cNvSpPr>
                <a:spLocks noChangeArrowheads="1"/>
              </p:cNvSpPr>
              <p:nvPr/>
            </p:nvSpPr>
            <p:spPr bwMode="gray">
              <a:xfrm>
                <a:off x="3264" y="2736"/>
                <a:ext cx="1350" cy="1168"/>
              </a:xfrm>
              <a:prstGeom prst="hexagon">
                <a:avLst>
                  <a:gd name="adj" fmla="val 28896"/>
                  <a:gd name="vf" fmla="val 115470"/>
                </a:avLst>
              </a:prstGeom>
              <a:gradFill rotWithShape="1">
                <a:gsLst>
                  <a:gs pos="0">
                    <a:srgbClr val="245D52"/>
                  </a:gs>
                  <a:gs pos="100000">
                    <a:srgbClr val="4DC9B1"/>
                  </a:gs>
                </a:gsLst>
                <a:lin ang="2700000" scaled="1"/>
              </a:gradFill>
              <a:ln w="9525">
                <a:solidFill>
                  <a:schemeClr val="tx1"/>
                </a:solidFill>
                <a:miter lim="800000"/>
                <a:headEnd/>
                <a:tailEnd/>
              </a:ln>
            </p:spPr>
            <p:txBody>
              <a:bodyPr wrap="none" anchor="ctr"/>
              <a:lstStyle/>
              <a:p>
                <a:endParaRPr lang="en-US"/>
              </a:p>
            </p:txBody>
          </p:sp>
        </p:grpSp>
        <p:sp>
          <p:nvSpPr>
            <p:cNvPr id="20538" name="Text Box 72">
              <a:hlinkClick r:id="rId5" action="ppaction://hlinksldjump"/>
            </p:cNvPr>
            <p:cNvSpPr txBox="1">
              <a:spLocks noChangeArrowheads="1"/>
            </p:cNvSpPr>
            <p:nvPr/>
          </p:nvSpPr>
          <p:spPr bwMode="auto">
            <a:xfrm>
              <a:off x="832" y="2547"/>
              <a:ext cx="255" cy="288"/>
            </a:xfrm>
            <a:prstGeom prst="rect">
              <a:avLst/>
            </a:prstGeom>
            <a:noFill/>
            <a:ln w="9525">
              <a:noFill/>
              <a:miter lim="800000"/>
              <a:headEnd/>
              <a:tailEnd/>
            </a:ln>
          </p:spPr>
          <p:txBody>
            <a:bodyPr wrap="none">
              <a:spAutoFit/>
            </a:bodyPr>
            <a:lstStyle/>
            <a:p>
              <a:r>
                <a:rPr lang="en-US" b="1">
                  <a:solidFill>
                    <a:schemeClr val="tx2"/>
                  </a:solidFill>
                </a:rPr>
                <a:t>C</a:t>
              </a:r>
            </a:p>
          </p:txBody>
        </p:sp>
      </p:grpSp>
      <p:grpSp>
        <p:nvGrpSpPr>
          <p:cNvPr id="15" name="Group 73"/>
          <p:cNvGrpSpPr>
            <a:grpSpLocks/>
          </p:cNvGrpSpPr>
          <p:nvPr/>
        </p:nvGrpSpPr>
        <p:grpSpPr bwMode="auto">
          <a:xfrm>
            <a:off x="5492750" y="4979988"/>
            <a:ext cx="792163" cy="720725"/>
            <a:chOff x="703" y="2478"/>
            <a:chExt cx="499" cy="454"/>
          </a:xfrm>
        </p:grpSpPr>
        <p:grpSp>
          <p:nvGrpSpPr>
            <p:cNvPr id="20532" name="Group 74"/>
            <p:cNvGrpSpPr>
              <a:grpSpLocks/>
            </p:cNvGrpSpPr>
            <p:nvPr/>
          </p:nvGrpSpPr>
          <p:grpSpPr bwMode="auto">
            <a:xfrm>
              <a:off x="703" y="2478"/>
              <a:ext cx="499" cy="454"/>
              <a:chOff x="3174" y="2656"/>
              <a:chExt cx="1549" cy="1351"/>
            </a:xfrm>
          </p:grpSpPr>
          <p:sp>
            <p:nvSpPr>
              <p:cNvPr id="20534" name="AutoShape 75"/>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n-US"/>
              </a:p>
            </p:txBody>
          </p:sp>
          <p:sp>
            <p:nvSpPr>
              <p:cNvPr id="20535" name="AutoShape 7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n-US"/>
              </a:p>
            </p:txBody>
          </p:sp>
          <p:sp>
            <p:nvSpPr>
              <p:cNvPr id="20536" name="AutoShape 77"/>
              <p:cNvSpPr>
                <a:spLocks noChangeArrowheads="1"/>
              </p:cNvSpPr>
              <p:nvPr/>
            </p:nvSpPr>
            <p:spPr bwMode="gray">
              <a:xfrm>
                <a:off x="3264" y="2736"/>
                <a:ext cx="1350" cy="1168"/>
              </a:xfrm>
              <a:prstGeom prst="hexagon">
                <a:avLst>
                  <a:gd name="adj" fmla="val 28896"/>
                  <a:gd name="vf" fmla="val 115470"/>
                </a:avLst>
              </a:prstGeom>
              <a:gradFill rotWithShape="1">
                <a:gsLst>
                  <a:gs pos="0">
                    <a:srgbClr val="245D52"/>
                  </a:gs>
                  <a:gs pos="100000">
                    <a:srgbClr val="4DC9B1"/>
                  </a:gs>
                </a:gsLst>
                <a:lin ang="2700000" scaled="1"/>
              </a:gradFill>
              <a:ln w="9525">
                <a:solidFill>
                  <a:schemeClr val="tx1"/>
                </a:solidFill>
                <a:miter lim="800000"/>
                <a:headEnd/>
                <a:tailEnd/>
              </a:ln>
            </p:spPr>
            <p:txBody>
              <a:bodyPr wrap="none" anchor="ctr"/>
              <a:lstStyle/>
              <a:p>
                <a:endParaRPr lang="en-US"/>
              </a:p>
            </p:txBody>
          </p:sp>
        </p:grpSp>
        <p:sp>
          <p:nvSpPr>
            <p:cNvPr id="20533" name="Text Box 78">
              <a:hlinkClick r:id="rId4" action="ppaction://hlinksldjump"/>
            </p:cNvPr>
            <p:cNvSpPr txBox="1">
              <a:spLocks noChangeArrowheads="1"/>
            </p:cNvSpPr>
            <p:nvPr/>
          </p:nvSpPr>
          <p:spPr bwMode="auto">
            <a:xfrm>
              <a:off x="832" y="2547"/>
              <a:ext cx="255" cy="288"/>
            </a:xfrm>
            <a:prstGeom prst="rect">
              <a:avLst/>
            </a:prstGeom>
            <a:noFill/>
            <a:ln w="9525">
              <a:noFill/>
              <a:miter lim="800000"/>
              <a:headEnd/>
              <a:tailEnd/>
            </a:ln>
          </p:spPr>
          <p:txBody>
            <a:bodyPr wrap="none">
              <a:spAutoFit/>
            </a:bodyPr>
            <a:lstStyle/>
            <a:p>
              <a:r>
                <a:rPr lang="en-US" b="1">
                  <a:solidFill>
                    <a:schemeClr val="tx2"/>
                  </a:solidFill>
                </a:rPr>
                <a:t>D</a:t>
              </a:r>
            </a:p>
          </p:txBody>
        </p:sp>
      </p:grpSp>
      <p:grpSp>
        <p:nvGrpSpPr>
          <p:cNvPr id="17" name="Group 130"/>
          <p:cNvGrpSpPr>
            <a:grpSpLocks/>
          </p:cNvGrpSpPr>
          <p:nvPr/>
        </p:nvGrpSpPr>
        <p:grpSpPr bwMode="auto">
          <a:xfrm>
            <a:off x="1403350" y="3851275"/>
            <a:ext cx="3354388" cy="946150"/>
            <a:chOff x="884" y="2426"/>
            <a:chExt cx="2113" cy="596"/>
          </a:xfrm>
        </p:grpSpPr>
        <p:grpSp>
          <p:nvGrpSpPr>
            <p:cNvPr id="20521" name="Group 79"/>
            <p:cNvGrpSpPr>
              <a:grpSpLocks/>
            </p:cNvGrpSpPr>
            <p:nvPr/>
          </p:nvGrpSpPr>
          <p:grpSpPr bwMode="auto">
            <a:xfrm>
              <a:off x="884" y="2426"/>
              <a:ext cx="454" cy="596"/>
              <a:chOff x="805" y="1175"/>
              <a:chExt cx="454" cy="596"/>
            </a:xfrm>
          </p:grpSpPr>
          <p:sp>
            <p:nvSpPr>
              <p:cNvPr id="20530" name="Text Box 80"/>
              <p:cNvSpPr txBox="1">
                <a:spLocks noChangeArrowheads="1"/>
              </p:cNvSpPr>
              <p:nvPr/>
            </p:nvSpPr>
            <p:spPr bwMode="auto">
              <a:xfrm>
                <a:off x="839" y="1175"/>
                <a:ext cx="366" cy="596"/>
              </a:xfrm>
              <a:prstGeom prst="rect">
                <a:avLst/>
              </a:prstGeom>
              <a:noFill/>
              <a:ln w="9525">
                <a:noFill/>
                <a:miter lim="800000"/>
                <a:headEnd/>
                <a:tailEnd/>
              </a:ln>
            </p:spPr>
            <p:txBody>
              <a:bodyPr wrap="none">
                <a:spAutoFit/>
              </a:bodyPr>
              <a:lstStyle/>
              <a:p>
                <a:pPr algn="ctr"/>
                <a:r>
                  <a:rPr lang="en-US" sz="2800" b="1">
                    <a:solidFill>
                      <a:srgbClr val="CC00FF"/>
                    </a:solidFill>
                  </a:rPr>
                  <a:t>4</a:t>
                </a:r>
              </a:p>
              <a:p>
                <a:pPr algn="ctr"/>
                <a:r>
                  <a:rPr lang="en-US" sz="2800" b="1">
                    <a:solidFill>
                      <a:srgbClr val="CC00FF"/>
                    </a:solidFill>
                  </a:rPr>
                  <a:t>10</a:t>
                </a:r>
              </a:p>
            </p:txBody>
          </p:sp>
          <p:sp>
            <p:nvSpPr>
              <p:cNvPr id="20531" name="Line 81"/>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grpSp>
          <p:nvGrpSpPr>
            <p:cNvPr id="20522" name="Group 82"/>
            <p:cNvGrpSpPr>
              <a:grpSpLocks/>
            </p:cNvGrpSpPr>
            <p:nvPr/>
          </p:nvGrpSpPr>
          <p:grpSpPr bwMode="auto">
            <a:xfrm>
              <a:off x="1701" y="2426"/>
              <a:ext cx="491" cy="596"/>
              <a:chOff x="777" y="1175"/>
              <a:chExt cx="491" cy="596"/>
            </a:xfrm>
          </p:grpSpPr>
          <p:sp>
            <p:nvSpPr>
              <p:cNvPr id="20528" name="Text Box 83"/>
              <p:cNvSpPr txBox="1">
                <a:spLocks noChangeArrowheads="1"/>
              </p:cNvSpPr>
              <p:nvPr/>
            </p:nvSpPr>
            <p:spPr bwMode="auto">
              <a:xfrm>
                <a:off x="777" y="1175"/>
                <a:ext cx="491" cy="596"/>
              </a:xfrm>
              <a:prstGeom prst="rect">
                <a:avLst/>
              </a:prstGeom>
              <a:noFill/>
              <a:ln w="9525">
                <a:noFill/>
                <a:miter lim="800000"/>
                <a:headEnd/>
                <a:tailEnd/>
              </a:ln>
            </p:spPr>
            <p:txBody>
              <a:bodyPr wrap="none">
                <a:spAutoFit/>
              </a:bodyPr>
              <a:lstStyle/>
              <a:p>
                <a:pPr algn="ctr"/>
                <a:r>
                  <a:rPr lang="en-US" sz="2800" b="1">
                    <a:solidFill>
                      <a:srgbClr val="CC00FF"/>
                    </a:solidFill>
                  </a:rPr>
                  <a:t>100</a:t>
                </a:r>
              </a:p>
              <a:p>
                <a:pPr algn="ctr"/>
                <a:r>
                  <a:rPr lang="en-US" sz="2800" b="1">
                    <a:solidFill>
                      <a:srgbClr val="CC00FF"/>
                    </a:solidFill>
                  </a:rPr>
                  <a:t>34</a:t>
                </a:r>
              </a:p>
            </p:txBody>
          </p:sp>
          <p:sp>
            <p:nvSpPr>
              <p:cNvPr id="20529" name="Line 84"/>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grpSp>
          <p:nvGrpSpPr>
            <p:cNvPr id="20523" name="Group 88"/>
            <p:cNvGrpSpPr>
              <a:grpSpLocks/>
            </p:cNvGrpSpPr>
            <p:nvPr/>
          </p:nvGrpSpPr>
          <p:grpSpPr bwMode="auto">
            <a:xfrm>
              <a:off x="2381" y="2426"/>
              <a:ext cx="616" cy="596"/>
              <a:chOff x="715" y="1175"/>
              <a:chExt cx="616" cy="596"/>
            </a:xfrm>
          </p:grpSpPr>
          <p:sp>
            <p:nvSpPr>
              <p:cNvPr id="20526" name="Text Box 89"/>
              <p:cNvSpPr txBox="1">
                <a:spLocks noChangeArrowheads="1"/>
              </p:cNvSpPr>
              <p:nvPr/>
            </p:nvSpPr>
            <p:spPr bwMode="auto">
              <a:xfrm>
                <a:off x="715" y="1175"/>
                <a:ext cx="616" cy="596"/>
              </a:xfrm>
              <a:prstGeom prst="rect">
                <a:avLst/>
              </a:prstGeom>
              <a:noFill/>
              <a:ln w="9525">
                <a:noFill/>
                <a:miter lim="800000"/>
                <a:headEnd/>
                <a:tailEnd/>
              </a:ln>
            </p:spPr>
            <p:txBody>
              <a:bodyPr wrap="none">
                <a:spAutoFit/>
              </a:bodyPr>
              <a:lstStyle/>
              <a:p>
                <a:pPr algn="ctr"/>
                <a:r>
                  <a:rPr lang="en-US" sz="2800" b="1">
                    <a:solidFill>
                      <a:srgbClr val="CC00FF"/>
                    </a:solidFill>
                  </a:rPr>
                  <a:t>17</a:t>
                </a:r>
              </a:p>
              <a:p>
                <a:pPr algn="ctr"/>
                <a:r>
                  <a:rPr lang="en-US" sz="2800" b="1">
                    <a:solidFill>
                      <a:srgbClr val="CC00FF"/>
                    </a:solidFill>
                  </a:rPr>
                  <a:t>1000</a:t>
                </a:r>
              </a:p>
            </p:txBody>
          </p:sp>
          <p:sp>
            <p:nvSpPr>
              <p:cNvPr id="20527" name="Line 90"/>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sp>
          <p:nvSpPr>
            <p:cNvPr id="20524" name="Text Box 91"/>
            <p:cNvSpPr txBox="1">
              <a:spLocks noChangeArrowheads="1"/>
            </p:cNvSpPr>
            <p:nvPr/>
          </p:nvSpPr>
          <p:spPr bwMode="auto">
            <a:xfrm>
              <a:off x="1474" y="2517"/>
              <a:ext cx="187" cy="365"/>
            </a:xfrm>
            <a:prstGeom prst="rect">
              <a:avLst/>
            </a:prstGeom>
            <a:noFill/>
            <a:ln w="9525">
              <a:noFill/>
              <a:miter lim="800000"/>
              <a:headEnd/>
              <a:tailEnd/>
            </a:ln>
          </p:spPr>
          <p:txBody>
            <a:bodyPr wrap="none">
              <a:spAutoFit/>
            </a:bodyPr>
            <a:lstStyle/>
            <a:p>
              <a:r>
                <a:rPr lang="en-US" sz="3200"/>
                <a:t>;</a:t>
              </a:r>
            </a:p>
          </p:txBody>
        </p:sp>
        <p:sp>
          <p:nvSpPr>
            <p:cNvPr id="20525" name="Text Box 92"/>
            <p:cNvSpPr txBox="1">
              <a:spLocks noChangeArrowheads="1"/>
            </p:cNvSpPr>
            <p:nvPr/>
          </p:nvSpPr>
          <p:spPr bwMode="auto">
            <a:xfrm>
              <a:off x="2245" y="2515"/>
              <a:ext cx="187" cy="365"/>
            </a:xfrm>
            <a:prstGeom prst="rect">
              <a:avLst/>
            </a:prstGeom>
            <a:noFill/>
            <a:ln w="9525">
              <a:noFill/>
              <a:miter lim="800000"/>
              <a:headEnd/>
              <a:tailEnd/>
            </a:ln>
          </p:spPr>
          <p:txBody>
            <a:bodyPr wrap="none">
              <a:spAutoFit/>
            </a:bodyPr>
            <a:lstStyle/>
            <a:p>
              <a:r>
                <a:rPr lang="en-US" sz="3200"/>
                <a:t>;</a:t>
              </a:r>
            </a:p>
          </p:txBody>
        </p:sp>
      </p:grpSp>
      <p:grpSp>
        <p:nvGrpSpPr>
          <p:cNvPr id="21" name="Group 131"/>
          <p:cNvGrpSpPr>
            <a:grpSpLocks/>
          </p:cNvGrpSpPr>
          <p:nvPr/>
        </p:nvGrpSpPr>
        <p:grpSpPr bwMode="auto">
          <a:xfrm>
            <a:off x="1403350" y="4859338"/>
            <a:ext cx="3498850" cy="946150"/>
            <a:chOff x="884" y="3061"/>
            <a:chExt cx="2204" cy="596"/>
          </a:xfrm>
        </p:grpSpPr>
        <p:grpSp>
          <p:nvGrpSpPr>
            <p:cNvPr id="20510" name="Group 85"/>
            <p:cNvGrpSpPr>
              <a:grpSpLocks/>
            </p:cNvGrpSpPr>
            <p:nvPr/>
          </p:nvGrpSpPr>
          <p:grpSpPr bwMode="auto">
            <a:xfrm>
              <a:off x="884" y="3061"/>
              <a:ext cx="454" cy="596"/>
              <a:chOff x="805" y="1175"/>
              <a:chExt cx="454" cy="596"/>
            </a:xfrm>
          </p:grpSpPr>
          <p:sp>
            <p:nvSpPr>
              <p:cNvPr id="20519" name="Text Box 86"/>
              <p:cNvSpPr txBox="1">
                <a:spLocks noChangeArrowheads="1"/>
              </p:cNvSpPr>
              <p:nvPr/>
            </p:nvSpPr>
            <p:spPr bwMode="auto">
              <a:xfrm>
                <a:off x="839" y="1175"/>
                <a:ext cx="366" cy="596"/>
              </a:xfrm>
              <a:prstGeom prst="rect">
                <a:avLst/>
              </a:prstGeom>
              <a:noFill/>
              <a:ln w="9525">
                <a:noFill/>
                <a:miter lim="800000"/>
                <a:headEnd/>
                <a:tailEnd/>
              </a:ln>
            </p:spPr>
            <p:txBody>
              <a:bodyPr wrap="none">
                <a:spAutoFit/>
              </a:bodyPr>
              <a:lstStyle/>
              <a:p>
                <a:pPr algn="ctr"/>
                <a:r>
                  <a:rPr lang="en-US" sz="2800" b="1">
                    <a:solidFill>
                      <a:srgbClr val="CC00FF"/>
                    </a:solidFill>
                  </a:rPr>
                  <a:t>4</a:t>
                </a:r>
              </a:p>
              <a:p>
                <a:pPr algn="ctr"/>
                <a:r>
                  <a:rPr lang="en-US" sz="2800" b="1">
                    <a:solidFill>
                      <a:srgbClr val="CC00FF"/>
                    </a:solidFill>
                  </a:rPr>
                  <a:t>10</a:t>
                </a:r>
              </a:p>
            </p:txBody>
          </p:sp>
          <p:sp>
            <p:nvSpPr>
              <p:cNvPr id="20520" name="Line 87"/>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sp>
          <p:nvSpPr>
            <p:cNvPr id="20511" name="Text Box 93"/>
            <p:cNvSpPr txBox="1">
              <a:spLocks noChangeArrowheads="1"/>
            </p:cNvSpPr>
            <p:nvPr/>
          </p:nvSpPr>
          <p:spPr bwMode="auto">
            <a:xfrm>
              <a:off x="1428" y="3151"/>
              <a:ext cx="187" cy="365"/>
            </a:xfrm>
            <a:prstGeom prst="rect">
              <a:avLst/>
            </a:prstGeom>
            <a:noFill/>
            <a:ln w="9525">
              <a:noFill/>
              <a:miter lim="800000"/>
              <a:headEnd/>
              <a:tailEnd/>
            </a:ln>
          </p:spPr>
          <p:txBody>
            <a:bodyPr wrap="none">
              <a:spAutoFit/>
            </a:bodyPr>
            <a:lstStyle/>
            <a:p>
              <a:r>
                <a:rPr lang="en-US" sz="3200"/>
                <a:t>;</a:t>
              </a:r>
            </a:p>
          </p:txBody>
        </p:sp>
        <p:sp>
          <p:nvSpPr>
            <p:cNvPr id="20512" name="Text Box 94"/>
            <p:cNvSpPr txBox="1">
              <a:spLocks noChangeArrowheads="1"/>
            </p:cNvSpPr>
            <p:nvPr/>
          </p:nvSpPr>
          <p:spPr bwMode="auto">
            <a:xfrm>
              <a:off x="2245" y="3149"/>
              <a:ext cx="187" cy="365"/>
            </a:xfrm>
            <a:prstGeom prst="rect">
              <a:avLst/>
            </a:prstGeom>
            <a:noFill/>
            <a:ln w="9525">
              <a:noFill/>
              <a:miter lim="800000"/>
              <a:headEnd/>
              <a:tailEnd/>
            </a:ln>
          </p:spPr>
          <p:txBody>
            <a:bodyPr wrap="none">
              <a:spAutoFit/>
            </a:bodyPr>
            <a:lstStyle/>
            <a:p>
              <a:r>
                <a:rPr lang="en-US" sz="3200"/>
                <a:t>;</a:t>
              </a:r>
            </a:p>
          </p:txBody>
        </p:sp>
        <p:grpSp>
          <p:nvGrpSpPr>
            <p:cNvPr id="20513" name="Group 95"/>
            <p:cNvGrpSpPr>
              <a:grpSpLocks/>
            </p:cNvGrpSpPr>
            <p:nvPr/>
          </p:nvGrpSpPr>
          <p:grpSpPr bwMode="auto">
            <a:xfrm>
              <a:off x="1655" y="3061"/>
              <a:ext cx="616" cy="596"/>
              <a:chOff x="715" y="1175"/>
              <a:chExt cx="616" cy="596"/>
            </a:xfrm>
          </p:grpSpPr>
          <p:sp>
            <p:nvSpPr>
              <p:cNvPr id="20517" name="Text Box 96"/>
              <p:cNvSpPr txBox="1">
                <a:spLocks noChangeArrowheads="1"/>
              </p:cNvSpPr>
              <p:nvPr/>
            </p:nvSpPr>
            <p:spPr bwMode="auto">
              <a:xfrm>
                <a:off x="715" y="1175"/>
                <a:ext cx="616" cy="596"/>
              </a:xfrm>
              <a:prstGeom prst="rect">
                <a:avLst/>
              </a:prstGeom>
              <a:noFill/>
              <a:ln w="9525">
                <a:noFill/>
                <a:miter lim="800000"/>
                <a:headEnd/>
                <a:tailEnd/>
              </a:ln>
            </p:spPr>
            <p:txBody>
              <a:bodyPr wrap="none">
                <a:spAutoFit/>
              </a:bodyPr>
              <a:lstStyle/>
              <a:p>
                <a:pPr algn="ctr"/>
                <a:r>
                  <a:rPr lang="en-US" sz="2800" b="1">
                    <a:solidFill>
                      <a:srgbClr val="CC00FF"/>
                    </a:solidFill>
                  </a:rPr>
                  <a:t>17</a:t>
                </a:r>
              </a:p>
              <a:p>
                <a:pPr algn="ctr"/>
                <a:r>
                  <a:rPr lang="en-US" sz="2800" b="1">
                    <a:solidFill>
                      <a:srgbClr val="CC00FF"/>
                    </a:solidFill>
                  </a:rPr>
                  <a:t>1000</a:t>
                </a:r>
              </a:p>
            </p:txBody>
          </p:sp>
          <p:sp>
            <p:nvSpPr>
              <p:cNvPr id="20518" name="Line 97"/>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grpSp>
          <p:nvGrpSpPr>
            <p:cNvPr id="20514" name="Group 98"/>
            <p:cNvGrpSpPr>
              <a:grpSpLocks/>
            </p:cNvGrpSpPr>
            <p:nvPr/>
          </p:nvGrpSpPr>
          <p:grpSpPr bwMode="auto">
            <a:xfrm>
              <a:off x="2472" y="3061"/>
              <a:ext cx="616" cy="596"/>
              <a:chOff x="715" y="1175"/>
              <a:chExt cx="616" cy="596"/>
            </a:xfrm>
          </p:grpSpPr>
          <p:sp>
            <p:nvSpPr>
              <p:cNvPr id="20515" name="Text Box 99"/>
              <p:cNvSpPr txBox="1">
                <a:spLocks noChangeArrowheads="1"/>
              </p:cNvSpPr>
              <p:nvPr/>
            </p:nvSpPr>
            <p:spPr bwMode="auto">
              <a:xfrm>
                <a:off x="715" y="1175"/>
                <a:ext cx="616" cy="596"/>
              </a:xfrm>
              <a:prstGeom prst="rect">
                <a:avLst/>
              </a:prstGeom>
              <a:noFill/>
              <a:ln w="9525">
                <a:noFill/>
                <a:miter lim="800000"/>
                <a:headEnd/>
                <a:tailEnd/>
              </a:ln>
            </p:spPr>
            <p:txBody>
              <a:bodyPr wrap="none">
                <a:spAutoFit/>
              </a:bodyPr>
              <a:lstStyle/>
              <a:p>
                <a:pPr algn="ctr"/>
                <a:r>
                  <a:rPr lang="en-US" sz="2800" b="1">
                    <a:solidFill>
                      <a:srgbClr val="CC00FF"/>
                    </a:solidFill>
                  </a:rPr>
                  <a:t>69</a:t>
                </a:r>
              </a:p>
              <a:p>
                <a:pPr algn="ctr"/>
                <a:r>
                  <a:rPr lang="en-US" sz="2800" b="1">
                    <a:solidFill>
                      <a:srgbClr val="CC00FF"/>
                    </a:solidFill>
                  </a:rPr>
                  <a:t>2000</a:t>
                </a:r>
              </a:p>
            </p:txBody>
          </p:sp>
          <p:sp>
            <p:nvSpPr>
              <p:cNvPr id="20516" name="Line 100"/>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grpSp>
      <p:grpSp>
        <p:nvGrpSpPr>
          <p:cNvPr id="25" name="Group 129"/>
          <p:cNvGrpSpPr>
            <a:grpSpLocks/>
          </p:cNvGrpSpPr>
          <p:nvPr/>
        </p:nvGrpSpPr>
        <p:grpSpPr bwMode="auto">
          <a:xfrm>
            <a:off x="6300788" y="4868863"/>
            <a:ext cx="1985962" cy="946150"/>
            <a:chOff x="3969" y="3067"/>
            <a:chExt cx="1251" cy="596"/>
          </a:xfrm>
        </p:grpSpPr>
        <p:sp>
          <p:nvSpPr>
            <p:cNvPr id="20503" name="Text Box 101"/>
            <p:cNvSpPr txBox="1">
              <a:spLocks noChangeArrowheads="1"/>
            </p:cNvSpPr>
            <p:nvPr/>
          </p:nvSpPr>
          <p:spPr bwMode="auto">
            <a:xfrm>
              <a:off x="4441" y="3203"/>
              <a:ext cx="187" cy="365"/>
            </a:xfrm>
            <a:prstGeom prst="rect">
              <a:avLst/>
            </a:prstGeom>
            <a:noFill/>
            <a:ln w="9525">
              <a:noFill/>
              <a:miter lim="800000"/>
              <a:headEnd/>
              <a:tailEnd/>
            </a:ln>
          </p:spPr>
          <p:txBody>
            <a:bodyPr wrap="none">
              <a:spAutoFit/>
            </a:bodyPr>
            <a:lstStyle/>
            <a:p>
              <a:r>
                <a:rPr lang="en-US" sz="3200"/>
                <a:t>;</a:t>
              </a:r>
            </a:p>
          </p:txBody>
        </p:sp>
        <p:grpSp>
          <p:nvGrpSpPr>
            <p:cNvPr id="20504" name="Group 102"/>
            <p:cNvGrpSpPr>
              <a:grpSpLocks/>
            </p:cNvGrpSpPr>
            <p:nvPr/>
          </p:nvGrpSpPr>
          <p:grpSpPr bwMode="auto">
            <a:xfrm>
              <a:off x="3969" y="3067"/>
              <a:ext cx="454" cy="596"/>
              <a:chOff x="805" y="1175"/>
              <a:chExt cx="454" cy="596"/>
            </a:xfrm>
          </p:grpSpPr>
          <p:sp>
            <p:nvSpPr>
              <p:cNvPr id="20508" name="Text Box 103"/>
              <p:cNvSpPr txBox="1">
                <a:spLocks noChangeArrowheads="1"/>
              </p:cNvSpPr>
              <p:nvPr/>
            </p:nvSpPr>
            <p:spPr bwMode="auto">
              <a:xfrm>
                <a:off x="839" y="1175"/>
                <a:ext cx="366" cy="596"/>
              </a:xfrm>
              <a:prstGeom prst="rect">
                <a:avLst/>
              </a:prstGeom>
              <a:noFill/>
              <a:ln w="9525">
                <a:noFill/>
                <a:miter lim="800000"/>
                <a:headEnd/>
                <a:tailEnd/>
              </a:ln>
            </p:spPr>
            <p:txBody>
              <a:bodyPr wrap="none">
                <a:spAutoFit/>
              </a:bodyPr>
              <a:lstStyle/>
              <a:p>
                <a:pPr algn="ctr"/>
                <a:r>
                  <a:rPr lang="en-US" sz="2800" b="1">
                    <a:solidFill>
                      <a:srgbClr val="CC00FF"/>
                    </a:solidFill>
                  </a:rPr>
                  <a:t>4</a:t>
                </a:r>
              </a:p>
              <a:p>
                <a:pPr algn="ctr"/>
                <a:r>
                  <a:rPr lang="en-US" sz="2800" b="1">
                    <a:solidFill>
                      <a:srgbClr val="CC00FF"/>
                    </a:solidFill>
                  </a:rPr>
                  <a:t>10</a:t>
                </a:r>
              </a:p>
            </p:txBody>
          </p:sp>
          <p:sp>
            <p:nvSpPr>
              <p:cNvPr id="20509" name="Line 104"/>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grpSp>
          <p:nvGrpSpPr>
            <p:cNvPr id="20505" name="Group 117"/>
            <p:cNvGrpSpPr>
              <a:grpSpLocks/>
            </p:cNvGrpSpPr>
            <p:nvPr/>
          </p:nvGrpSpPr>
          <p:grpSpPr bwMode="auto">
            <a:xfrm>
              <a:off x="4604" y="3067"/>
              <a:ext cx="616" cy="596"/>
              <a:chOff x="715" y="1175"/>
              <a:chExt cx="616" cy="596"/>
            </a:xfrm>
          </p:grpSpPr>
          <p:sp>
            <p:nvSpPr>
              <p:cNvPr id="20506" name="Text Box 118"/>
              <p:cNvSpPr txBox="1">
                <a:spLocks noChangeArrowheads="1"/>
              </p:cNvSpPr>
              <p:nvPr/>
            </p:nvSpPr>
            <p:spPr bwMode="auto">
              <a:xfrm>
                <a:off x="715" y="1175"/>
                <a:ext cx="616" cy="596"/>
              </a:xfrm>
              <a:prstGeom prst="rect">
                <a:avLst/>
              </a:prstGeom>
              <a:noFill/>
              <a:ln w="9525">
                <a:noFill/>
                <a:miter lim="800000"/>
                <a:headEnd/>
                <a:tailEnd/>
              </a:ln>
            </p:spPr>
            <p:txBody>
              <a:bodyPr wrap="none">
                <a:spAutoFit/>
              </a:bodyPr>
              <a:lstStyle/>
              <a:p>
                <a:pPr algn="ctr"/>
                <a:r>
                  <a:rPr lang="en-US" sz="2800" b="1">
                    <a:solidFill>
                      <a:srgbClr val="CC00FF"/>
                    </a:solidFill>
                  </a:rPr>
                  <a:t>17</a:t>
                </a:r>
              </a:p>
              <a:p>
                <a:pPr algn="ctr"/>
                <a:r>
                  <a:rPr lang="en-US" sz="2800" b="1">
                    <a:solidFill>
                      <a:srgbClr val="CC00FF"/>
                    </a:solidFill>
                  </a:rPr>
                  <a:t>1000</a:t>
                </a:r>
              </a:p>
            </p:txBody>
          </p:sp>
          <p:sp>
            <p:nvSpPr>
              <p:cNvPr id="20507" name="Line 119"/>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grpSp>
      <p:grpSp>
        <p:nvGrpSpPr>
          <p:cNvPr id="28" name="Group 128"/>
          <p:cNvGrpSpPr>
            <a:grpSpLocks/>
          </p:cNvGrpSpPr>
          <p:nvPr/>
        </p:nvGrpSpPr>
        <p:grpSpPr bwMode="auto">
          <a:xfrm>
            <a:off x="6369050" y="3789363"/>
            <a:ext cx="2287588" cy="946150"/>
            <a:chOff x="4012" y="2387"/>
            <a:chExt cx="1441" cy="596"/>
          </a:xfrm>
        </p:grpSpPr>
        <p:sp>
          <p:nvSpPr>
            <p:cNvPr id="20494" name="Text Box 109"/>
            <p:cNvSpPr txBox="1">
              <a:spLocks noChangeArrowheads="1"/>
            </p:cNvSpPr>
            <p:nvPr/>
          </p:nvSpPr>
          <p:spPr bwMode="auto">
            <a:xfrm>
              <a:off x="4012" y="2387"/>
              <a:ext cx="366" cy="596"/>
            </a:xfrm>
            <a:prstGeom prst="rect">
              <a:avLst/>
            </a:prstGeom>
            <a:noFill/>
            <a:ln w="9525">
              <a:noFill/>
              <a:miter lim="800000"/>
              <a:headEnd/>
              <a:tailEnd/>
            </a:ln>
          </p:spPr>
          <p:txBody>
            <a:bodyPr wrap="none">
              <a:spAutoFit/>
            </a:bodyPr>
            <a:lstStyle/>
            <a:p>
              <a:pPr algn="ctr"/>
              <a:r>
                <a:rPr lang="en-US" sz="2800" b="1">
                  <a:solidFill>
                    <a:srgbClr val="CC00FF"/>
                  </a:solidFill>
                </a:rPr>
                <a:t>4</a:t>
              </a:r>
            </a:p>
            <a:p>
              <a:pPr algn="ctr"/>
              <a:r>
                <a:rPr lang="en-US" sz="2800" b="1">
                  <a:solidFill>
                    <a:srgbClr val="CC00FF"/>
                  </a:solidFill>
                </a:rPr>
                <a:t>10</a:t>
              </a:r>
            </a:p>
          </p:txBody>
        </p:sp>
        <p:sp>
          <p:nvSpPr>
            <p:cNvPr id="20495" name="Line 110"/>
            <p:cNvSpPr>
              <a:spLocks noChangeShapeType="1"/>
            </p:cNvSpPr>
            <p:nvPr/>
          </p:nvSpPr>
          <p:spPr bwMode="auto">
            <a:xfrm>
              <a:off x="4035" y="2692"/>
              <a:ext cx="318" cy="0"/>
            </a:xfrm>
            <a:prstGeom prst="line">
              <a:avLst/>
            </a:prstGeom>
            <a:noFill/>
            <a:ln w="19050">
              <a:solidFill>
                <a:srgbClr val="CC00CC"/>
              </a:solidFill>
              <a:round/>
              <a:headEnd/>
              <a:tailEnd/>
            </a:ln>
          </p:spPr>
          <p:txBody>
            <a:bodyPr/>
            <a:lstStyle/>
            <a:p>
              <a:endParaRPr lang="en-US"/>
            </a:p>
          </p:txBody>
        </p:sp>
        <p:grpSp>
          <p:nvGrpSpPr>
            <p:cNvPr id="20496" name="Group 120"/>
            <p:cNvGrpSpPr>
              <a:grpSpLocks/>
            </p:cNvGrpSpPr>
            <p:nvPr/>
          </p:nvGrpSpPr>
          <p:grpSpPr bwMode="auto">
            <a:xfrm>
              <a:off x="4462" y="2387"/>
              <a:ext cx="616" cy="596"/>
              <a:chOff x="715" y="1175"/>
              <a:chExt cx="616" cy="596"/>
            </a:xfrm>
          </p:grpSpPr>
          <p:sp>
            <p:nvSpPr>
              <p:cNvPr id="20501" name="Text Box 121"/>
              <p:cNvSpPr txBox="1">
                <a:spLocks noChangeArrowheads="1"/>
              </p:cNvSpPr>
              <p:nvPr/>
            </p:nvSpPr>
            <p:spPr bwMode="auto">
              <a:xfrm>
                <a:off x="715" y="1175"/>
                <a:ext cx="616" cy="596"/>
              </a:xfrm>
              <a:prstGeom prst="rect">
                <a:avLst/>
              </a:prstGeom>
              <a:noFill/>
              <a:ln w="9525">
                <a:noFill/>
                <a:miter lim="800000"/>
                <a:headEnd/>
                <a:tailEnd/>
              </a:ln>
            </p:spPr>
            <p:txBody>
              <a:bodyPr wrap="none">
                <a:spAutoFit/>
              </a:bodyPr>
              <a:lstStyle/>
              <a:p>
                <a:pPr algn="ctr"/>
                <a:r>
                  <a:rPr lang="en-US" sz="2800" b="1">
                    <a:solidFill>
                      <a:srgbClr val="CC00FF"/>
                    </a:solidFill>
                  </a:rPr>
                  <a:t>17</a:t>
                </a:r>
              </a:p>
              <a:p>
                <a:pPr algn="ctr"/>
                <a:r>
                  <a:rPr lang="en-US" sz="2800" b="1">
                    <a:solidFill>
                      <a:srgbClr val="CC00FF"/>
                    </a:solidFill>
                  </a:rPr>
                  <a:t>1000</a:t>
                </a:r>
              </a:p>
            </p:txBody>
          </p:sp>
          <p:sp>
            <p:nvSpPr>
              <p:cNvPr id="20502" name="Line 122"/>
              <p:cNvSpPr>
                <a:spLocks noChangeShapeType="1"/>
              </p:cNvSpPr>
              <p:nvPr/>
            </p:nvSpPr>
            <p:spPr bwMode="auto">
              <a:xfrm>
                <a:off x="805" y="1480"/>
                <a:ext cx="454" cy="0"/>
              </a:xfrm>
              <a:prstGeom prst="line">
                <a:avLst/>
              </a:prstGeom>
              <a:noFill/>
              <a:ln w="19050">
                <a:solidFill>
                  <a:srgbClr val="CC00CC"/>
                </a:solidFill>
                <a:round/>
                <a:headEnd/>
                <a:tailEnd/>
              </a:ln>
            </p:spPr>
            <p:txBody>
              <a:bodyPr/>
              <a:lstStyle/>
              <a:p>
                <a:endParaRPr lang="en-US"/>
              </a:p>
            </p:txBody>
          </p:sp>
        </p:grpSp>
        <p:sp>
          <p:nvSpPr>
            <p:cNvPr id="20497" name="Text Box 123"/>
            <p:cNvSpPr txBox="1">
              <a:spLocks noChangeArrowheads="1"/>
            </p:cNvSpPr>
            <p:nvPr/>
          </p:nvSpPr>
          <p:spPr bwMode="auto">
            <a:xfrm>
              <a:off x="4384" y="2478"/>
              <a:ext cx="187" cy="365"/>
            </a:xfrm>
            <a:prstGeom prst="rect">
              <a:avLst/>
            </a:prstGeom>
            <a:noFill/>
            <a:ln w="9525">
              <a:noFill/>
              <a:miter lim="800000"/>
              <a:headEnd/>
              <a:tailEnd/>
            </a:ln>
          </p:spPr>
          <p:txBody>
            <a:bodyPr wrap="none">
              <a:spAutoFit/>
            </a:bodyPr>
            <a:lstStyle/>
            <a:p>
              <a:r>
                <a:rPr lang="en-US" sz="3200"/>
                <a:t>;</a:t>
              </a:r>
            </a:p>
          </p:txBody>
        </p:sp>
        <p:sp>
          <p:nvSpPr>
            <p:cNvPr id="20498" name="Text Box 125"/>
            <p:cNvSpPr txBox="1">
              <a:spLocks noChangeArrowheads="1"/>
            </p:cNvSpPr>
            <p:nvPr/>
          </p:nvSpPr>
          <p:spPr bwMode="auto">
            <a:xfrm>
              <a:off x="5208" y="2387"/>
              <a:ext cx="241" cy="596"/>
            </a:xfrm>
            <a:prstGeom prst="rect">
              <a:avLst/>
            </a:prstGeom>
            <a:noFill/>
            <a:ln w="9525">
              <a:noFill/>
              <a:miter lim="800000"/>
              <a:headEnd/>
              <a:tailEnd/>
            </a:ln>
          </p:spPr>
          <p:txBody>
            <a:bodyPr wrap="none">
              <a:spAutoFit/>
            </a:bodyPr>
            <a:lstStyle/>
            <a:p>
              <a:pPr algn="ctr"/>
              <a:r>
                <a:rPr lang="en-US" sz="2800" b="1">
                  <a:solidFill>
                    <a:srgbClr val="CC00FF"/>
                  </a:solidFill>
                </a:rPr>
                <a:t>3</a:t>
              </a:r>
            </a:p>
            <a:p>
              <a:pPr algn="ctr"/>
              <a:r>
                <a:rPr lang="en-US" sz="2800" b="1">
                  <a:solidFill>
                    <a:srgbClr val="CC00FF"/>
                  </a:solidFill>
                </a:rPr>
                <a:t>7</a:t>
              </a:r>
            </a:p>
          </p:txBody>
        </p:sp>
        <p:sp>
          <p:nvSpPr>
            <p:cNvPr id="20499" name="Line 126"/>
            <p:cNvSpPr>
              <a:spLocks noChangeShapeType="1"/>
            </p:cNvSpPr>
            <p:nvPr/>
          </p:nvSpPr>
          <p:spPr bwMode="auto">
            <a:xfrm>
              <a:off x="5226" y="2692"/>
              <a:ext cx="227" cy="0"/>
            </a:xfrm>
            <a:prstGeom prst="line">
              <a:avLst/>
            </a:prstGeom>
            <a:noFill/>
            <a:ln w="19050">
              <a:solidFill>
                <a:srgbClr val="CC00CC"/>
              </a:solidFill>
              <a:round/>
              <a:headEnd/>
              <a:tailEnd/>
            </a:ln>
          </p:spPr>
          <p:txBody>
            <a:bodyPr/>
            <a:lstStyle/>
            <a:p>
              <a:endParaRPr lang="en-US"/>
            </a:p>
          </p:txBody>
        </p:sp>
        <p:sp>
          <p:nvSpPr>
            <p:cNvPr id="20500" name="Text Box 127"/>
            <p:cNvSpPr txBox="1">
              <a:spLocks noChangeArrowheads="1"/>
            </p:cNvSpPr>
            <p:nvPr/>
          </p:nvSpPr>
          <p:spPr bwMode="auto">
            <a:xfrm>
              <a:off x="5064" y="2478"/>
              <a:ext cx="187" cy="365"/>
            </a:xfrm>
            <a:prstGeom prst="rect">
              <a:avLst/>
            </a:prstGeom>
            <a:noFill/>
            <a:ln w="9525">
              <a:noFill/>
              <a:miter lim="800000"/>
              <a:headEnd/>
              <a:tailEnd/>
            </a:ln>
          </p:spPr>
          <p:txBody>
            <a:bodyPr wrap="none">
              <a:spAutoFit/>
            </a:bodyPr>
            <a:lstStyle/>
            <a:p>
              <a:r>
                <a:rPr lang="en-US" sz="3200"/>
                <a:t>;</a:t>
              </a:r>
            </a:p>
          </p:txBody>
        </p:sp>
      </p:grpSp>
      <p:sp>
        <p:nvSpPr>
          <p:cNvPr id="76932" name="Text Box 132"/>
          <p:cNvSpPr txBox="1">
            <a:spLocks noChangeArrowheads="1"/>
          </p:cNvSpPr>
          <p:nvPr/>
        </p:nvSpPr>
        <p:spPr bwMode="auto">
          <a:xfrm>
            <a:off x="808038" y="3232150"/>
            <a:ext cx="2779712" cy="457200"/>
          </a:xfrm>
          <a:prstGeom prst="rect">
            <a:avLst/>
          </a:prstGeom>
          <a:noFill/>
          <a:ln w="9525">
            <a:noFill/>
            <a:miter lim="800000"/>
            <a:headEnd/>
            <a:tailEnd/>
          </a:ln>
        </p:spPr>
        <p:txBody>
          <a:bodyPr wrap="none">
            <a:spAutoFit/>
          </a:bodyPr>
          <a:lstStyle/>
          <a:p>
            <a:r>
              <a:rPr lang="en-US">
                <a:solidFill>
                  <a:srgbClr val="3399FF"/>
                </a:solidFill>
              </a:rPr>
              <a:t>Chọn đáp án đúng:</a:t>
            </a:r>
          </a:p>
        </p:txBody>
      </p:sp>
      <p:sp>
        <p:nvSpPr>
          <p:cNvPr id="105" name="Google Shape;571;p39">
            <a:extLst>
              <a:ext uri="{FF2B5EF4-FFF2-40B4-BE49-F238E27FC236}">
                <a16:creationId xmlns:a16="http://schemas.microsoft.com/office/drawing/2014/main" id="{CC00F633-F2E6-445E-B9FA-02BD3C543752}"/>
              </a:ext>
            </a:extLst>
          </p:cNvPr>
          <p:cNvSpPr/>
          <p:nvPr/>
        </p:nvSpPr>
        <p:spPr>
          <a:xfrm>
            <a:off x="931529" y="4871122"/>
            <a:ext cx="500180" cy="45720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33CC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76932"/>
                                        </p:tgtEl>
                                        <p:attrNameLst>
                                          <p:attrName>style.visibility</p:attrName>
                                        </p:attrNameLst>
                                      </p:cBhvr>
                                      <p:to>
                                        <p:strVal val="visible"/>
                                      </p:to>
                                    </p:set>
                                    <p:anim calcmode="lin" valueType="num">
                                      <p:cBhvr>
                                        <p:cTn id="17" dur="500" fill="hold"/>
                                        <p:tgtEl>
                                          <p:spTgt spid="76932"/>
                                        </p:tgtEl>
                                        <p:attrNameLst>
                                          <p:attrName>ppt_w</p:attrName>
                                        </p:attrNameLst>
                                      </p:cBhvr>
                                      <p:tavLst>
                                        <p:tav tm="0">
                                          <p:val>
                                            <p:fltVal val="0"/>
                                          </p:val>
                                        </p:tav>
                                        <p:tav tm="100000">
                                          <p:val>
                                            <p:strVal val="#ppt_w"/>
                                          </p:val>
                                        </p:tav>
                                      </p:tavLst>
                                    </p:anim>
                                    <p:anim calcmode="lin" valueType="num">
                                      <p:cBhvr>
                                        <p:cTn id="18" dur="500" fill="hold"/>
                                        <p:tgtEl>
                                          <p:spTgt spid="76932"/>
                                        </p:tgtEl>
                                        <p:attrNameLst>
                                          <p:attrName>ppt_h</p:attrName>
                                        </p:attrNameLst>
                                      </p:cBhvr>
                                      <p:tavLst>
                                        <p:tav tm="0">
                                          <p:val>
                                            <p:fltVal val="0"/>
                                          </p:val>
                                        </p:tav>
                                        <p:tav tm="100000">
                                          <p:val>
                                            <p:strVal val="#ppt_h"/>
                                          </p:val>
                                        </p:tav>
                                      </p:tavLst>
                                    </p:anim>
                                    <p:animEffect transition="in" filter="fade">
                                      <p:cBhvr>
                                        <p:cTn id="19" dur="500"/>
                                        <p:tgtEl>
                                          <p:spTgt spid="769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ppt_x"/>
                                          </p:val>
                                        </p:tav>
                                        <p:tav tm="100000">
                                          <p:val>
                                            <p:strVal val="#ppt_x"/>
                                          </p:val>
                                        </p:tav>
                                      </p:tavLst>
                                    </p:anim>
                                    <p:anim calcmode="lin" valueType="num">
                                      <p:cBhvr additive="base">
                                        <p:cTn id="5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05"/>
                                        </p:tgtEl>
                                        <p:attrNameLst>
                                          <p:attrName>style.visibility</p:attrName>
                                        </p:attrNameLst>
                                      </p:cBhvr>
                                      <p:to>
                                        <p:strVal val="visible"/>
                                      </p:to>
                                    </p:set>
                                    <p:animEffect transition="in" filter="wipe(down)">
                                      <p:cBhvr>
                                        <p:cTn id="6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32" grpId="0"/>
      <p:bldP spid="10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862013" y="511175"/>
            <a:ext cx="2808287" cy="523875"/>
          </a:xfrm>
          <a:prstGeom prst="rect">
            <a:avLst/>
          </a:prstGeom>
        </p:spPr>
        <p:txBody>
          <a:bodyPr wrap="none" fromWordArt="1">
            <a:prstTxWarp prst="textPlain">
              <a:avLst>
                <a:gd name="adj" fmla="val 50000"/>
              </a:avLst>
            </a:prstTxWarp>
          </a:bodyPr>
          <a:lstStyle/>
          <a:p>
            <a:pPr algn="ctr"/>
            <a:r>
              <a:rPr lang="en-US" sz="3600" i="1" kern="10">
                <a:ln w="0">
                  <a:solidFill>
                    <a:schemeClr val="tx2"/>
                  </a:solidFill>
                  <a:round/>
                  <a:headEnd/>
                  <a:tailEnd/>
                </a:ln>
                <a:solidFill>
                  <a:srgbClr val="FFFFFF"/>
                </a:solidFill>
                <a:effectLst>
                  <a:outerShdw dist="35921" dir="2700000" algn="ctr" rotWithShape="0">
                    <a:srgbClr val="808080">
                      <a:alpha val="79999"/>
                    </a:srgbClr>
                  </a:outerShdw>
                </a:effectLst>
                <a:latin typeface="Arial"/>
                <a:cs typeface="Arial"/>
              </a:rPr>
              <a:t>LUYỆN TẬP</a:t>
            </a:r>
          </a:p>
        </p:txBody>
      </p:sp>
      <p:grpSp>
        <p:nvGrpSpPr>
          <p:cNvPr id="2" name="Group 16"/>
          <p:cNvGrpSpPr>
            <a:grpSpLocks/>
          </p:cNvGrpSpPr>
          <p:nvPr/>
        </p:nvGrpSpPr>
        <p:grpSpPr bwMode="auto">
          <a:xfrm>
            <a:off x="539750" y="1557338"/>
            <a:ext cx="5616575" cy="685800"/>
            <a:chOff x="340" y="981"/>
            <a:chExt cx="3538" cy="432"/>
          </a:xfrm>
        </p:grpSpPr>
        <p:sp>
          <p:nvSpPr>
            <p:cNvPr id="21572" name="AutoShape 17"/>
            <p:cNvSpPr>
              <a:spLocks noChangeArrowheads="1"/>
            </p:cNvSpPr>
            <p:nvPr/>
          </p:nvSpPr>
          <p:spPr bwMode="auto">
            <a:xfrm>
              <a:off x="554" y="1010"/>
              <a:ext cx="2714"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p>
              <a:pPr algn="r" rtl="1"/>
              <a:endParaRPr lang="en-US" sz="1800">
                <a:solidFill>
                  <a:schemeClr val="tx1"/>
                </a:solidFill>
              </a:endParaRPr>
            </a:p>
          </p:txBody>
        </p:sp>
        <p:sp>
          <p:nvSpPr>
            <p:cNvPr id="21573" name="Oval 18"/>
            <p:cNvSpPr>
              <a:spLocks noChangeArrowheads="1"/>
            </p:cNvSpPr>
            <p:nvPr/>
          </p:nvSpPr>
          <p:spPr bwMode="auto">
            <a:xfrm rot="1758052">
              <a:off x="354" y="996"/>
              <a:ext cx="514" cy="417"/>
            </a:xfrm>
            <a:prstGeom prst="ellipse">
              <a:avLst/>
            </a:prstGeom>
            <a:gradFill rotWithShape="1">
              <a:gsLst>
                <a:gs pos="0">
                  <a:srgbClr val="006600"/>
                </a:gs>
                <a:gs pos="100000">
                  <a:srgbClr val="002F00"/>
                </a:gs>
              </a:gsLst>
              <a:lin ang="5400000" scaled="1"/>
            </a:gradFill>
            <a:ln w="9525">
              <a:noFill/>
              <a:round/>
              <a:headEnd/>
              <a:tailEnd/>
            </a:ln>
          </p:spPr>
          <p:txBody>
            <a:bodyPr wrap="none" anchor="ctr"/>
            <a:lstStyle/>
            <a:p>
              <a:pPr algn="r" rtl="1"/>
              <a:endParaRPr lang="en-US" sz="1800">
                <a:solidFill>
                  <a:schemeClr val="tx1"/>
                </a:solidFill>
              </a:endParaRPr>
            </a:p>
          </p:txBody>
        </p:sp>
        <p:sp>
          <p:nvSpPr>
            <p:cNvPr id="21574" name="Oval 19"/>
            <p:cNvSpPr>
              <a:spLocks noChangeArrowheads="1"/>
            </p:cNvSpPr>
            <p:nvPr/>
          </p:nvSpPr>
          <p:spPr bwMode="auto">
            <a:xfrm rot="1758052">
              <a:off x="340" y="981"/>
              <a:ext cx="514" cy="417"/>
            </a:xfrm>
            <a:prstGeom prst="ellipse">
              <a:avLst/>
            </a:prstGeom>
            <a:gradFill rotWithShape="1">
              <a:gsLst>
                <a:gs pos="0">
                  <a:srgbClr val="74A731"/>
                </a:gs>
                <a:gs pos="100000">
                  <a:srgbClr val="364D17"/>
                </a:gs>
              </a:gsLst>
              <a:lin ang="5400000" scaled="1"/>
            </a:gradFill>
            <a:ln w="9525">
              <a:noFill/>
              <a:round/>
              <a:headEnd/>
              <a:tailEnd/>
            </a:ln>
          </p:spPr>
          <p:txBody>
            <a:bodyPr wrap="none" anchor="ctr"/>
            <a:lstStyle/>
            <a:p>
              <a:pPr algn="r" rtl="1"/>
              <a:endParaRPr lang="en-US" sz="1800">
                <a:solidFill>
                  <a:schemeClr val="tx1"/>
                </a:solidFill>
              </a:endParaRPr>
            </a:p>
          </p:txBody>
        </p:sp>
        <p:sp>
          <p:nvSpPr>
            <p:cNvPr id="21575" name="Oval 20"/>
            <p:cNvSpPr>
              <a:spLocks noChangeArrowheads="1"/>
            </p:cNvSpPr>
            <p:nvPr/>
          </p:nvSpPr>
          <p:spPr bwMode="auto">
            <a:xfrm>
              <a:off x="391" y="1007"/>
              <a:ext cx="231" cy="235"/>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algn="r" rtl="1"/>
              <a:endParaRPr lang="en-US" sz="1800">
                <a:solidFill>
                  <a:schemeClr val="tx1"/>
                </a:solidFill>
              </a:endParaRPr>
            </a:p>
          </p:txBody>
        </p:sp>
        <p:sp>
          <p:nvSpPr>
            <p:cNvPr id="21576" name="Text Box 21"/>
            <p:cNvSpPr txBox="1">
              <a:spLocks noChangeArrowheads="1"/>
            </p:cNvSpPr>
            <p:nvPr/>
          </p:nvSpPr>
          <p:spPr bwMode="auto">
            <a:xfrm>
              <a:off x="820" y="1029"/>
              <a:ext cx="2160" cy="288"/>
            </a:xfrm>
            <a:prstGeom prst="rect">
              <a:avLst/>
            </a:prstGeom>
            <a:noFill/>
            <a:ln w="9525" algn="ctr">
              <a:noFill/>
              <a:miter lim="800000"/>
              <a:headEnd/>
              <a:tailEnd/>
            </a:ln>
          </p:spPr>
          <p:txBody>
            <a:bodyPr>
              <a:spAutoFit/>
            </a:bodyPr>
            <a:lstStyle/>
            <a:p>
              <a:pPr algn="ctr" eaLnBrk="0" hangingPunct="0"/>
              <a:r>
                <a:rPr lang="en-US" b="1">
                  <a:solidFill>
                    <a:srgbClr val="000000"/>
                  </a:solidFill>
                </a:rPr>
                <a:t>Click to add Title</a:t>
              </a:r>
            </a:p>
          </p:txBody>
        </p:sp>
        <p:sp>
          <p:nvSpPr>
            <p:cNvPr id="21577" name="Text Box 22"/>
            <p:cNvSpPr txBox="1">
              <a:spLocks noChangeArrowheads="1"/>
            </p:cNvSpPr>
            <p:nvPr/>
          </p:nvSpPr>
          <p:spPr bwMode="auto">
            <a:xfrm>
              <a:off x="460" y="999"/>
              <a:ext cx="258" cy="365"/>
            </a:xfrm>
            <a:prstGeom prst="rect">
              <a:avLst/>
            </a:prstGeom>
            <a:noFill/>
            <a:ln w="9525" algn="ctr">
              <a:noFill/>
              <a:miter lim="800000"/>
              <a:headEnd/>
              <a:tailEnd/>
            </a:ln>
          </p:spPr>
          <p:txBody>
            <a:bodyPr wrap="none">
              <a:spAutoFit/>
            </a:bodyPr>
            <a:lstStyle/>
            <a:p>
              <a:pPr algn="ctr" eaLnBrk="0" hangingPunct="0"/>
              <a:r>
                <a:rPr lang="en-US" sz="3200" b="1">
                  <a:solidFill>
                    <a:srgbClr val="FFFFFF"/>
                  </a:solidFill>
                </a:rPr>
                <a:t>2</a:t>
              </a:r>
            </a:p>
          </p:txBody>
        </p:sp>
        <p:sp>
          <p:nvSpPr>
            <p:cNvPr id="21578" name="AutoShape 23"/>
            <p:cNvSpPr>
              <a:spLocks noChangeArrowheads="1"/>
            </p:cNvSpPr>
            <p:nvPr/>
          </p:nvSpPr>
          <p:spPr bwMode="gray">
            <a:xfrm>
              <a:off x="554" y="1010"/>
              <a:ext cx="3324" cy="345"/>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p>
              <a:pPr algn="r" rtl="1"/>
              <a:endParaRPr lang="en-US" sz="1800">
                <a:solidFill>
                  <a:schemeClr val="tx1"/>
                </a:solidFill>
              </a:endParaRPr>
            </a:p>
          </p:txBody>
        </p:sp>
        <p:sp>
          <p:nvSpPr>
            <p:cNvPr id="21579" name="Oval 24"/>
            <p:cNvSpPr>
              <a:spLocks noChangeArrowheads="1"/>
            </p:cNvSpPr>
            <p:nvPr/>
          </p:nvSpPr>
          <p:spPr bwMode="gray">
            <a:xfrm rot="1758052">
              <a:off x="354" y="996"/>
              <a:ext cx="514" cy="417"/>
            </a:xfrm>
            <a:prstGeom prst="ellipse">
              <a:avLst/>
            </a:prstGeom>
            <a:solidFill>
              <a:srgbClr val="55497D"/>
            </a:solidFill>
            <a:ln w="9525">
              <a:noFill/>
              <a:round/>
              <a:headEnd/>
              <a:tailEnd/>
            </a:ln>
          </p:spPr>
          <p:txBody>
            <a:bodyPr wrap="none" anchor="ctr"/>
            <a:lstStyle/>
            <a:p>
              <a:pPr algn="r" rtl="1"/>
              <a:endParaRPr lang="en-US" sz="1800">
                <a:solidFill>
                  <a:schemeClr val="tx1"/>
                </a:solidFill>
              </a:endParaRPr>
            </a:p>
          </p:txBody>
        </p:sp>
        <p:sp>
          <p:nvSpPr>
            <p:cNvPr id="21580" name="Oval 25"/>
            <p:cNvSpPr>
              <a:spLocks noChangeArrowheads="1"/>
            </p:cNvSpPr>
            <p:nvPr/>
          </p:nvSpPr>
          <p:spPr bwMode="gray">
            <a:xfrm rot="1758052">
              <a:off x="340" y="981"/>
              <a:ext cx="514" cy="417"/>
            </a:xfrm>
            <a:prstGeom prst="ellipse">
              <a:avLst/>
            </a:prstGeom>
            <a:gradFill rotWithShape="1">
              <a:gsLst>
                <a:gs pos="0">
                  <a:srgbClr val="95A8FB"/>
                </a:gs>
                <a:gs pos="100000">
                  <a:srgbClr val="454E74"/>
                </a:gs>
              </a:gsLst>
              <a:lin ang="5400000" scaled="1"/>
            </a:gradFill>
            <a:ln w="9525">
              <a:noFill/>
              <a:round/>
              <a:headEnd/>
              <a:tailEnd/>
            </a:ln>
          </p:spPr>
          <p:txBody>
            <a:bodyPr wrap="none" anchor="ctr"/>
            <a:lstStyle/>
            <a:p>
              <a:pPr algn="r" rtl="1"/>
              <a:endParaRPr lang="en-US" sz="1800">
                <a:solidFill>
                  <a:schemeClr val="tx1"/>
                </a:solidFill>
              </a:endParaRPr>
            </a:p>
          </p:txBody>
        </p:sp>
        <p:sp>
          <p:nvSpPr>
            <p:cNvPr id="21581" name="Text Box 26"/>
            <p:cNvSpPr txBox="1">
              <a:spLocks noChangeArrowheads="1"/>
            </p:cNvSpPr>
            <p:nvPr/>
          </p:nvSpPr>
          <p:spPr bwMode="gray">
            <a:xfrm>
              <a:off x="902" y="1041"/>
              <a:ext cx="2885" cy="288"/>
            </a:xfrm>
            <a:prstGeom prst="rect">
              <a:avLst/>
            </a:prstGeom>
            <a:noFill/>
            <a:ln w="9525" algn="ctr">
              <a:noFill/>
              <a:miter lim="800000"/>
              <a:headEnd/>
              <a:tailEnd/>
            </a:ln>
          </p:spPr>
          <p:txBody>
            <a:bodyPr>
              <a:spAutoFit/>
            </a:bodyPr>
            <a:lstStyle/>
            <a:p>
              <a:pPr algn="ctr" eaLnBrk="0" hangingPunct="0"/>
              <a:r>
                <a:rPr lang="en-US" b="1"/>
                <a:t>Viết số thích hợp vào ô trống</a:t>
              </a:r>
            </a:p>
          </p:txBody>
        </p:sp>
        <p:pic>
          <p:nvPicPr>
            <p:cNvPr id="21582" name="Picture 27" descr="Picture1"/>
            <p:cNvPicPr>
              <a:picLocks noChangeAspect="1" noChangeArrowheads="1"/>
            </p:cNvPicPr>
            <p:nvPr/>
          </p:nvPicPr>
          <p:blipFill>
            <a:blip r:embed="rId3"/>
            <a:srcRect/>
            <a:stretch>
              <a:fillRect/>
            </a:stretch>
          </p:blipFill>
          <p:spPr bwMode="auto">
            <a:xfrm>
              <a:off x="388" y="1005"/>
              <a:ext cx="239" cy="243"/>
            </a:xfrm>
            <a:prstGeom prst="rect">
              <a:avLst/>
            </a:prstGeom>
            <a:noFill/>
            <a:ln w="9525">
              <a:noFill/>
              <a:miter lim="800000"/>
              <a:headEnd/>
              <a:tailEnd/>
            </a:ln>
          </p:spPr>
        </p:pic>
        <p:sp>
          <p:nvSpPr>
            <p:cNvPr id="21583" name="Text Box 28"/>
            <p:cNvSpPr txBox="1">
              <a:spLocks noChangeArrowheads="1"/>
            </p:cNvSpPr>
            <p:nvPr/>
          </p:nvSpPr>
          <p:spPr bwMode="gray">
            <a:xfrm>
              <a:off x="484" y="999"/>
              <a:ext cx="258" cy="365"/>
            </a:xfrm>
            <a:prstGeom prst="rect">
              <a:avLst/>
            </a:prstGeom>
            <a:noFill/>
            <a:ln w="9525" algn="ctr">
              <a:noFill/>
              <a:miter lim="800000"/>
              <a:headEnd/>
              <a:tailEnd/>
            </a:ln>
          </p:spPr>
          <p:txBody>
            <a:bodyPr wrap="none">
              <a:spAutoFit/>
            </a:bodyPr>
            <a:lstStyle/>
            <a:p>
              <a:pPr algn="ctr" eaLnBrk="0" hangingPunct="0"/>
              <a:r>
                <a:rPr lang="en-US" sz="3200" b="1">
                  <a:solidFill>
                    <a:srgbClr val="FFFFFF"/>
                  </a:solidFill>
                </a:rPr>
                <a:t>4</a:t>
              </a:r>
            </a:p>
          </p:txBody>
        </p:sp>
      </p:grpSp>
      <p:grpSp>
        <p:nvGrpSpPr>
          <p:cNvPr id="3" name="Group 183"/>
          <p:cNvGrpSpPr>
            <a:grpSpLocks/>
          </p:cNvGrpSpPr>
          <p:nvPr/>
        </p:nvGrpSpPr>
        <p:grpSpPr bwMode="auto">
          <a:xfrm>
            <a:off x="900113" y="2708275"/>
            <a:ext cx="3384550" cy="1071563"/>
            <a:chOff x="567" y="1706"/>
            <a:chExt cx="2132" cy="675"/>
          </a:xfrm>
        </p:grpSpPr>
        <p:sp>
          <p:nvSpPr>
            <p:cNvPr id="21561" name="Text Box 137"/>
            <p:cNvSpPr txBox="1">
              <a:spLocks noChangeArrowheads="1"/>
            </p:cNvSpPr>
            <p:nvPr/>
          </p:nvSpPr>
          <p:spPr bwMode="auto">
            <a:xfrm>
              <a:off x="595" y="1709"/>
              <a:ext cx="258" cy="672"/>
            </a:xfrm>
            <a:prstGeom prst="rect">
              <a:avLst/>
            </a:prstGeom>
            <a:noFill/>
            <a:ln w="9525">
              <a:noFill/>
              <a:miter lim="800000"/>
              <a:headEnd/>
              <a:tailEnd/>
            </a:ln>
          </p:spPr>
          <p:txBody>
            <a:bodyPr wrap="none">
              <a:spAutoFit/>
            </a:bodyPr>
            <a:lstStyle/>
            <a:p>
              <a:pPr algn="ctr"/>
              <a:r>
                <a:rPr lang="en-US" sz="3200" b="1">
                  <a:solidFill>
                    <a:srgbClr val="CC00FF"/>
                  </a:solidFill>
                </a:rPr>
                <a:t>7</a:t>
              </a:r>
            </a:p>
            <a:p>
              <a:pPr algn="ctr"/>
              <a:r>
                <a:rPr lang="en-US" sz="3200" b="1">
                  <a:solidFill>
                    <a:srgbClr val="CC00FF"/>
                  </a:solidFill>
                </a:rPr>
                <a:t>2</a:t>
              </a:r>
            </a:p>
          </p:txBody>
        </p:sp>
        <p:sp>
          <p:nvSpPr>
            <p:cNvPr id="21562" name="Line 138"/>
            <p:cNvSpPr>
              <a:spLocks noChangeShapeType="1"/>
            </p:cNvSpPr>
            <p:nvPr/>
          </p:nvSpPr>
          <p:spPr bwMode="auto">
            <a:xfrm>
              <a:off x="567" y="2045"/>
              <a:ext cx="317" cy="0"/>
            </a:xfrm>
            <a:prstGeom prst="line">
              <a:avLst/>
            </a:prstGeom>
            <a:noFill/>
            <a:ln w="19050">
              <a:solidFill>
                <a:srgbClr val="CC00CC"/>
              </a:solidFill>
              <a:round/>
              <a:headEnd/>
              <a:tailEnd/>
            </a:ln>
          </p:spPr>
          <p:txBody>
            <a:bodyPr/>
            <a:lstStyle/>
            <a:p>
              <a:endParaRPr lang="en-US"/>
            </a:p>
          </p:txBody>
        </p:sp>
        <p:sp>
          <p:nvSpPr>
            <p:cNvPr id="21563" name="Text Box 140"/>
            <p:cNvSpPr txBox="1">
              <a:spLocks noChangeArrowheads="1"/>
            </p:cNvSpPr>
            <p:nvPr/>
          </p:nvSpPr>
          <p:spPr bwMode="auto">
            <a:xfrm>
              <a:off x="1111" y="1709"/>
              <a:ext cx="471" cy="672"/>
            </a:xfrm>
            <a:prstGeom prst="rect">
              <a:avLst/>
            </a:prstGeom>
            <a:noFill/>
            <a:ln w="9525">
              <a:noFill/>
              <a:miter lim="800000"/>
              <a:headEnd/>
              <a:tailEnd/>
            </a:ln>
          </p:spPr>
          <p:txBody>
            <a:bodyPr wrap="none">
              <a:spAutoFit/>
            </a:bodyPr>
            <a:lstStyle/>
            <a:p>
              <a:pPr algn="ctr"/>
              <a:r>
                <a:rPr lang="en-US" sz="3200" b="1">
                  <a:solidFill>
                    <a:srgbClr val="CC00FF"/>
                  </a:solidFill>
                </a:rPr>
                <a:t>7 x</a:t>
              </a:r>
            </a:p>
            <a:p>
              <a:pPr algn="ctr"/>
              <a:r>
                <a:rPr lang="en-US" sz="3200" b="1">
                  <a:solidFill>
                    <a:srgbClr val="CC00FF"/>
                  </a:solidFill>
                </a:rPr>
                <a:t>2 x</a:t>
              </a:r>
            </a:p>
          </p:txBody>
        </p:sp>
        <p:sp>
          <p:nvSpPr>
            <p:cNvPr id="21564" name="Line 141"/>
            <p:cNvSpPr>
              <a:spLocks noChangeShapeType="1"/>
            </p:cNvSpPr>
            <p:nvPr/>
          </p:nvSpPr>
          <p:spPr bwMode="auto">
            <a:xfrm>
              <a:off x="1163" y="2045"/>
              <a:ext cx="764" cy="0"/>
            </a:xfrm>
            <a:prstGeom prst="line">
              <a:avLst/>
            </a:prstGeom>
            <a:noFill/>
            <a:ln w="19050">
              <a:solidFill>
                <a:srgbClr val="CC00CC"/>
              </a:solidFill>
              <a:round/>
              <a:headEnd/>
              <a:tailEnd/>
            </a:ln>
          </p:spPr>
          <p:txBody>
            <a:bodyPr/>
            <a:lstStyle/>
            <a:p>
              <a:endParaRPr lang="en-US"/>
            </a:p>
          </p:txBody>
        </p:sp>
        <p:sp>
          <p:nvSpPr>
            <p:cNvPr id="21565" name="Text Box 143"/>
            <p:cNvSpPr txBox="1">
              <a:spLocks noChangeArrowheads="1"/>
            </p:cNvSpPr>
            <p:nvPr/>
          </p:nvSpPr>
          <p:spPr bwMode="auto">
            <a:xfrm>
              <a:off x="2227" y="1706"/>
              <a:ext cx="400" cy="672"/>
            </a:xfrm>
            <a:prstGeom prst="rect">
              <a:avLst/>
            </a:prstGeom>
            <a:noFill/>
            <a:ln w="9525">
              <a:noFill/>
              <a:miter lim="800000"/>
              <a:headEnd/>
              <a:tailEnd/>
            </a:ln>
          </p:spPr>
          <p:txBody>
            <a:bodyPr wrap="none">
              <a:spAutoFit/>
            </a:bodyPr>
            <a:lstStyle/>
            <a:p>
              <a:pPr algn="ctr"/>
              <a:endParaRPr lang="en-US" sz="3200" b="1"/>
            </a:p>
            <a:p>
              <a:pPr algn="ctr"/>
              <a:r>
                <a:rPr lang="en-US" sz="3200" b="1"/>
                <a:t>10</a:t>
              </a:r>
            </a:p>
          </p:txBody>
        </p:sp>
        <p:sp>
          <p:nvSpPr>
            <p:cNvPr id="21566" name="Line 144"/>
            <p:cNvSpPr>
              <a:spLocks noChangeShapeType="1"/>
            </p:cNvSpPr>
            <p:nvPr/>
          </p:nvSpPr>
          <p:spPr bwMode="auto">
            <a:xfrm>
              <a:off x="2186" y="2042"/>
              <a:ext cx="513" cy="0"/>
            </a:xfrm>
            <a:prstGeom prst="line">
              <a:avLst/>
            </a:prstGeom>
            <a:noFill/>
            <a:ln w="19050">
              <a:solidFill>
                <a:srgbClr val="CC00CC"/>
              </a:solidFill>
              <a:round/>
              <a:headEnd/>
              <a:tailEnd/>
            </a:ln>
          </p:spPr>
          <p:txBody>
            <a:bodyPr/>
            <a:lstStyle/>
            <a:p>
              <a:endParaRPr lang="en-US"/>
            </a:p>
          </p:txBody>
        </p:sp>
        <p:sp>
          <p:nvSpPr>
            <p:cNvPr id="21567" name="Text Box 145"/>
            <p:cNvSpPr txBox="1">
              <a:spLocks noChangeArrowheads="1"/>
            </p:cNvSpPr>
            <p:nvPr/>
          </p:nvSpPr>
          <p:spPr bwMode="auto">
            <a:xfrm>
              <a:off x="891" y="1881"/>
              <a:ext cx="247" cy="327"/>
            </a:xfrm>
            <a:prstGeom prst="rect">
              <a:avLst/>
            </a:prstGeom>
            <a:noFill/>
            <a:ln w="9525">
              <a:noFill/>
              <a:miter lim="800000"/>
              <a:headEnd/>
              <a:tailEnd/>
            </a:ln>
          </p:spPr>
          <p:txBody>
            <a:bodyPr wrap="none">
              <a:spAutoFit/>
            </a:bodyPr>
            <a:lstStyle/>
            <a:p>
              <a:r>
                <a:rPr lang="en-US" sz="2800">
                  <a:solidFill>
                    <a:srgbClr val="CC00CC"/>
                  </a:solidFill>
                </a:rPr>
                <a:t>=</a:t>
              </a:r>
            </a:p>
          </p:txBody>
        </p:sp>
        <p:sp>
          <p:nvSpPr>
            <p:cNvPr id="21568" name="Text Box 146"/>
            <p:cNvSpPr txBox="1">
              <a:spLocks noChangeArrowheads="1"/>
            </p:cNvSpPr>
            <p:nvPr/>
          </p:nvSpPr>
          <p:spPr bwMode="auto">
            <a:xfrm>
              <a:off x="1937" y="1879"/>
              <a:ext cx="247" cy="327"/>
            </a:xfrm>
            <a:prstGeom prst="rect">
              <a:avLst/>
            </a:prstGeom>
            <a:noFill/>
            <a:ln w="9525">
              <a:noFill/>
              <a:miter lim="800000"/>
              <a:headEnd/>
              <a:tailEnd/>
            </a:ln>
          </p:spPr>
          <p:txBody>
            <a:bodyPr wrap="none">
              <a:spAutoFit/>
            </a:bodyPr>
            <a:lstStyle/>
            <a:p>
              <a:r>
                <a:rPr lang="en-US" sz="2800">
                  <a:solidFill>
                    <a:srgbClr val="CC00CC"/>
                  </a:solidFill>
                </a:rPr>
                <a:t>=</a:t>
              </a:r>
            </a:p>
          </p:txBody>
        </p:sp>
        <p:sp>
          <p:nvSpPr>
            <p:cNvPr id="21569" name="Rectangle 147"/>
            <p:cNvSpPr>
              <a:spLocks noChangeArrowheads="1"/>
            </p:cNvSpPr>
            <p:nvPr/>
          </p:nvSpPr>
          <p:spPr bwMode="auto">
            <a:xfrm>
              <a:off x="1589" y="1742"/>
              <a:ext cx="272" cy="272"/>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1570" name="Rectangle 148"/>
            <p:cNvSpPr>
              <a:spLocks noChangeArrowheads="1"/>
            </p:cNvSpPr>
            <p:nvPr/>
          </p:nvSpPr>
          <p:spPr bwMode="auto">
            <a:xfrm>
              <a:off x="1589" y="2069"/>
              <a:ext cx="272" cy="272"/>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1571" name="Rectangle 149"/>
            <p:cNvSpPr>
              <a:spLocks noChangeArrowheads="1"/>
            </p:cNvSpPr>
            <p:nvPr/>
          </p:nvSpPr>
          <p:spPr bwMode="auto">
            <a:xfrm>
              <a:off x="2302" y="1742"/>
              <a:ext cx="272" cy="272"/>
            </a:xfrm>
            <a:prstGeom prst="rect">
              <a:avLst/>
            </a:prstGeom>
            <a:solidFill>
              <a:srgbClr val="FFFF99"/>
            </a:solidFill>
            <a:ln w="9525">
              <a:solidFill>
                <a:schemeClr val="tx1"/>
              </a:solidFill>
              <a:miter lim="800000"/>
              <a:headEnd/>
              <a:tailEnd/>
            </a:ln>
          </p:spPr>
          <p:txBody>
            <a:bodyPr wrap="none" anchor="ctr"/>
            <a:lstStyle/>
            <a:p>
              <a:endParaRPr lang="en-US"/>
            </a:p>
          </p:txBody>
        </p:sp>
      </p:grpSp>
      <p:grpSp>
        <p:nvGrpSpPr>
          <p:cNvPr id="4" name="Group 184"/>
          <p:cNvGrpSpPr>
            <a:grpSpLocks/>
          </p:cNvGrpSpPr>
          <p:nvPr/>
        </p:nvGrpSpPr>
        <p:grpSpPr bwMode="auto">
          <a:xfrm>
            <a:off x="5219700" y="2708275"/>
            <a:ext cx="3384550" cy="1071563"/>
            <a:chOff x="3288" y="1706"/>
            <a:chExt cx="2132" cy="675"/>
          </a:xfrm>
        </p:grpSpPr>
        <p:sp>
          <p:nvSpPr>
            <p:cNvPr id="21550" name="Text Box 150"/>
            <p:cNvSpPr txBox="1">
              <a:spLocks noChangeArrowheads="1"/>
            </p:cNvSpPr>
            <p:nvPr/>
          </p:nvSpPr>
          <p:spPr bwMode="auto">
            <a:xfrm>
              <a:off x="3316" y="1709"/>
              <a:ext cx="258" cy="672"/>
            </a:xfrm>
            <a:prstGeom prst="rect">
              <a:avLst/>
            </a:prstGeom>
            <a:noFill/>
            <a:ln w="9525">
              <a:noFill/>
              <a:miter lim="800000"/>
              <a:headEnd/>
              <a:tailEnd/>
            </a:ln>
          </p:spPr>
          <p:txBody>
            <a:bodyPr wrap="none">
              <a:spAutoFit/>
            </a:bodyPr>
            <a:lstStyle/>
            <a:p>
              <a:pPr algn="ctr"/>
              <a:r>
                <a:rPr lang="en-US" sz="3200" b="1">
                  <a:solidFill>
                    <a:srgbClr val="CC00FF"/>
                  </a:solidFill>
                </a:rPr>
                <a:t>3</a:t>
              </a:r>
            </a:p>
            <a:p>
              <a:pPr algn="ctr"/>
              <a:r>
                <a:rPr lang="en-US" sz="3200" b="1">
                  <a:solidFill>
                    <a:srgbClr val="CC00FF"/>
                  </a:solidFill>
                </a:rPr>
                <a:t>4</a:t>
              </a:r>
            </a:p>
          </p:txBody>
        </p:sp>
        <p:sp>
          <p:nvSpPr>
            <p:cNvPr id="21551" name="Line 151"/>
            <p:cNvSpPr>
              <a:spLocks noChangeShapeType="1"/>
            </p:cNvSpPr>
            <p:nvPr/>
          </p:nvSpPr>
          <p:spPr bwMode="auto">
            <a:xfrm>
              <a:off x="3288" y="2045"/>
              <a:ext cx="317" cy="0"/>
            </a:xfrm>
            <a:prstGeom prst="line">
              <a:avLst/>
            </a:prstGeom>
            <a:noFill/>
            <a:ln w="19050">
              <a:solidFill>
                <a:srgbClr val="CC00CC"/>
              </a:solidFill>
              <a:round/>
              <a:headEnd/>
              <a:tailEnd/>
            </a:ln>
          </p:spPr>
          <p:txBody>
            <a:bodyPr/>
            <a:lstStyle/>
            <a:p>
              <a:endParaRPr lang="en-US"/>
            </a:p>
          </p:txBody>
        </p:sp>
        <p:sp>
          <p:nvSpPr>
            <p:cNvPr id="21552" name="Text Box 152"/>
            <p:cNvSpPr txBox="1">
              <a:spLocks noChangeArrowheads="1"/>
            </p:cNvSpPr>
            <p:nvPr/>
          </p:nvSpPr>
          <p:spPr bwMode="auto">
            <a:xfrm>
              <a:off x="3832" y="1709"/>
              <a:ext cx="471" cy="672"/>
            </a:xfrm>
            <a:prstGeom prst="rect">
              <a:avLst/>
            </a:prstGeom>
            <a:noFill/>
            <a:ln w="9525">
              <a:noFill/>
              <a:miter lim="800000"/>
              <a:headEnd/>
              <a:tailEnd/>
            </a:ln>
          </p:spPr>
          <p:txBody>
            <a:bodyPr wrap="none">
              <a:spAutoFit/>
            </a:bodyPr>
            <a:lstStyle/>
            <a:p>
              <a:pPr algn="ctr"/>
              <a:r>
                <a:rPr lang="en-US" sz="3200" b="1">
                  <a:solidFill>
                    <a:srgbClr val="CC00FF"/>
                  </a:solidFill>
                </a:rPr>
                <a:t>3 x</a:t>
              </a:r>
            </a:p>
            <a:p>
              <a:pPr algn="ctr"/>
              <a:r>
                <a:rPr lang="en-US" sz="3200" b="1">
                  <a:solidFill>
                    <a:srgbClr val="CC00FF"/>
                  </a:solidFill>
                </a:rPr>
                <a:t>4 x</a:t>
              </a:r>
            </a:p>
          </p:txBody>
        </p:sp>
        <p:sp>
          <p:nvSpPr>
            <p:cNvPr id="21553" name="Line 153"/>
            <p:cNvSpPr>
              <a:spLocks noChangeShapeType="1"/>
            </p:cNvSpPr>
            <p:nvPr/>
          </p:nvSpPr>
          <p:spPr bwMode="auto">
            <a:xfrm>
              <a:off x="3884" y="2045"/>
              <a:ext cx="764" cy="0"/>
            </a:xfrm>
            <a:prstGeom prst="line">
              <a:avLst/>
            </a:prstGeom>
            <a:noFill/>
            <a:ln w="19050">
              <a:solidFill>
                <a:srgbClr val="CC00CC"/>
              </a:solidFill>
              <a:round/>
              <a:headEnd/>
              <a:tailEnd/>
            </a:ln>
          </p:spPr>
          <p:txBody>
            <a:bodyPr/>
            <a:lstStyle/>
            <a:p>
              <a:endParaRPr lang="en-US"/>
            </a:p>
          </p:txBody>
        </p:sp>
        <p:sp>
          <p:nvSpPr>
            <p:cNvPr id="21554" name="Text Box 154"/>
            <p:cNvSpPr txBox="1">
              <a:spLocks noChangeArrowheads="1"/>
            </p:cNvSpPr>
            <p:nvPr/>
          </p:nvSpPr>
          <p:spPr bwMode="auto">
            <a:xfrm>
              <a:off x="4877" y="1706"/>
              <a:ext cx="542" cy="672"/>
            </a:xfrm>
            <a:prstGeom prst="rect">
              <a:avLst/>
            </a:prstGeom>
            <a:noFill/>
            <a:ln w="9525">
              <a:noFill/>
              <a:miter lim="800000"/>
              <a:headEnd/>
              <a:tailEnd/>
            </a:ln>
          </p:spPr>
          <p:txBody>
            <a:bodyPr wrap="none">
              <a:spAutoFit/>
            </a:bodyPr>
            <a:lstStyle/>
            <a:p>
              <a:pPr algn="ctr"/>
              <a:endParaRPr lang="en-US" sz="3200" b="1"/>
            </a:p>
            <a:p>
              <a:pPr algn="ctr"/>
              <a:r>
                <a:rPr lang="en-US" sz="3200" b="1"/>
                <a:t>100</a:t>
              </a:r>
            </a:p>
          </p:txBody>
        </p:sp>
        <p:sp>
          <p:nvSpPr>
            <p:cNvPr id="21555" name="Line 155"/>
            <p:cNvSpPr>
              <a:spLocks noChangeShapeType="1"/>
            </p:cNvSpPr>
            <p:nvPr/>
          </p:nvSpPr>
          <p:spPr bwMode="auto">
            <a:xfrm>
              <a:off x="4907" y="2042"/>
              <a:ext cx="513" cy="0"/>
            </a:xfrm>
            <a:prstGeom prst="line">
              <a:avLst/>
            </a:prstGeom>
            <a:noFill/>
            <a:ln w="19050">
              <a:solidFill>
                <a:srgbClr val="CC00CC"/>
              </a:solidFill>
              <a:round/>
              <a:headEnd/>
              <a:tailEnd/>
            </a:ln>
          </p:spPr>
          <p:txBody>
            <a:bodyPr/>
            <a:lstStyle/>
            <a:p>
              <a:endParaRPr lang="en-US"/>
            </a:p>
          </p:txBody>
        </p:sp>
        <p:sp>
          <p:nvSpPr>
            <p:cNvPr id="21556" name="Text Box 156"/>
            <p:cNvSpPr txBox="1">
              <a:spLocks noChangeArrowheads="1"/>
            </p:cNvSpPr>
            <p:nvPr/>
          </p:nvSpPr>
          <p:spPr bwMode="auto">
            <a:xfrm>
              <a:off x="3612" y="1881"/>
              <a:ext cx="247" cy="327"/>
            </a:xfrm>
            <a:prstGeom prst="rect">
              <a:avLst/>
            </a:prstGeom>
            <a:noFill/>
            <a:ln w="9525">
              <a:noFill/>
              <a:miter lim="800000"/>
              <a:headEnd/>
              <a:tailEnd/>
            </a:ln>
          </p:spPr>
          <p:txBody>
            <a:bodyPr wrap="none">
              <a:spAutoFit/>
            </a:bodyPr>
            <a:lstStyle/>
            <a:p>
              <a:r>
                <a:rPr lang="en-US" sz="2800">
                  <a:solidFill>
                    <a:srgbClr val="CC00CC"/>
                  </a:solidFill>
                </a:rPr>
                <a:t>=</a:t>
              </a:r>
            </a:p>
          </p:txBody>
        </p:sp>
        <p:sp>
          <p:nvSpPr>
            <p:cNvPr id="21557" name="Text Box 157"/>
            <p:cNvSpPr txBox="1">
              <a:spLocks noChangeArrowheads="1"/>
            </p:cNvSpPr>
            <p:nvPr/>
          </p:nvSpPr>
          <p:spPr bwMode="auto">
            <a:xfrm>
              <a:off x="4658" y="1879"/>
              <a:ext cx="247" cy="327"/>
            </a:xfrm>
            <a:prstGeom prst="rect">
              <a:avLst/>
            </a:prstGeom>
            <a:noFill/>
            <a:ln w="9525">
              <a:noFill/>
              <a:miter lim="800000"/>
              <a:headEnd/>
              <a:tailEnd/>
            </a:ln>
          </p:spPr>
          <p:txBody>
            <a:bodyPr wrap="none">
              <a:spAutoFit/>
            </a:bodyPr>
            <a:lstStyle/>
            <a:p>
              <a:r>
                <a:rPr lang="en-US" sz="2800">
                  <a:solidFill>
                    <a:srgbClr val="CC00CC"/>
                  </a:solidFill>
                </a:rPr>
                <a:t>=</a:t>
              </a:r>
            </a:p>
          </p:txBody>
        </p:sp>
        <p:sp>
          <p:nvSpPr>
            <p:cNvPr id="21558" name="Rectangle 158"/>
            <p:cNvSpPr>
              <a:spLocks noChangeArrowheads="1"/>
            </p:cNvSpPr>
            <p:nvPr/>
          </p:nvSpPr>
          <p:spPr bwMode="auto">
            <a:xfrm>
              <a:off x="4310" y="1742"/>
              <a:ext cx="272" cy="272"/>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1559" name="Rectangle 159"/>
            <p:cNvSpPr>
              <a:spLocks noChangeArrowheads="1"/>
            </p:cNvSpPr>
            <p:nvPr/>
          </p:nvSpPr>
          <p:spPr bwMode="auto">
            <a:xfrm>
              <a:off x="4310" y="2069"/>
              <a:ext cx="272" cy="272"/>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1560" name="Rectangle 160"/>
            <p:cNvSpPr>
              <a:spLocks noChangeArrowheads="1"/>
            </p:cNvSpPr>
            <p:nvPr/>
          </p:nvSpPr>
          <p:spPr bwMode="auto">
            <a:xfrm>
              <a:off x="5023" y="1742"/>
              <a:ext cx="272" cy="272"/>
            </a:xfrm>
            <a:prstGeom prst="rect">
              <a:avLst/>
            </a:prstGeom>
            <a:solidFill>
              <a:srgbClr val="FFFF99"/>
            </a:solidFill>
            <a:ln w="9525">
              <a:solidFill>
                <a:schemeClr val="tx1"/>
              </a:solidFill>
              <a:miter lim="800000"/>
              <a:headEnd/>
              <a:tailEnd/>
            </a:ln>
          </p:spPr>
          <p:txBody>
            <a:bodyPr wrap="none" anchor="ctr"/>
            <a:lstStyle/>
            <a:p>
              <a:endParaRPr lang="en-US"/>
            </a:p>
          </p:txBody>
        </p:sp>
      </p:grpSp>
      <p:grpSp>
        <p:nvGrpSpPr>
          <p:cNvPr id="5" name="Group 185"/>
          <p:cNvGrpSpPr>
            <a:grpSpLocks/>
          </p:cNvGrpSpPr>
          <p:nvPr/>
        </p:nvGrpSpPr>
        <p:grpSpPr bwMode="auto">
          <a:xfrm>
            <a:off x="758825" y="4306888"/>
            <a:ext cx="3506788" cy="1081087"/>
            <a:chOff x="478" y="2713"/>
            <a:chExt cx="2209" cy="681"/>
          </a:xfrm>
        </p:grpSpPr>
        <p:sp>
          <p:nvSpPr>
            <p:cNvPr id="21539" name="Text Box 161"/>
            <p:cNvSpPr txBox="1">
              <a:spLocks noChangeArrowheads="1"/>
            </p:cNvSpPr>
            <p:nvPr/>
          </p:nvSpPr>
          <p:spPr bwMode="auto">
            <a:xfrm>
              <a:off x="478" y="2713"/>
              <a:ext cx="400" cy="672"/>
            </a:xfrm>
            <a:prstGeom prst="rect">
              <a:avLst/>
            </a:prstGeom>
            <a:noFill/>
            <a:ln w="9525">
              <a:noFill/>
              <a:miter lim="800000"/>
              <a:headEnd/>
              <a:tailEnd/>
            </a:ln>
          </p:spPr>
          <p:txBody>
            <a:bodyPr wrap="none">
              <a:spAutoFit/>
            </a:bodyPr>
            <a:lstStyle/>
            <a:p>
              <a:pPr algn="ctr"/>
              <a:r>
                <a:rPr lang="en-US" sz="3200" b="1">
                  <a:solidFill>
                    <a:srgbClr val="CC00FF"/>
                  </a:solidFill>
                </a:rPr>
                <a:t>6</a:t>
              </a:r>
            </a:p>
            <a:p>
              <a:pPr algn="ctr"/>
              <a:r>
                <a:rPr lang="en-US" sz="3200" b="1">
                  <a:solidFill>
                    <a:srgbClr val="CC00FF"/>
                  </a:solidFill>
                </a:rPr>
                <a:t>30</a:t>
              </a:r>
            </a:p>
          </p:txBody>
        </p:sp>
        <p:sp>
          <p:nvSpPr>
            <p:cNvPr id="21540" name="Line 162"/>
            <p:cNvSpPr>
              <a:spLocks noChangeShapeType="1"/>
            </p:cNvSpPr>
            <p:nvPr/>
          </p:nvSpPr>
          <p:spPr bwMode="auto">
            <a:xfrm>
              <a:off x="521" y="3049"/>
              <a:ext cx="317" cy="0"/>
            </a:xfrm>
            <a:prstGeom prst="line">
              <a:avLst/>
            </a:prstGeom>
            <a:noFill/>
            <a:ln w="19050">
              <a:solidFill>
                <a:srgbClr val="CC00CC"/>
              </a:solidFill>
              <a:round/>
              <a:headEnd/>
              <a:tailEnd/>
            </a:ln>
          </p:spPr>
          <p:txBody>
            <a:bodyPr/>
            <a:lstStyle/>
            <a:p>
              <a:endParaRPr lang="en-US"/>
            </a:p>
          </p:txBody>
        </p:sp>
        <p:sp>
          <p:nvSpPr>
            <p:cNvPr id="21541" name="Text Box 163"/>
            <p:cNvSpPr txBox="1">
              <a:spLocks noChangeArrowheads="1"/>
            </p:cNvSpPr>
            <p:nvPr/>
          </p:nvSpPr>
          <p:spPr bwMode="auto">
            <a:xfrm>
              <a:off x="1058" y="2713"/>
              <a:ext cx="485" cy="672"/>
            </a:xfrm>
            <a:prstGeom prst="rect">
              <a:avLst/>
            </a:prstGeom>
            <a:noFill/>
            <a:ln w="9525">
              <a:noFill/>
              <a:miter lim="800000"/>
              <a:headEnd/>
              <a:tailEnd/>
            </a:ln>
          </p:spPr>
          <p:txBody>
            <a:bodyPr wrap="none">
              <a:spAutoFit/>
            </a:bodyPr>
            <a:lstStyle/>
            <a:p>
              <a:pPr algn="ctr"/>
              <a:r>
                <a:rPr lang="en-US" sz="3200" b="1">
                  <a:solidFill>
                    <a:srgbClr val="CC00FF"/>
                  </a:solidFill>
                </a:rPr>
                <a:t>6 :</a:t>
              </a:r>
            </a:p>
            <a:p>
              <a:pPr algn="ctr"/>
              <a:r>
                <a:rPr lang="en-US" sz="3200" b="1">
                  <a:solidFill>
                    <a:srgbClr val="CC00FF"/>
                  </a:solidFill>
                </a:rPr>
                <a:t>30:</a:t>
              </a:r>
            </a:p>
          </p:txBody>
        </p:sp>
        <p:sp>
          <p:nvSpPr>
            <p:cNvPr id="21542" name="Line 164"/>
            <p:cNvSpPr>
              <a:spLocks noChangeShapeType="1"/>
            </p:cNvSpPr>
            <p:nvPr/>
          </p:nvSpPr>
          <p:spPr bwMode="auto">
            <a:xfrm>
              <a:off x="1117" y="3049"/>
              <a:ext cx="810" cy="0"/>
            </a:xfrm>
            <a:prstGeom prst="line">
              <a:avLst/>
            </a:prstGeom>
            <a:noFill/>
            <a:ln w="19050">
              <a:solidFill>
                <a:srgbClr val="CC00CC"/>
              </a:solidFill>
              <a:round/>
              <a:headEnd/>
              <a:tailEnd/>
            </a:ln>
          </p:spPr>
          <p:txBody>
            <a:bodyPr/>
            <a:lstStyle/>
            <a:p>
              <a:endParaRPr lang="en-US"/>
            </a:p>
          </p:txBody>
        </p:sp>
        <p:sp>
          <p:nvSpPr>
            <p:cNvPr id="21543" name="Text Box 165"/>
            <p:cNvSpPr txBox="1">
              <a:spLocks noChangeArrowheads="1"/>
            </p:cNvSpPr>
            <p:nvPr/>
          </p:nvSpPr>
          <p:spPr bwMode="auto">
            <a:xfrm>
              <a:off x="2215" y="2722"/>
              <a:ext cx="400" cy="672"/>
            </a:xfrm>
            <a:prstGeom prst="rect">
              <a:avLst/>
            </a:prstGeom>
            <a:noFill/>
            <a:ln w="9525">
              <a:noFill/>
              <a:miter lim="800000"/>
              <a:headEnd/>
              <a:tailEnd/>
            </a:ln>
          </p:spPr>
          <p:txBody>
            <a:bodyPr wrap="none">
              <a:spAutoFit/>
            </a:bodyPr>
            <a:lstStyle/>
            <a:p>
              <a:pPr algn="ctr"/>
              <a:endParaRPr lang="en-US" sz="3200" b="1"/>
            </a:p>
            <a:p>
              <a:pPr algn="ctr"/>
              <a:r>
                <a:rPr lang="en-US" sz="3200" b="1"/>
                <a:t>10</a:t>
              </a:r>
            </a:p>
          </p:txBody>
        </p:sp>
        <p:sp>
          <p:nvSpPr>
            <p:cNvPr id="21544" name="Line 166"/>
            <p:cNvSpPr>
              <a:spLocks noChangeShapeType="1"/>
            </p:cNvSpPr>
            <p:nvPr/>
          </p:nvSpPr>
          <p:spPr bwMode="auto">
            <a:xfrm>
              <a:off x="2174" y="3058"/>
              <a:ext cx="513" cy="0"/>
            </a:xfrm>
            <a:prstGeom prst="line">
              <a:avLst/>
            </a:prstGeom>
            <a:noFill/>
            <a:ln w="19050">
              <a:solidFill>
                <a:srgbClr val="CC00CC"/>
              </a:solidFill>
              <a:round/>
              <a:headEnd/>
              <a:tailEnd/>
            </a:ln>
          </p:spPr>
          <p:txBody>
            <a:bodyPr/>
            <a:lstStyle/>
            <a:p>
              <a:endParaRPr lang="en-US"/>
            </a:p>
          </p:txBody>
        </p:sp>
        <p:sp>
          <p:nvSpPr>
            <p:cNvPr id="21545" name="Text Box 167"/>
            <p:cNvSpPr txBox="1">
              <a:spLocks noChangeArrowheads="1"/>
            </p:cNvSpPr>
            <p:nvPr/>
          </p:nvSpPr>
          <p:spPr bwMode="auto">
            <a:xfrm>
              <a:off x="845" y="2885"/>
              <a:ext cx="247" cy="327"/>
            </a:xfrm>
            <a:prstGeom prst="rect">
              <a:avLst/>
            </a:prstGeom>
            <a:noFill/>
            <a:ln w="9525">
              <a:noFill/>
              <a:miter lim="800000"/>
              <a:headEnd/>
              <a:tailEnd/>
            </a:ln>
          </p:spPr>
          <p:txBody>
            <a:bodyPr wrap="none">
              <a:spAutoFit/>
            </a:bodyPr>
            <a:lstStyle/>
            <a:p>
              <a:r>
                <a:rPr lang="en-US" sz="2800">
                  <a:solidFill>
                    <a:srgbClr val="CC00CC"/>
                  </a:solidFill>
                </a:rPr>
                <a:t>=</a:t>
              </a:r>
            </a:p>
          </p:txBody>
        </p:sp>
        <p:sp>
          <p:nvSpPr>
            <p:cNvPr id="21546" name="Text Box 168"/>
            <p:cNvSpPr txBox="1">
              <a:spLocks noChangeArrowheads="1"/>
            </p:cNvSpPr>
            <p:nvPr/>
          </p:nvSpPr>
          <p:spPr bwMode="auto">
            <a:xfrm>
              <a:off x="1925" y="2895"/>
              <a:ext cx="247" cy="327"/>
            </a:xfrm>
            <a:prstGeom prst="rect">
              <a:avLst/>
            </a:prstGeom>
            <a:noFill/>
            <a:ln w="9525">
              <a:noFill/>
              <a:miter lim="800000"/>
              <a:headEnd/>
              <a:tailEnd/>
            </a:ln>
          </p:spPr>
          <p:txBody>
            <a:bodyPr wrap="none">
              <a:spAutoFit/>
            </a:bodyPr>
            <a:lstStyle/>
            <a:p>
              <a:r>
                <a:rPr lang="en-US" sz="2800">
                  <a:solidFill>
                    <a:srgbClr val="CC00CC"/>
                  </a:solidFill>
                </a:rPr>
                <a:t>=</a:t>
              </a:r>
            </a:p>
          </p:txBody>
        </p:sp>
        <p:sp>
          <p:nvSpPr>
            <p:cNvPr id="21547" name="Rectangle 169"/>
            <p:cNvSpPr>
              <a:spLocks noChangeArrowheads="1"/>
            </p:cNvSpPr>
            <p:nvPr/>
          </p:nvSpPr>
          <p:spPr bwMode="auto">
            <a:xfrm>
              <a:off x="1567" y="2746"/>
              <a:ext cx="272" cy="272"/>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1548" name="Rectangle 170"/>
            <p:cNvSpPr>
              <a:spLocks noChangeArrowheads="1"/>
            </p:cNvSpPr>
            <p:nvPr/>
          </p:nvSpPr>
          <p:spPr bwMode="auto">
            <a:xfrm>
              <a:off x="1567" y="3073"/>
              <a:ext cx="272" cy="272"/>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1549" name="Rectangle 171"/>
            <p:cNvSpPr>
              <a:spLocks noChangeArrowheads="1"/>
            </p:cNvSpPr>
            <p:nvPr/>
          </p:nvSpPr>
          <p:spPr bwMode="auto">
            <a:xfrm>
              <a:off x="2290" y="2758"/>
              <a:ext cx="272" cy="272"/>
            </a:xfrm>
            <a:prstGeom prst="rect">
              <a:avLst/>
            </a:prstGeom>
            <a:solidFill>
              <a:srgbClr val="FFFF99"/>
            </a:solidFill>
            <a:ln w="9525">
              <a:solidFill>
                <a:schemeClr val="tx1"/>
              </a:solidFill>
              <a:miter lim="800000"/>
              <a:headEnd/>
              <a:tailEnd/>
            </a:ln>
          </p:spPr>
          <p:txBody>
            <a:bodyPr wrap="none" anchor="ctr"/>
            <a:lstStyle/>
            <a:p>
              <a:endParaRPr lang="en-US"/>
            </a:p>
          </p:txBody>
        </p:sp>
      </p:grpSp>
      <p:grpSp>
        <p:nvGrpSpPr>
          <p:cNvPr id="6" name="Group 186"/>
          <p:cNvGrpSpPr>
            <a:grpSpLocks/>
          </p:cNvGrpSpPr>
          <p:nvPr/>
        </p:nvGrpSpPr>
        <p:grpSpPr bwMode="auto">
          <a:xfrm>
            <a:off x="5087938" y="4292600"/>
            <a:ext cx="3805237" cy="1081088"/>
            <a:chOff x="3114" y="2704"/>
            <a:chExt cx="2397" cy="681"/>
          </a:xfrm>
        </p:grpSpPr>
        <p:sp>
          <p:nvSpPr>
            <p:cNvPr id="21528" name="Text Box 172"/>
            <p:cNvSpPr txBox="1">
              <a:spLocks noChangeArrowheads="1"/>
            </p:cNvSpPr>
            <p:nvPr/>
          </p:nvSpPr>
          <p:spPr bwMode="auto">
            <a:xfrm>
              <a:off x="3114" y="2704"/>
              <a:ext cx="542" cy="672"/>
            </a:xfrm>
            <a:prstGeom prst="rect">
              <a:avLst/>
            </a:prstGeom>
            <a:noFill/>
            <a:ln w="9525">
              <a:noFill/>
              <a:miter lim="800000"/>
              <a:headEnd/>
              <a:tailEnd/>
            </a:ln>
          </p:spPr>
          <p:txBody>
            <a:bodyPr wrap="none">
              <a:spAutoFit/>
            </a:bodyPr>
            <a:lstStyle/>
            <a:p>
              <a:pPr algn="ctr"/>
              <a:r>
                <a:rPr lang="en-US" sz="3200" b="1">
                  <a:solidFill>
                    <a:srgbClr val="CC00FF"/>
                  </a:solidFill>
                </a:rPr>
                <a:t>64</a:t>
              </a:r>
            </a:p>
            <a:p>
              <a:pPr algn="ctr"/>
              <a:r>
                <a:rPr lang="en-US" sz="3200" b="1">
                  <a:solidFill>
                    <a:srgbClr val="CC00FF"/>
                  </a:solidFill>
                </a:rPr>
                <a:t>800</a:t>
              </a:r>
            </a:p>
          </p:txBody>
        </p:sp>
        <p:sp>
          <p:nvSpPr>
            <p:cNvPr id="21529" name="Line 173"/>
            <p:cNvSpPr>
              <a:spLocks noChangeShapeType="1"/>
            </p:cNvSpPr>
            <p:nvPr/>
          </p:nvSpPr>
          <p:spPr bwMode="auto">
            <a:xfrm>
              <a:off x="3139" y="3040"/>
              <a:ext cx="464" cy="0"/>
            </a:xfrm>
            <a:prstGeom prst="line">
              <a:avLst/>
            </a:prstGeom>
            <a:noFill/>
            <a:ln w="19050">
              <a:solidFill>
                <a:srgbClr val="CC00CC"/>
              </a:solidFill>
              <a:round/>
              <a:headEnd/>
              <a:tailEnd/>
            </a:ln>
          </p:spPr>
          <p:txBody>
            <a:bodyPr/>
            <a:lstStyle/>
            <a:p>
              <a:endParaRPr lang="en-US"/>
            </a:p>
          </p:txBody>
        </p:sp>
        <p:sp>
          <p:nvSpPr>
            <p:cNvPr id="21530" name="Text Box 174"/>
            <p:cNvSpPr txBox="1">
              <a:spLocks noChangeArrowheads="1"/>
            </p:cNvSpPr>
            <p:nvPr/>
          </p:nvSpPr>
          <p:spPr bwMode="auto">
            <a:xfrm>
              <a:off x="3812" y="2704"/>
              <a:ext cx="627" cy="672"/>
            </a:xfrm>
            <a:prstGeom prst="rect">
              <a:avLst/>
            </a:prstGeom>
            <a:noFill/>
            <a:ln w="9525">
              <a:noFill/>
              <a:miter lim="800000"/>
              <a:headEnd/>
              <a:tailEnd/>
            </a:ln>
          </p:spPr>
          <p:txBody>
            <a:bodyPr wrap="none">
              <a:spAutoFit/>
            </a:bodyPr>
            <a:lstStyle/>
            <a:p>
              <a:pPr algn="ctr"/>
              <a:r>
                <a:rPr lang="en-US" sz="3200" b="1">
                  <a:solidFill>
                    <a:srgbClr val="CC00FF"/>
                  </a:solidFill>
                </a:rPr>
                <a:t>64 :</a:t>
              </a:r>
            </a:p>
            <a:p>
              <a:pPr algn="ctr"/>
              <a:r>
                <a:rPr lang="en-US" sz="3200" b="1">
                  <a:solidFill>
                    <a:srgbClr val="CC00FF"/>
                  </a:solidFill>
                </a:rPr>
                <a:t>800:</a:t>
              </a:r>
            </a:p>
          </p:txBody>
        </p:sp>
        <p:sp>
          <p:nvSpPr>
            <p:cNvPr id="21531" name="Line 175"/>
            <p:cNvSpPr>
              <a:spLocks noChangeShapeType="1"/>
            </p:cNvSpPr>
            <p:nvPr/>
          </p:nvSpPr>
          <p:spPr bwMode="auto">
            <a:xfrm>
              <a:off x="3833" y="3040"/>
              <a:ext cx="918" cy="0"/>
            </a:xfrm>
            <a:prstGeom prst="line">
              <a:avLst/>
            </a:prstGeom>
            <a:noFill/>
            <a:ln w="19050">
              <a:solidFill>
                <a:srgbClr val="CC00CC"/>
              </a:solidFill>
              <a:round/>
              <a:headEnd/>
              <a:tailEnd/>
            </a:ln>
          </p:spPr>
          <p:txBody>
            <a:bodyPr/>
            <a:lstStyle/>
            <a:p>
              <a:endParaRPr lang="en-US"/>
            </a:p>
          </p:txBody>
        </p:sp>
        <p:sp>
          <p:nvSpPr>
            <p:cNvPr id="21532" name="Text Box 176"/>
            <p:cNvSpPr txBox="1">
              <a:spLocks noChangeArrowheads="1"/>
            </p:cNvSpPr>
            <p:nvPr/>
          </p:nvSpPr>
          <p:spPr bwMode="auto">
            <a:xfrm>
              <a:off x="4968" y="2713"/>
              <a:ext cx="542" cy="672"/>
            </a:xfrm>
            <a:prstGeom prst="rect">
              <a:avLst/>
            </a:prstGeom>
            <a:noFill/>
            <a:ln w="9525">
              <a:noFill/>
              <a:miter lim="800000"/>
              <a:headEnd/>
              <a:tailEnd/>
            </a:ln>
          </p:spPr>
          <p:txBody>
            <a:bodyPr wrap="none">
              <a:spAutoFit/>
            </a:bodyPr>
            <a:lstStyle/>
            <a:p>
              <a:pPr algn="ctr"/>
              <a:endParaRPr lang="en-US" sz="3200" b="1"/>
            </a:p>
            <a:p>
              <a:pPr algn="ctr"/>
              <a:r>
                <a:rPr lang="en-US" sz="3200" b="1"/>
                <a:t>100</a:t>
              </a:r>
            </a:p>
          </p:txBody>
        </p:sp>
        <p:sp>
          <p:nvSpPr>
            <p:cNvPr id="21533" name="Line 177"/>
            <p:cNvSpPr>
              <a:spLocks noChangeShapeType="1"/>
            </p:cNvSpPr>
            <p:nvPr/>
          </p:nvSpPr>
          <p:spPr bwMode="auto">
            <a:xfrm>
              <a:off x="4998" y="3049"/>
              <a:ext cx="513" cy="0"/>
            </a:xfrm>
            <a:prstGeom prst="line">
              <a:avLst/>
            </a:prstGeom>
            <a:noFill/>
            <a:ln w="19050">
              <a:solidFill>
                <a:srgbClr val="CC00CC"/>
              </a:solidFill>
              <a:round/>
              <a:headEnd/>
              <a:tailEnd/>
            </a:ln>
          </p:spPr>
          <p:txBody>
            <a:bodyPr/>
            <a:lstStyle/>
            <a:p>
              <a:endParaRPr lang="en-US"/>
            </a:p>
          </p:txBody>
        </p:sp>
        <p:sp>
          <p:nvSpPr>
            <p:cNvPr id="21534" name="Text Box 178"/>
            <p:cNvSpPr txBox="1">
              <a:spLocks noChangeArrowheads="1"/>
            </p:cNvSpPr>
            <p:nvPr/>
          </p:nvSpPr>
          <p:spPr bwMode="auto">
            <a:xfrm>
              <a:off x="3597" y="2876"/>
              <a:ext cx="247" cy="327"/>
            </a:xfrm>
            <a:prstGeom prst="rect">
              <a:avLst/>
            </a:prstGeom>
            <a:noFill/>
            <a:ln w="9525">
              <a:noFill/>
              <a:miter lim="800000"/>
              <a:headEnd/>
              <a:tailEnd/>
            </a:ln>
          </p:spPr>
          <p:txBody>
            <a:bodyPr wrap="none">
              <a:spAutoFit/>
            </a:bodyPr>
            <a:lstStyle/>
            <a:p>
              <a:r>
                <a:rPr lang="en-US" sz="2800">
                  <a:solidFill>
                    <a:srgbClr val="CC00CC"/>
                  </a:solidFill>
                </a:rPr>
                <a:t>=</a:t>
              </a:r>
            </a:p>
          </p:txBody>
        </p:sp>
        <p:sp>
          <p:nvSpPr>
            <p:cNvPr id="21535" name="Text Box 179"/>
            <p:cNvSpPr txBox="1">
              <a:spLocks noChangeArrowheads="1"/>
            </p:cNvSpPr>
            <p:nvPr/>
          </p:nvSpPr>
          <p:spPr bwMode="auto">
            <a:xfrm>
              <a:off x="4749" y="2886"/>
              <a:ext cx="247" cy="327"/>
            </a:xfrm>
            <a:prstGeom prst="rect">
              <a:avLst/>
            </a:prstGeom>
            <a:noFill/>
            <a:ln w="9525">
              <a:noFill/>
              <a:miter lim="800000"/>
              <a:headEnd/>
              <a:tailEnd/>
            </a:ln>
          </p:spPr>
          <p:txBody>
            <a:bodyPr wrap="none">
              <a:spAutoFit/>
            </a:bodyPr>
            <a:lstStyle/>
            <a:p>
              <a:r>
                <a:rPr lang="en-US" sz="2800">
                  <a:solidFill>
                    <a:srgbClr val="CC00CC"/>
                  </a:solidFill>
                </a:rPr>
                <a:t>=</a:t>
              </a:r>
            </a:p>
          </p:txBody>
        </p:sp>
        <p:sp>
          <p:nvSpPr>
            <p:cNvPr id="21536" name="Rectangle 180"/>
            <p:cNvSpPr>
              <a:spLocks noChangeArrowheads="1"/>
            </p:cNvSpPr>
            <p:nvPr/>
          </p:nvSpPr>
          <p:spPr bwMode="auto">
            <a:xfrm>
              <a:off x="4434" y="2737"/>
              <a:ext cx="272" cy="272"/>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1537" name="Rectangle 181"/>
            <p:cNvSpPr>
              <a:spLocks noChangeArrowheads="1"/>
            </p:cNvSpPr>
            <p:nvPr/>
          </p:nvSpPr>
          <p:spPr bwMode="auto">
            <a:xfrm>
              <a:off x="4434" y="3064"/>
              <a:ext cx="272" cy="272"/>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1538" name="Rectangle 182"/>
            <p:cNvSpPr>
              <a:spLocks noChangeArrowheads="1"/>
            </p:cNvSpPr>
            <p:nvPr/>
          </p:nvSpPr>
          <p:spPr bwMode="auto">
            <a:xfrm>
              <a:off x="5114" y="2749"/>
              <a:ext cx="272" cy="272"/>
            </a:xfrm>
            <a:prstGeom prst="rect">
              <a:avLst/>
            </a:prstGeom>
            <a:solidFill>
              <a:srgbClr val="FFFF99"/>
            </a:solidFill>
            <a:ln w="9525">
              <a:solidFill>
                <a:schemeClr val="tx1"/>
              </a:solidFill>
              <a:miter lim="800000"/>
              <a:headEnd/>
              <a:tailEnd/>
            </a:ln>
          </p:spPr>
          <p:txBody>
            <a:bodyPr wrap="none" anchor="ctr"/>
            <a:lstStyle/>
            <a:p>
              <a:endParaRPr lang="en-US"/>
            </a:p>
          </p:txBody>
        </p:sp>
      </p:grpSp>
      <p:sp>
        <p:nvSpPr>
          <p:cNvPr id="78011" name="Text Box 187"/>
          <p:cNvSpPr txBox="1">
            <a:spLocks noChangeArrowheads="1"/>
          </p:cNvSpPr>
          <p:nvPr/>
        </p:nvSpPr>
        <p:spPr bwMode="auto">
          <a:xfrm>
            <a:off x="433388" y="2978150"/>
            <a:ext cx="455612" cy="457200"/>
          </a:xfrm>
          <a:prstGeom prst="rect">
            <a:avLst/>
          </a:prstGeom>
          <a:noFill/>
          <a:ln w="9525">
            <a:noFill/>
            <a:miter lim="800000"/>
            <a:headEnd/>
            <a:tailEnd/>
          </a:ln>
        </p:spPr>
        <p:txBody>
          <a:bodyPr wrap="none">
            <a:spAutoFit/>
          </a:bodyPr>
          <a:lstStyle/>
          <a:p>
            <a:r>
              <a:rPr lang="en-US"/>
              <a:t>a)</a:t>
            </a:r>
          </a:p>
        </p:txBody>
      </p:sp>
      <p:sp>
        <p:nvSpPr>
          <p:cNvPr id="78012" name="Text Box 188"/>
          <p:cNvSpPr txBox="1">
            <a:spLocks noChangeArrowheads="1"/>
          </p:cNvSpPr>
          <p:nvPr/>
        </p:nvSpPr>
        <p:spPr bwMode="auto">
          <a:xfrm>
            <a:off x="4787900" y="2997200"/>
            <a:ext cx="455613" cy="457200"/>
          </a:xfrm>
          <a:prstGeom prst="rect">
            <a:avLst/>
          </a:prstGeom>
          <a:noFill/>
          <a:ln w="9525">
            <a:noFill/>
            <a:miter lim="800000"/>
            <a:headEnd/>
            <a:tailEnd/>
          </a:ln>
        </p:spPr>
        <p:txBody>
          <a:bodyPr wrap="none">
            <a:spAutoFit/>
          </a:bodyPr>
          <a:lstStyle/>
          <a:p>
            <a:r>
              <a:rPr lang="en-US"/>
              <a:t>b)</a:t>
            </a:r>
          </a:p>
        </p:txBody>
      </p:sp>
      <p:sp>
        <p:nvSpPr>
          <p:cNvPr id="78013" name="Text Box 189"/>
          <p:cNvSpPr txBox="1">
            <a:spLocks noChangeArrowheads="1"/>
          </p:cNvSpPr>
          <p:nvPr/>
        </p:nvSpPr>
        <p:spPr bwMode="auto">
          <a:xfrm>
            <a:off x="395288" y="4581525"/>
            <a:ext cx="438150" cy="457200"/>
          </a:xfrm>
          <a:prstGeom prst="rect">
            <a:avLst/>
          </a:prstGeom>
          <a:noFill/>
          <a:ln w="9525">
            <a:noFill/>
            <a:miter lim="800000"/>
            <a:headEnd/>
            <a:tailEnd/>
          </a:ln>
        </p:spPr>
        <p:txBody>
          <a:bodyPr wrap="none">
            <a:spAutoFit/>
          </a:bodyPr>
          <a:lstStyle/>
          <a:p>
            <a:r>
              <a:rPr lang="en-US"/>
              <a:t>c)</a:t>
            </a:r>
          </a:p>
        </p:txBody>
      </p:sp>
      <p:sp>
        <p:nvSpPr>
          <p:cNvPr id="78014" name="Text Box 190"/>
          <p:cNvSpPr txBox="1">
            <a:spLocks noChangeArrowheads="1"/>
          </p:cNvSpPr>
          <p:nvPr/>
        </p:nvSpPr>
        <p:spPr bwMode="auto">
          <a:xfrm>
            <a:off x="4716463" y="4581525"/>
            <a:ext cx="455612" cy="457200"/>
          </a:xfrm>
          <a:prstGeom prst="rect">
            <a:avLst/>
          </a:prstGeom>
          <a:noFill/>
          <a:ln w="9525">
            <a:noFill/>
            <a:miter lim="800000"/>
            <a:headEnd/>
            <a:tailEnd/>
          </a:ln>
        </p:spPr>
        <p:txBody>
          <a:bodyPr wrap="none">
            <a:spAutoFit/>
          </a:bodyPr>
          <a:lstStyle/>
          <a:p>
            <a:r>
              <a:rPr lang="en-US"/>
              <a:t>d)</a:t>
            </a:r>
          </a:p>
        </p:txBody>
      </p:sp>
      <p:sp>
        <p:nvSpPr>
          <p:cNvPr id="78015" name="Text Box 191"/>
          <p:cNvSpPr txBox="1">
            <a:spLocks noChangeArrowheads="1"/>
          </p:cNvSpPr>
          <p:nvPr/>
        </p:nvSpPr>
        <p:spPr bwMode="auto">
          <a:xfrm>
            <a:off x="2536825" y="2727325"/>
            <a:ext cx="382588" cy="519113"/>
          </a:xfrm>
          <a:prstGeom prst="rect">
            <a:avLst/>
          </a:prstGeom>
          <a:noFill/>
          <a:ln w="9525">
            <a:noFill/>
            <a:miter lim="800000"/>
            <a:headEnd/>
            <a:tailEnd/>
          </a:ln>
        </p:spPr>
        <p:txBody>
          <a:bodyPr wrap="none">
            <a:spAutoFit/>
          </a:bodyPr>
          <a:lstStyle/>
          <a:p>
            <a:r>
              <a:rPr lang="en-US" sz="2800" b="1">
                <a:solidFill>
                  <a:srgbClr val="0066FF"/>
                </a:solidFill>
              </a:rPr>
              <a:t>5</a:t>
            </a:r>
          </a:p>
        </p:txBody>
      </p:sp>
      <p:sp>
        <p:nvSpPr>
          <p:cNvPr id="78016" name="Text Box 192"/>
          <p:cNvSpPr txBox="1">
            <a:spLocks noChangeArrowheads="1"/>
          </p:cNvSpPr>
          <p:nvPr/>
        </p:nvSpPr>
        <p:spPr bwMode="auto">
          <a:xfrm>
            <a:off x="2533650" y="3232150"/>
            <a:ext cx="382588" cy="519113"/>
          </a:xfrm>
          <a:prstGeom prst="rect">
            <a:avLst/>
          </a:prstGeom>
          <a:noFill/>
          <a:ln w="9525">
            <a:noFill/>
            <a:miter lim="800000"/>
            <a:headEnd/>
            <a:tailEnd/>
          </a:ln>
        </p:spPr>
        <p:txBody>
          <a:bodyPr wrap="none">
            <a:spAutoFit/>
          </a:bodyPr>
          <a:lstStyle/>
          <a:p>
            <a:r>
              <a:rPr lang="en-US" sz="2800" b="1">
                <a:solidFill>
                  <a:srgbClr val="0066FF"/>
                </a:solidFill>
              </a:rPr>
              <a:t>5</a:t>
            </a:r>
          </a:p>
        </p:txBody>
      </p:sp>
      <p:sp>
        <p:nvSpPr>
          <p:cNvPr id="78017" name="Text Box 193"/>
          <p:cNvSpPr txBox="1">
            <a:spLocks noChangeArrowheads="1"/>
          </p:cNvSpPr>
          <p:nvPr/>
        </p:nvSpPr>
        <p:spPr bwMode="auto">
          <a:xfrm>
            <a:off x="3563938" y="2727325"/>
            <a:ext cx="581025" cy="519113"/>
          </a:xfrm>
          <a:prstGeom prst="rect">
            <a:avLst/>
          </a:prstGeom>
          <a:noFill/>
          <a:ln w="9525">
            <a:noFill/>
            <a:miter lim="800000"/>
            <a:headEnd/>
            <a:tailEnd/>
          </a:ln>
        </p:spPr>
        <p:txBody>
          <a:bodyPr wrap="none">
            <a:spAutoFit/>
          </a:bodyPr>
          <a:lstStyle/>
          <a:p>
            <a:r>
              <a:rPr lang="en-US" sz="2800" b="1">
                <a:solidFill>
                  <a:srgbClr val="0066FF"/>
                </a:solidFill>
              </a:rPr>
              <a:t>35</a:t>
            </a:r>
          </a:p>
        </p:txBody>
      </p:sp>
      <p:sp>
        <p:nvSpPr>
          <p:cNvPr id="78018" name="Text Box 194"/>
          <p:cNvSpPr txBox="1">
            <a:spLocks noChangeArrowheads="1"/>
          </p:cNvSpPr>
          <p:nvPr/>
        </p:nvSpPr>
        <p:spPr bwMode="auto">
          <a:xfrm>
            <a:off x="6784975" y="2732088"/>
            <a:ext cx="552450" cy="488950"/>
          </a:xfrm>
          <a:prstGeom prst="rect">
            <a:avLst/>
          </a:prstGeom>
          <a:noFill/>
          <a:ln w="9525">
            <a:noFill/>
            <a:miter lim="800000"/>
            <a:headEnd/>
            <a:tailEnd/>
          </a:ln>
        </p:spPr>
        <p:txBody>
          <a:bodyPr wrap="none">
            <a:spAutoFit/>
          </a:bodyPr>
          <a:lstStyle/>
          <a:p>
            <a:r>
              <a:rPr lang="en-US" sz="2600" b="1">
                <a:solidFill>
                  <a:srgbClr val="0066FF"/>
                </a:solidFill>
              </a:rPr>
              <a:t>25</a:t>
            </a:r>
          </a:p>
        </p:txBody>
      </p:sp>
      <p:sp>
        <p:nvSpPr>
          <p:cNvPr id="78019" name="Text Box 195"/>
          <p:cNvSpPr txBox="1">
            <a:spLocks noChangeArrowheads="1"/>
          </p:cNvSpPr>
          <p:nvPr/>
        </p:nvSpPr>
        <p:spPr bwMode="auto">
          <a:xfrm>
            <a:off x="6797675" y="3255963"/>
            <a:ext cx="552450" cy="488950"/>
          </a:xfrm>
          <a:prstGeom prst="rect">
            <a:avLst/>
          </a:prstGeom>
          <a:noFill/>
          <a:ln w="9525">
            <a:noFill/>
            <a:miter lim="800000"/>
            <a:headEnd/>
            <a:tailEnd/>
          </a:ln>
        </p:spPr>
        <p:txBody>
          <a:bodyPr wrap="none">
            <a:spAutoFit/>
          </a:bodyPr>
          <a:lstStyle/>
          <a:p>
            <a:r>
              <a:rPr lang="en-US" sz="2600" b="1">
                <a:solidFill>
                  <a:srgbClr val="0066FF"/>
                </a:solidFill>
              </a:rPr>
              <a:t>25</a:t>
            </a:r>
          </a:p>
        </p:txBody>
      </p:sp>
      <p:sp>
        <p:nvSpPr>
          <p:cNvPr id="78020" name="Text Box 196"/>
          <p:cNvSpPr txBox="1">
            <a:spLocks noChangeArrowheads="1"/>
          </p:cNvSpPr>
          <p:nvPr/>
        </p:nvSpPr>
        <p:spPr bwMode="auto">
          <a:xfrm>
            <a:off x="7942263" y="2732088"/>
            <a:ext cx="552450" cy="488950"/>
          </a:xfrm>
          <a:prstGeom prst="rect">
            <a:avLst/>
          </a:prstGeom>
          <a:noFill/>
          <a:ln w="9525">
            <a:noFill/>
            <a:miter lim="800000"/>
            <a:headEnd/>
            <a:tailEnd/>
          </a:ln>
        </p:spPr>
        <p:txBody>
          <a:bodyPr wrap="none">
            <a:spAutoFit/>
          </a:bodyPr>
          <a:lstStyle/>
          <a:p>
            <a:r>
              <a:rPr lang="en-US" sz="2600" b="1">
                <a:solidFill>
                  <a:srgbClr val="0066FF"/>
                </a:solidFill>
              </a:rPr>
              <a:t>75</a:t>
            </a:r>
          </a:p>
        </p:txBody>
      </p:sp>
      <p:sp>
        <p:nvSpPr>
          <p:cNvPr id="78021" name="Text Box 197"/>
          <p:cNvSpPr txBox="1">
            <a:spLocks noChangeArrowheads="1"/>
          </p:cNvSpPr>
          <p:nvPr/>
        </p:nvSpPr>
        <p:spPr bwMode="auto">
          <a:xfrm>
            <a:off x="2517775" y="4311650"/>
            <a:ext cx="382588" cy="519113"/>
          </a:xfrm>
          <a:prstGeom prst="rect">
            <a:avLst/>
          </a:prstGeom>
          <a:noFill/>
          <a:ln w="9525">
            <a:noFill/>
            <a:miter lim="800000"/>
            <a:headEnd/>
            <a:tailEnd/>
          </a:ln>
        </p:spPr>
        <p:txBody>
          <a:bodyPr wrap="none">
            <a:spAutoFit/>
          </a:bodyPr>
          <a:lstStyle/>
          <a:p>
            <a:r>
              <a:rPr lang="en-US" sz="2800" b="1">
                <a:solidFill>
                  <a:srgbClr val="0066FF"/>
                </a:solidFill>
              </a:rPr>
              <a:t>3</a:t>
            </a:r>
          </a:p>
        </p:txBody>
      </p:sp>
      <p:sp>
        <p:nvSpPr>
          <p:cNvPr id="78022" name="Text Box 198"/>
          <p:cNvSpPr txBox="1">
            <a:spLocks noChangeArrowheads="1"/>
          </p:cNvSpPr>
          <p:nvPr/>
        </p:nvSpPr>
        <p:spPr bwMode="auto">
          <a:xfrm>
            <a:off x="2514600" y="4816475"/>
            <a:ext cx="382588" cy="519113"/>
          </a:xfrm>
          <a:prstGeom prst="rect">
            <a:avLst/>
          </a:prstGeom>
          <a:noFill/>
          <a:ln w="9525">
            <a:noFill/>
            <a:miter lim="800000"/>
            <a:headEnd/>
            <a:tailEnd/>
          </a:ln>
        </p:spPr>
        <p:txBody>
          <a:bodyPr wrap="none">
            <a:spAutoFit/>
          </a:bodyPr>
          <a:lstStyle/>
          <a:p>
            <a:r>
              <a:rPr lang="en-US" sz="2800" b="1">
                <a:solidFill>
                  <a:srgbClr val="0066FF"/>
                </a:solidFill>
              </a:rPr>
              <a:t>3</a:t>
            </a:r>
          </a:p>
        </p:txBody>
      </p:sp>
      <p:sp>
        <p:nvSpPr>
          <p:cNvPr id="78023" name="Text Box 199"/>
          <p:cNvSpPr txBox="1">
            <a:spLocks noChangeArrowheads="1"/>
          </p:cNvSpPr>
          <p:nvPr/>
        </p:nvSpPr>
        <p:spPr bwMode="auto">
          <a:xfrm>
            <a:off x="3640138" y="4349750"/>
            <a:ext cx="382587" cy="519113"/>
          </a:xfrm>
          <a:prstGeom prst="rect">
            <a:avLst/>
          </a:prstGeom>
          <a:noFill/>
          <a:ln w="9525">
            <a:noFill/>
            <a:miter lim="800000"/>
            <a:headEnd/>
            <a:tailEnd/>
          </a:ln>
        </p:spPr>
        <p:txBody>
          <a:bodyPr wrap="none">
            <a:spAutoFit/>
          </a:bodyPr>
          <a:lstStyle/>
          <a:p>
            <a:r>
              <a:rPr lang="en-US" sz="2800" b="1">
                <a:solidFill>
                  <a:srgbClr val="0066FF"/>
                </a:solidFill>
              </a:rPr>
              <a:t>2</a:t>
            </a:r>
          </a:p>
        </p:txBody>
      </p:sp>
      <p:sp>
        <p:nvSpPr>
          <p:cNvPr id="78024" name="Text Box 200"/>
          <p:cNvSpPr txBox="1">
            <a:spLocks noChangeArrowheads="1"/>
          </p:cNvSpPr>
          <p:nvPr/>
        </p:nvSpPr>
        <p:spPr bwMode="auto">
          <a:xfrm>
            <a:off x="7194550" y="4308475"/>
            <a:ext cx="382588" cy="519113"/>
          </a:xfrm>
          <a:prstGeom prst="rect">
            <a:avLst/>
          </a:prstGeom>
          <a:noFill/>
          <a:ln w="9525">
            <a:noFill/>
            <a:miter lim="800000"/>
            <a:headEnd/>
            <a:tailEnd/>
          </a:ln>
        </p:spPr>
        <p:txBody>
          <a:bodyPr wrap="none">
            <a:spAutoFit/>
          </a:bodyPr>
          <a:lstStyle/>
          <a:p>
            <a:r>
              <a:rPr lang="en-US" sz="2800" b="1">
                <a:solidFill>
                  <a:srgbClr val="0066FF"/>
                </a:solidFill>
              </a:rPr>
              <a:t>8</a:t>
            </a:r>
          </a:p>
        </p:txBody>
      </p:sp>
      <p:sp>
        <p:nvSpPr>
          <p:cNvPr id="78025" name="Text Box 201"/>
          <p:cNvSpPr txBox="1">
            <a:spLocks noChangeArrowheads="1"/>
          </p:cNvSpPr>
          <p:nvPr/>
        </p:nvSpPr>
        <p:spPr bwMode="auto">
          <a:xfrm>
            <a:off x="7191375" y="4813300"/>
            <a:ext cx="382588" cy="519113"/>
          </a:xfrm>
          <a:prstGeom prst="rect">
            <a:avLst/>
          </a:prstGeom>
          <a:noFill/>
          <a:ln w="9525">
            <a:noFill/>
            <a:miter lim="800000"/>
            <a:headEnd/>
            <a:tailEnd/>
          </a:ln>
        </p:spPr>
        <p:txBody>
          <a:bodyPr wrap="none">
            <a:spAutoFit/>
          </a:bodyPr>
          <a:lstStyle/>
          <a:p>
            <a:r>
              <a:rPr lang="en-US" sz="2800" b="1">
                <a:solidFill>
                  <a:srgbClr val="0066FF"/>
                </a:solidFill>
              </a:rPr>
              <a:t>8</a:t>
            </a:r>
          </a:p>
        </p:txBody>
      </p:sp>
      <p:sp>
        <p:nvSpPr>
          <p:cNvPr id="78026" name="Text Box 202"/>
          <p:cNvSpPr txBox="1">
            <a:spLocks noChangeArrowheads="1"/>
          </p:cNvSpPr>
          <p:nvPr/>
        </p:nvSpPr>
        <p:spPr bwMode="auto">
          <a:xfrm>
            <a:off x="8316913" y="4346575"/>
            <a:ext cx="382587" cy="519113"/>
          </a:xfrm>
          <a:prstGeom prst="rect">
            <a:avLst/>
          </a:prstGeom>
          <a:noFill/>
          <a:ln w="9525">
            <a:noFill/>
            <a:miter lim="800000"/>
            <a:headEnd/>
            <a:tailEnd/>
          </a:ln>
        </p:spPr>
        <p:txBody>
          <a:bodyPr wrap="none">
            <a:spAutoFit/>
          </a:bodyPr>
          <a:lstStyle/>
          <a:p>
            <a:r>
              <a:rPr lang="en-US" sz="2800" b="1">
                <a:solidFill>
                  <a:srgbClr val="0066FF"/>
                </a:solidFill>
              </a:rPr>
              <a:t>8</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78011"/>
                                        </p:tgtEl>
                                        <p:attrNameLst>
                                          <p:attrName>style.visibility</p:attrName>
                                        </p:attrNameLst>
                                      </p:cBhvr>
                                      <p:to>
                                        <p:strVal val="visible"/>
                                      </p:to>
                                    </p:set>
                                    <p:animEffect transition="in" filter="wheel(4)">
                                      <p:cBhvr>
                                        <p:cTn id="14" dur="500"/>
                                        <p:tgtEl>
                                          <p:spTgt spid="78011"/>
                                        </p:tgtEl>
                                      </p:cBhvr>
                                    </p:animEffect>
                                  </p:childTnLst>
                                </p:cTn>
                              </p:par>
                              <p:par>
                                <p:cTn id="15" presetID="21"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4)">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8012"/>
                                        </p:tgtEl>
                                        <p:attrNameLst>
                                          <p:attrName>style.visibility</p:attrName>
                                        </p:attrNameLst>
                                      </p:cBhvr>
                                      <p:to>
                                        <p:strVal val="visible"/>
                                      </p:to>
                                    </p:set>
                                    <p:animEffect transition="in" filter="fade">
                                      <p:cBhvr>
                                        <p:cTn id="22" dur="1000"/>
                                        <p:tgtEl>
                                          <p:spTgt spid="78012"/>
                                        </p:tgtEl>
                                      </p:cBhvr>
                                    </p:animEffect>
                                    <p:anim calcmode="lin" valueType="num">
                                      <p:cBhvr>
                                        <p:cTn id="23" dur="1000" fill="hold"/>
                                        <p:tgtEl>
                                          <p:spTgt spid="78012"/>
                                        </p:tgtEl>
                                        <p:attrNameLst>
                                          <p:attrName>ppt_x</p:attrName>
                                        </p:attrNameLst>
                                      </p:cBhvr>
                                      <p:tavLst>
                                        <p:tav tm="0">
                                          <p:val>
                                            <p:strVal val="#ppt_x"/>
                                          </p:val>
                                        </p:tav>
                                        <p:tav tm="100000">
                                          <p:val>
                                            <p:strVal val="#ppt_x"/>
                                          </p:val>
                                        </p:tav>
                                      </p:tavLst>
                                    </p:anim>
                                    <p:anim calcmode="lin" valueType="num">
                                      <p:cBhvr>
                                        <p:cTn id="24" dur="1000" fill="hold"/>
                                        <p:tgtEl>
                                          <p:spTgt spid="780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8013"/>
                                        </p:tgtEl>
                                        <p:attrNameLst>
                                          <p:attrName>style.visibility</p:attrName>
                                        </p:attrNameLst>
                                      </p:cBhvr>
                                      <p:to>
                                        <p:strVal val="visible"/>
                                      </p:to>
                                    </p:set>
                                    <p:anim calcmode="lin" valueType="num">
                                      <p:cBhvr additive="base">
                                        <p:cTn id="34" dur="500" fill="hold"/>
                                        <p:tgtEl>
                                          <p:spTgt spid="78013"/>
                                        </p:tgtEl>
                                        <p:attrNameLst>
                                          <p:attrName>ppt_x</p:attrName>
                                        </p:attrNameLst>
                                      </p:cBhvr>
                                      <p:tavLst>
                                        <p:tav tm="0">
                                          <p:val>
                                            <p:strVal val="#ppt_x"/>
                                          </p:val>
                                        </p:tav>
                                        <p:tav tm="100000">
                                          <p:val>
                                            <p:strVal val="#ppt_x"/>
                                          </p:val>
                                        </p:tav>
                                      </p:tavLst>
                                    </p:anim>
                                    <p:anim calcmode="lin" valueType="num">
                                      <p:cBhvr additive="base">
                                        <p:cTn id="35" dur="500" fill="hold"/>
                                        <p:tgtEl>
                                          <p:spTgt spid="78013"/>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8014"/>
                                        </p:tgtEl>
                                        <p:attrNameLst>
                                          <p:attrName>style.visibility</p:attrName>
                                        </p:attrNameLst>
                                      </p:cBhvr>
                                      <p:to>
                                        <p:strVal val="visible"/>
                                      </p:to>
                                    </p:set>
                                    <p:anim calcmode="lin" valueType="num">
                                      <p:cBhvr additive="base">
                                        <p:cTn id="44" dur="500" fill="hold"/>
                                        <p:tgtEl>
                                          <p:spTgt spid="78014"/>
                                        </p:tgtEl>
                                        <p:attrNameLst>
                                          <p:attrName>ppt_x</p:attrName>
                                        </p:attrNameLst>
                                      </p:cBhvr>
                                      <p:tavLst>
                                        <p:tav tm="0">
                                          <p:val>
                                            <p:strVal val="#ppt_x"/>
                                          </p:val>
                                        </p:tav>
                                        <p:tav tm="100000">
                                          <p:val>
                                            <p:strVal val="#ppt_x"/>
                                          </p:val>
                                        </p:tav>
                                      </p:tavLst>
                                    </p:anim>
                                    <p:anim calcmode="lin" valueType="num">
                                      <p:cBhvr additive="base">
                                        <p:cTn id="45" dur="500" fill="hold"/>
                                        <p:tgtEl>
                                          <p:spTgt spid="78014"/>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8015"/>
                                        </p:tgtEl>
                                        <p:attrNameLst>
                                          <p:attrName>style.visibility</p:attrName>
                                        </p:attrNameLst>
                                      </p:cBhvr>
                                      <p:to>
                                        <p:strVal val="visible"/>
                                      </p:to>
                                    </p:set>
                                    <p:animEffect transition="in" filter="fade">
                                      <p:cBhvr>
                                        <p:cTn id="54" dur="2000"/>
                                        <p:tgtEl>
                                          <p:spTgt spid="780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8016"/>
                                        </p:tgtEl>
                                        <p:attrNameLst>
                                          <p:attrName>style.visibility</p:attrName>
                                        </p:attrNameLst>
                                      </p:cBhvr>
                                      <p:to>
                                        <p:strVal val="visible"/>
                                      </p:to>
                                    </p:set>
                                    <p:animEffect transition="in" filter="fade">
                                      <p:cBhvr>
                                        <p:cTn id="57" dur="2000"/>
                                        <p:tgtEl>
                                          <p:spTgt spid="780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8017"/>
                                        </p:tgtEl>
                                        <p:attrNameLst>
                                          <p:attrName>style.visibility</p:attrName>
                                        </p:attrNameLst>
                                      </p:cBhvr>
                                      <p:to>
                                        <p:strVal val="visible"/>
                                      </p:to>
                                    </p:set>
                                    <p:animEffect transition="in" filter="fade">
                                      <p:cBhvr>
                                        <p:cTn id="62" dur="2000"/>
                                        <p:tgtEl>
                                          <p:spTgt spid="780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8018"/>
                                        </p:tgtEl>
                                        <p:attrNameLst>
                                          <p:attrName>style.visibility</p:attrName>
                                        </p:attrNameLst>
                                      </p:cBhvr>
                                      <p:to>
                                        <p:strVal val="visible"/>
                                      </p:to>
                                    </p:set>
                                    <p:animEffect transition="in" filter="fade">
                                      <p:cBhvr>
                                        <p:cTn id="67" dur="2000"/>
                                        <p:tgtEl>
                                          <p:spTgt spid="780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8019"/>
                                        </p:tgtEl>
                                        <p:attrNameLst>
                                          <p:attrName>style.visibility</p:attrName>
                                        </p:attrNameLst>
                                      </p:cBhvr>
                                      <p:to>
                                        <p:strVal val="visible"/>
                                      </p:to>
                                    </p:set>
                                    <p:animEffect transition="in" filter="fade">
                                      <p:cBhvr>
                                        <p:cTn id="70" dur="2000"/>
                                        <p:tgtEl>
                                          <p:spTgt spid="7801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8020"/>
                                        </p:tgtEl>
                                        <p:attrNameLst>
                                          <p:attrName>style.visibility</p:attrName>
                                        </p:attrNameLst>
                                      </p:cBhvr>
                                      <p:to>
                                        <p:strVal val="visible"/>
                                      </p:to>
                                    </p:set>
                                    <p:animEffect transition="in" filter="fade">
                                      <p:cBhvr>
                                        <p:cTn id="75" dur="2000"/>
                                        <p:tgtEl>
                                          <p:spTgt spid="7802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8021"/>
                                        </p:tgtEl>
                                        <p:attrNameLst>
                                          <p:attrName>style.visibility</p:attrName>
                                        </p:attrNameLst>
                                      </p:cBhvr>
                                      <p:to>
                                        <p:strVal val="visible"/>
                                      </p:to>
                                    </p:set>
                                    <p:animEffect transition="in" filter="fade">
                                      <p:cBhvr>
                                        <p:cTn id="80" dur="2000"/>
                                        <p:tgtEl>
                                          <p:spTgt spid="7802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8022"/>
                                        </p:tgtEl>
                                        <p:attrNameLst>
                                          <p:attrName>style.visibility</p:attrName>
                                        </p:attrNameLst>
                                      </p:cBhvr>
                                      <p:to>
                                        <p:strVal val="visible"/>
                                      </p:to>
                                    </p:set>
                                    <p:animEffect transition="in" filter="fade">
                                      <p:cBhvr>
                                        <p:cTn id="83" dur="2000"/>
                                        <p:tgtEl>
                                          <p:spTgt spid="7802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8023"/>
                                        </p:tgtEl>
                                        <p:attrNameLst>
                                          <p:attrName>style.visibility</p:attrName>
                                        </p:attrNameLst>
                                      </p:cBhvr>
                                      <p:to>
                                        <p:strVal val="visible"/>
                                      </p:to>
                                    </p:set>
                                    <p:animEffect transition="in" filter="fade">
                                      <p:cBhvr>
                                        <p:cTn id="88" dur="2000"/>
                                        <p:tgtEl>
                                          <p:spTgt spid="7802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78024"/>
                                        </p:tgtEl>
                                        <p:attrNameLst>
                                          <p:attrName>style.visibility</p:attrName>
                                        </p:attrNameLst>
                                      </p:cBhvr>
                                      <p:to>
                                        <p:strVal val="visible"/>
                                      </p:to>
                                    </p:set>
                                    <p:animEffect transition="in" filter="fade">
                                      <p:cBhvr>
                                        <p:cTn id="93" dur="2000"/>
                                        <p:tgtEl>
                                          <p:spTgt spid="7802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8025"/>
                                        </p:tgtEl>
                                        <p:attrNameLst>
                                          <p:attrName>style.visibility</p:attrName>
                                        </p:attrNameLst>
                                      </p:cBhvr>
                                      <p:to>
                                        <p:strVal val="visible"/>
                                      </p:to>
                                    </p:set>
                                    <p:animEffect transition="in" filter="fade">
                                      <p:cBhvr>
                                        <p:cTn id="96" dur="2000"/>
                                        <p:tgtEl>
                                          <p:spTgt spid="7802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78026"/>
                                        </p:tgtEl>
                                        <p:attrNameLst>
                                          <p:attrName>style.visibility</p:attrName>
                                        </p:attrNameLst>
                                      </p:cBhvr>
                                      <p:to>
                                        <p:strVal val="visible"/>
                                      </p:to>
                                    </p:set>
                                    <p:animEffect transition="in" filter="fade">
                                      <p:cBhvr>
                                        <p:cTn id="101" dur="2000"/>
                                        <p:tgtEl>
                                          <p:spTgt spid="78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11" grpId="0"/>
      <p:bldP spid="78012" grpId="0"/>
      <p:bldP spid="78013" grpId="0"/>
      <p:bldP spid="78014" grpId="0"/>
      <p:bldP spid="78015" grpId="0"/>
      <p:bldP spid="78016" grpId="0"/>
      <p:bldP spid="78017" grpId="0"/>
      <p:bldP spid="78018" grpId="0"/>
      <p:bldP spid="78019" grpId="0"/>
      <p:bldP spid="78020" grpId="0"/>
      <p:bldP spid="78021" grpId="0"/>
      <p:bldP spid="78022" grpId="0"/>
      <p:bldP spid="78023" grpId="0"/>
      <p:bldP spid="78024" grpId="0"/>
      <p:bldP spid="78025" grpId="0"/>
      <p:bldP spid="780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475F3A4-5288-411E-8172-B67E149556AB}"/>
              </a:ext>
            </a:extLst>
          </p:cNvPr>
          <p:cNvSpPr txBox="1">
            <a:spLocks/>
          </p:cNvSpPr>
          <p:nvPr/>
        </p:nvSpPr>
        <p:spPr>
          <a:xfrm>
            <a:off x="232521" y="4581128"/>
            <a:ext cx="7772400" cy="1676400"/>
          </a:xfrm>
          <a:prstGeom prst="rect">
            <a:avLst/>
          </a:prstGeom>
          <a:solidFill>
            <a:schemeClr val="accent1">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Zilla Slab"/>
              <a:buNone/>
              <a:defRPr sz="2000" b="0" i="0" u="none" strike="noStrike" cap="none">
                <a:solidFill>
                  <a:schemeClr val="dk1"/>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chemeClr val="dk1"/>
              </a:buClr>
              <a:buSzPts val="1600"/>
              <a:buFont typeface="Zilla Slab"/>
              <a:buNone/>
              <a:defRPr sz="1600" b="0" i="0" u="none" strike="noStrike" cap="none">
                <a:solidFill>
                  <a:schemeClr val="dk1"/>
                </a:solidFill>
                <a:latin typeface="Zilla Slab"/>
                <a:ea typeface="Zilla Slab"/>
                <a:cs typeface="Zilla Slab"/>
                <a:sym typeface="Zilla Slab"/>
              </a:defRPr>
            </a:lvl2pPr>
            <a:lvl3pPr marL="1371600" marR="0" lvl="2" indent="-317500" algn="ctr" rtl="0">
              <a:lnSpc>
                <a:spcPct val="100000"/>
              </a:lnSpc>
              <a:spcBef>
                <a:spcPts val="0"/>
              </a:spcBef>
              <a:spcAft>
                <a:spcPts val="0"/>
              </a:spcAft>
              <a:buClr>
                <a:schemeClr val="dk1"/>
              </a:buClr>
              <a:buSzPts val="1600"/>
              <a:buFont typeface="Zilla Slab"/>
              <a:buNone/>
              <a:defRPr sz="1600" b="0" i="0" u="none" strike="noStrike" cap="none">
                <a:solidFill>
                  <a:schemeClr val="dk1"/>
                </a:solidFill>
                <a:latin typeface="Zilla Slab"/>
                <a:ea typeface="Zilla Slab"/>
                <a:cs typeface="Zilla Slab"/>
                <a:sym typeface="Zilla Slab"/>
              </a:defRPr>
            </a:lvl3pPr>
            <a:lvl4pPr marL="1828800" marR="0" lvl="3" indent="-317500" algn="ctr" rtl="0">
              <a:lnSpc>
                <a:spcPct val="100000"/>
              </a:lnSpc>
              <a:spcBef>
                <a:spcPts val="0"/>
              </a:spcBef>
              <a:spcAft>
                <a:spcPts val="0"/>
              </a:spcAft>
              <a:buClr>
                <a:schemeClr val="dk1"/>
              </a:buClr>
              <a:buSzPts val="1600"/>
              <a:buFont typeface="Zilla Slab"/>
              <a:buNone/>
              <a:defRPr sz="1600" b="0" i="0" u="none" strike="noStrike" cap="none">
                <a:solidFill>
                  <a:schemeClr val="dk1"/>
                </a:solidFill>
                <a:latin typeface="Zilla Slab"/>
                <a:ea typeface="Zilla Slab"/>
                <a:cs typeface="Zilla Slab"/>
                <a:sym typeface="Zilla Slab"/>
              </a:defRPr>
            </a:lvl4pPr>
            <a:lvl5pPr marL="2286000" marR="0" lvl="4" indent="-317500" algn="ctr" rtl="0">
              <a:lnSpc>
                <a:spcPct val="100000"/>
              </a:lnSpc>
              <a:spcBef>
                <a:spcPts val="0"/>
              </a:spcBef>
              <a:spcAft>
                <a:spcPts val="0"/>
              </a:spcAft>
              <a:buClr>
                <a:schemeClr val="dk1"/>
              </a:buClr>
              <a:buSzPts val="1600"/>
              <a:buFont typeface="Zilla Slab"/>
              <a:buNone/>
              <a:defRPr sz="1600" b="0" i="0" u="none" strike="noStrike" cap="none">
                <a:solidFill>
                  <a:schemeClr val="dk1"/>
                </a:solidFill>
                <a:latin typeface="Zilla Slab"/>
                <a:ea typeface="Zilla Slab"/>
                <a:cs typeface="Zilla Slab"/>
                <a:sym typeface="Zilla Slab"/>
              </a:defRPr>
            </a:lvl5pPr>
            <a:lvl6pPr marL="2743200" marR="0" lvl="5" indent="-317500" algn="ctr" rtl="0">
              <a:lnSpc>
                <a:spcPct val="100000"/>
              </a:lnSpc>
              <a:spcBef>
                <a:spcPts val="0"/>
              </a:spcBef>
              <a:spcAft>
                <a:spcPts val="0"/>
              </a:spcAft>
              <a:buClr>
                <a:schemeClr val="dk1"/>
              </a:buClr>
              <a:buSzPts val="1600"/>
              <a:buFont typeface="Zilla Slab"/>
              <a:buNone/>
              <a:defRPr sz="1600" b="0" i="0" u="none" strike="noStrike" cap="none">
                <a:solidFill>
                  <a:schemeClr val="dk1"/>
                </a:solidFill>
                <a:latin typeface="Zilla Slab"/>
                <a:ea typeface="Zilla Slab"/>
                <a:cs typeface="Zilla Slab"/>
                <a:sym typeface="Zilla Slab"/>
              </a:defRPr>
            </a:lvl6pPr>
            <a:lvl7pPr marL="3200400" marR="0" lvl="6" indent="-317500" algn="ctr" rtl="0">
              <a:lnSpc>
                <a:spcPct val="100000"/>
              </a:lnSpc>
              <a:spcBef>
                <a:spcPts val="0"/>
              </a:spcBef>
              <a:spcAft>
                <a:spcPts val="0"/>
              </a:spcAft>
              <a:buClr>
                <a:schemeClr val="dk1"/>
              </a:buClr>
              <a:buSzPts val="1600"/>
              <a:buFont typeface="Zilla Slab"/>
              <a:buNone/>
              <a:defRPr sz="1600" b="0" i="0" u="none" strike="noStrike" cap="none">
                <a:solidFill>
                  <a:schemeClr val="dk1"/>
                </a:solidFill>
                <a:latin typeface="Zilla Slab"/>
                <a:ea typeface="Zilla Slab"/>
                <a:cs typeface="Zilla Slab"/>
                <a:sym typeface="Zilla Slab"/>
              </a:defRPr>
            </a:lvl7pPr>
            <a:lvl8pPr marL="3657600" marR="0" lvl="7" indent="-317500" algn="ctr" rtl="0">
              <a:lnSpc>
                <a:spcPct val="100000"/>
              </a:lnSpc>
              <a:spcBef>
                <a:spcPts val="0"/>
              </a:spcBef>
              <a:spcAft>
                <a:spcPts val="0"/>
              </a:spcAft>
              <a:buClr>
                <a:schemeClr val="dk1"/>
              </a:buClr>
              <a:buSzPts val="1600"/>
              <a:buFont typeface="Zilla Slab"/>
              <a:buNone/>
              <a:defRPr sz="1600" b="0" i="0" u="none" strike="noStrike" cap="none">
                <a:solidFill>
                  <a:schemeClr val="dk1"/>
                </a:solidFill>
                <a:latin typeface="Zilla Slab"/>
                <a:ea typeface="Zilla Slab"/>
                <a:cs typeface="Zilla Slab"/>
                <a:sym typeface="Zilla Slab"/>
              </a:defRPr>
            </a:lvl8pPr>
            <a:lvl9pPr marL="4114800" marR="0" lvl="8" indent="-317500" algn="ctr" rtl="0">
              <a:lnSpc>
                <a:spcPct val="100000"/>
              </a:lnSpc>
              <a:spcBef>
                <a:spcPts val="0"/>
              </a:spcBef>
              <a:spcAft>
                <a:spcPts val="0"/>
              </a:spcAft>
              <a:buClr>
                <a:schemeClr val="dk1"/>
              </a:buClr>
              <a:buSzPts val="1600"/>
              <a:buFont typeface="Zilla Slab"/>
              <a:buNone/>
              <a:defRPr sz="1600" b="0" i="0" u="none" strike="noStrike" cap="none">
                <a:solidFill>
                  <a:schemeClr val="dk1"/>
                </a:solidFill>
                <a:latin typeface="Zilla Slab"/>
                <a:ea typeface="Zilla Slab"/>
                <a:cs typeface="Zilla Slab"/>
                <a:sym typeface="Zilla Slab"/>
              </a:defRPr>
            </a:lvl9pPr>
          </a:lstStyle>
          <a:p>
            <a:pPr marL="457200" marR="0" lvl="0" indent="-317500" algn="just" defTabSz="914400" rtl="0" eaLnBrk="1" fontAlgn="auto" latinLnBrk="0" hangingPunct="1">
              <a:lnSpc>
                <a:spcPct val="150000"/>
              </a:lnSpc>
              <a:spcBef>
                <a:spcPts val="0"/>
              </a:spcBef>
              <a:spcAft>
                <a:spcPts val="0"/>
              </a:spcAft>
              <a:buClr>
                <a:srgbClr val="3E3B36"/>
              </a:buClr>
              <a:buSzPts val="1600"/>
              <a:buFont typeface="Zilla Slab"/>
              <a:buNone/>
              <a:tabLst/>
              <a:defRPr/>
            </a:pPr>
            <a:r>
              <a:rPr kumimoji="0" lang="en-US" sz="2200" b="0" i="0" u="none" strike="noStrike" kern="0" cap="none" spc="0" normalizeH="0" baseline="0" noProof="0">
                <a:ln>
                  <a:noFill/>
                </a:ln>
                <a:solidFill>
                  <a:srgbClr val="3E3B36"/>
                </a:solidFill>
                <a:effectLst/>
                <a:uLnTx/>
                <a:uFillTx/>
                <a:latin typeface="Arial"/>
                <a:sym typeface="Zilla Slab Light"/>
              </a:rPr>
              <a:t>- Hoàn</a:t>
            </a:r>
            <a:r>
              <a:rPr kumimoji="0" lang="en-US" sz="2200" b="0" i="0" u="none" strike="noStrike" kern="0" cap="none" spc="0" normalizeH="0" noProof="0">
                <a:ln>
                  <a:noFill/>
                </a:ln>
                <a:solidFill>
                  <a:srgbClr val="3E3B36"/>
                </a:solidFill>
                <a:effectLst/>
                <a:uLnTx/>
                <a:uFillTx/>
                <a:latin typeface="Arial"/>
                <a:sym typeface="Zilla Slab Light"/>
              </a:rPr>
              <a:t> thành VBTT: Phân số thập phân.</a:t>
            </a:r>
            <a:endParaRPr kumimoji="0" lang="en-US" sz="2200" b="0" i="0" u="none" strike="noStrike" kern="0" cap="none" spc="0" normalizeH="0" baseline="0" noProof="0">
              <a:ln>
                <a:noFill/>
              </a:ln>
              <a:solidFill>
                <a:srgbClr val="3E3B36"/>
              </a:solidFill>
              <a:effectLst/>
              <a:uLnTx/>
              <a:uFillTx/>
              <a:latin typeface="Arial"/>
              <a:sym typeface="Zilla Slab Light"/>
            </a:endParaRPr>
          </a:p>
          <a:p>
            <a:pPr marL="457200" marR="0" lvl="0" indent="-317500" algn="just" defTabSz="914400" rtl="0" eaLnBrk="1" fontAlgn="auto" latinLnBrk="0" hangingPunct="1">
              <a:lnSpc>
                <a:spcPct val="150000"/>
              </a:lnSpc>
              <a:spcBef>
                <a:spcPts val="0"/>
              </a:spcBef>
              <a:spcAft>
                <a:spcPts val="0"/>
              </a:spcAft>
              <a:buClr>
                <a:srgbClr val="3E3B36"/>
              </a:buClr>
              <a:buSzPts val="1600"/>
              <a:buFont typeface="Zilla Slab"/>
              <a:buNone/>
              <a:tabLst/>
              <a:defRPr/>
            </a:pPr>
            <a:r>
              <a:rPr lang="en-US" sz="2200" kern="0">
                <a:solidFill>
                  <a:srgbClr val="3E3B36"/>
                </a:solidFill>
                <a:latin typeface="Arial"/>
              </a:rPr>
              <a:t>- </a:t>
            </a:r>
            <a:r>
              <a:rPr kumimoji="0" lang="en-US" sz="2200" b="0" i="0" u="none" strike="noStrike" kern="0" cap="none" spc="0" normalizeH="0" baseline="0" noProof="0">
                <a:ln>
                  <a:noFill/>
                </a:ln>
                <a:solidFill>
                  <a:srgbClr val="3E3B36"/>
                </a:solidFill>
                <a:effectLst/>
                <a:uLnTx/>
                <a:uFillTx/>
                <a:latin typeface="Arial"/>
                <a:sym typeface="Zilla Slab Light"/>
              </a:rPr>
              <a:t>Chuẩn bị bài làm ra vở cho tiết học: </a:t>
            </a:r>
          </a:p>
          <a:p>
            <a:pPr marL="457200" marR="0" lvl="0" indent="-317500" algn="ctr" defTabSz="914400" rtl="0" eaLnBrk="1" fontAlgn="auto" latinLnBrk="0" hangingPunct="1">
              <a:lnSpc>
                <a:spcPct val="150000"/>
              </a:lnSpc>
              <a:spcBef>
                <a:spcPts val="0"/>
              </a:spcBef>
              <a:spcAft>
                <a:spcPts val="0"/>
              </a:spcAft>
              <a:buClr>
                <a:srgbClr val="3E3B36"/>
              </a:buClr>
              <a:buSzPts val="1600"/>
              <a:buFont typeface="Zilla Slab"/>
              <a:buNone/>
              <a:tabLst/>
              <a:defRPr/>
            </a:pPr>
            <a:r>
              <a:rPr kumimoji="0" lang="en-US" sz="2200" b="0" i="0" u="none" strike="noStrike" kern="0" cap="none" spc="0" normalizeH="0" baseline="0" noProof="0">
                <a:ln>
                  <a:noFill/>
                </a:ln>
                <a:solidFill>
                  <a:srgbClr val="3E3B36"/>
                </a:solidFill>
                <a:effectLst/>
                <a:uLnTx/>
                <a:uFillTx/>
                <a:latin typeface="Arial"/>
                <a:sym typeface="Zilla Slab Light"/>
              </a:rPr>
              <a:t>LUYỆN</a:t>
            </a:r>
            <a:r>
              <a:rPr kumimoji="0" lang="en-US" sz="2200" b="0" i="0" u="none" strike="noStrike" kern="0" cap="none" spc="0" normalizeH="0" noProof="0">
                <a:ln>
                  <a:noFill/>
                </a:ln>
                <a:solidFill>
                  <a:srgbClr val="3E3B36"/>
                </a:solidFill>
                <a:effectLst/>
                <a:uLnTx/>
                <a:uFillTx/>
                <a:latin typeface="Arial"/>
                <a:sym typeface="Zilla Slab Light"/>
              </a:rPr>
              <a:t> TẬP </a:t>
            </a:r>
            <a:r>
              <a:rPr kumimoji="0" lang="en-US" sz="2200" b="0" i="0" u="none" strike="noStrike" kern="0" cap="none" spc="0" normalizeH="0" baseline="0" noProof="0">
                <a:ln>
                  <a:noFill/>
                </a:ln>
                <a:solidFill>
                  <a:srgbClr val="3E3B36"/>
                </a:solidFill>
                <a:effectLst/>
                <a:uLnTx/>
                <a:uFillTx/>
                <a:latin typeface="Arial"/>
                <a:sym typeface="Zilla Slab Light"/>
              </a:rPr>
              <a:t>(trang 9)</a:t>
            </a:r>
          </a:p>
        </p:txBody>
      </p:sp>
      <p:sp>
        <p:nvSpPr>
          <p:cNvPr id="3" name="Google Shape;1011;p31">
            <a:extLst>
              <a:ext uri="{FF2B5EF4-FFF2-40B4-BE49-F238E27FC236}">
                <a16:creationId xmlns:a16="http://schemas.microsoft.com/office/drawing/2014/main" id="{050B0488-4E94-4F9D-98BE-68802CA28E1E}"/>
              </a:ext>
            </a:extLst>
          </p:cNvPr>
          <p:cNvSpPr/>
          <p:nvPr/>
        </p:nvSpPr>
        <p:spPr>
          <a:xfrm>
            <a:off x="323528" y="715613"/>
            <a:ext cx="2768071" cy="923392"/>
          </a:xfrm>
          <a:prstGeom prst="roundRect">
            <a:avLst>
              <a:gd name="adj" fmla="val 50000"/>
            </a:avLst>
          </a:prstGeom>
          <a:solidFill>
            <a:schemeClr val="accent1">
              <a:lumMod val="60000"/>
              <a:lumOff val="4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US" sz="2800" b="1" i="0" u="none" strike="noStrike" kern="0" cap="none" spc="0" normalizeH="0" baseline="0" noProof="0">
                <a:ln>
                  <a:noFill/>
                </a:ln>
                <a:solidFill>
                  <a:srgbClr val="FFFFFF"/>
                </a:solidFill>
                <a:effectLst/>
                <a:uLnTx/>
                <a:uFillTx/>
                <a:latin typeface="Arial"/>
                <a:cs typeface="+mn-cs"/>
                <a:sym typeface="Patrick Hand"/>
              </a:rPr>
              <a:t>Củng cố:</a:t>
            </a:r>
            <a:endParaRPr kumimoji="0" sz="2800" b="0" i="0" u="none" strike="noStrike" kern="0" cap="none" spc="0" normalizeH="0" baseline="0" noProof="0">
              <a:ln>
                <a:noFill/>
              </a:ln>
              <a:solidFill>
                <a:srgbClr val="FFFFFF"/>
              </a:solidFill>
              <a:effectLst/>
              <a:uLnTx/>
              <a:uFillTx/>
              <a:latin typeface="Arial"/>
              <a:cs typeface="Arial"/>
              <a:sym typeface="Arial"/>
            </a:endParaRPr>
          </a:p>
        </p:txBody>
      </p:sp>
      <p:sp>
        <p:nvSpPr>
          <p:cNvPr id="4" name="Text Box 5">
            <a:extLst>
              <a:ext uri="{FF2B5EF4-FFF2-40B4-BE49-F238E27FC236}">
                <a16:creationId xmlns:a16="http://schemas.microsoft.com/office/drawing/2014/main" id="{6A1B35C3-37ED-4CFC-941D-FD408EB01E03}"/>
              </a:ext>
            </a:extLst>
          </p:cNvPr>
          <p:cNvSpPr txBox="1">
            <a:spLocks noChangeArrowheads="1"/>
          </p:cNvSpPr>
          <p:nvPr/>
        </p:nvSpPr>
        <p:spPr bwMode="auto">
          <a:xfrm>
            <a:off x="186408" y="1639005"/>
            <a:ext cx="82375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VNI-Times" pitchFamily="2" charset="0"/>
              </a:defRPr>
            </a:lvl1pPr>
            <a:lvl2pPr marL="742950" indent="-285750" eaLnBrk="0" hangingPunct="0">
              <a:defRPr sz="3200" b="1">
                <a:solidFill>
                  <a:schemeClr val="tx1"/>
                </a:solidFill>
                <a:latin typeface="VNI-Times" pitchFamily="2" charset="0"/>
              </a:defRPr>
            </a:lvl2pPr>
            <a:lvl3pPr marL="1143000" indent="-228600" eaLnBrk="0" hangingPunct="0">
              <a:defRPr sz="3200" b="1">
                <a:solidFill>
                  <a:schemeClr val="tx1"/>
                </a:solidFill>
                <a:latin typeface="VNI-Times" pitchFamily="2" charset="0"/>
              </a:defRPr>
            </a:lvl3pPr>
            <a:lvl4pPr marL="1600200" indent="-228600" eaLnBrk="0" hangingPunct="0">
              <a:defRPr sz="3200" b="1">
                <a:solidFill>
                  <a:schemeClr val="tx1"/>
                </a:solidFill>
                <a:latin typeface="VNI-Times" pitchFamily="2" charset="0"/>
              </a:defRPr>
            </a:lvl4pPr>
            <a:lvl5pPr marL="2057400" indent="-228600" eaLnBrk="0" hangingPunct="0">
              <a:defRPr sz="3200" b="1">
                <a:solidFill>
                  <a:schemeClr val="tx1"/>
                </a:solidFill>
                <a:latin typeface="VNI-Times" pitchFamily="2" charset="0"/>
              </a:defRPr>
            </a:lvl5pPr>
            <a:lvl6pPr marL="2514600" indent="-228600" eaLnBrk="0" fontAlgn="base" hangingPunct="0">
              <a:spcBef>
                <a:spcPct val="0"/>
              </a:spcBef>
              <a:spcAft>
                <a:spcPct val="0"/>
              </a:spcAft>
              <a:defRPr sz="3200" b="1">
                <a:solidFill>
                  <a:schemeClr val="tx1"/>
                </a:solidFill>
                <a:latin typeface="VNI-Times" pitchFamily="2" charset="0"/>
              </a:defRPr>
            </a:lvl6pPr>
            <a:lvl7pPr marL="2971800" indent="-228600" eaLnBrk="0" fontAlgn="base" hangingPunct="0">
              <a:spcBef>
                <a:spcPct val="0"/>
              </a:spcBef>
              <a:spcAft>
                <a:spcPct val="0"/>
              </a:spcAft>
              <a:defRPr sz="3200" b="1">
                <a:solidFill>
                  <a:schemeClr val="tx1"/>
                </a:solidFill>
                <a:latin typeface="VNI-Times" pitchFamily="2" charset="0"/>
              </a:defRPr>
            </a:lvl7pPr>
            <a:lvl8pPr marL="3429000" indent="-228600" eaLnBrk="0" fontAlgn="base" hangingPunct="0">
              <a:spcBef>
                <a:spcPct val="0"/>
              </a:spcBef>
              <a:spcAft>
                <a:spcPct val="0"/>
              </a:spcAft>
              <a:defRPr sz="3200" b="1">
                <a:solidFill>
                  <a:schemeClr val="tx1"/>
                </a:solidFill>
                <a:latin typeface="VNI-Times" pitchFamily="2" charset="0"/>
              </a:defRPr>
            </a:lvl8pPr>
            <a:lvl9pPr marL="3886200" indent="-228600" eaLnBrk="0" fontAlgn="base" hangingPunct="0">
              <a:spcBef>
                <a:spcPct val="0"/>
              </a:spcBef>
              <a:spcAft>
                <a:spcPct val="0"/>
              </a:spcAft>
              <a:defRPr sz="3200" b="1">
                <a:solidFill>
                  <a:schemeClr val="tx1"/>
                </a:solidFill>
                <a:latin typeface="VNI-Times" pitchFamily="2" charset="0"/>
              </a:defRPr>
            </a:lvl9pPr>
          </a:lstStyle>
          <a:p>
            <a:pPr eaLnBrk="1" hangingPunct="1"/>
            <a:r>
              <a:rPr lang="en-US" altLang="en-US" b="0">
                <a:solidFill>
                  <a:srgbClr val="3E3B36"/>
                </a:solidFill>
                <a:latin typeface="Times New Roman" panose="02020603050405020304" pitchFamily="18" charset="0"/>
                <a:cs typeface="+mn-cs"/>
              </a:rPr>
              <a:t>Tất cả các phân số đều là phân số thập phân đúng hay sai? Vì sao?</a:t>
            </a:r>
          </a:p>
        </p:txBody>
      </p:sp>
      <p:sp>
        <p:nvSpPr>
          <p:cNvPr id="8" name="Google Shape;1011;p31">
            <a:extLst>
              <a:ext uri="{FF2B5EF4-FFF2-40B4-BE49-F238E27FC236}">
                <a16:creationId xmlns:a16="http://schemas.microsoft.com/office/drawing/2014/main" id="{EE21BE7D-417C-48C7-B7EC-CE882F90CE9A}"/>
              </a:ext>
            </a:extLst>
          </p:cNvPr>
          <p:cNvSpPr/>
          <p:nvPr/>
        </p:nvSpPr>
        <p:spPr>
          <a:xfrm>
            <a:off x="179512" y="3388433"/>
            <a:ext cx="2768071" cy="923392"/>
          </a:xfrm>
          <a:prstGeom prst="roundRect">
            <a:avLst>
              <a:gd name="adj" fmla="val 50000"/>
            </a:avLst>
          </a:prstGeom>
          <a:solidFill>
            <a:schemeClr val="accent1">
              <a:lumMod val="60000"/>
              <a:lumOff val="4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US" sz="2800" b="1" i="0" u="none" strike="noStrike" kern="0" cap="none" spc="0" normalizeH="0" baseline="0" noProof="0">
                <a:ln>
                  <a:noFill/>
                </a:ln>
                <a:solidFill>
                  <a:srgbClr val="FFFFFF"/>
                </a:solidFill>
                <a:effectLst/>
                <a:uLnTx/>
                <a:uFillTx/>
                <a:latin typeface="Arial"/>
                <a:cs typeface="+mn-cs"/>
                <a:sym typeface="Patrick Hand"/>
              </a:rPr>
              <a:t>Dặn dò:</a:t>
            </a:r>
            <a:endParaRPr kumimoji="0" sz="2800" b="0"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1224761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bg/>
                                          </p:spTgt>
                                        </p:tgtEl>
                                        <p:attrNameLst>
                                          <p:attrName>style.visibility</p:attrName>
                                        </p:attrNameLst>
                                      </p:cBhvr>
                                      <p:to>
                                        <p:strVal val="visible"/>
                                      </p:to>
                                    </p:set>
                                    <p:animEffect transition="in" filter="barn(inVertical)">
                                      <p:cBhvr>
                                        <p:cTn id="17" dur="500"/>
                                        <p:tgtEl>
                                          <p:spTgt spid="2">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barn(inVertical)">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barn(inVertical)">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0199FE1E-7CCF-461F-85ED-A12222072E6D}"/>
              </a:ext>
            </a:extLst>
          </p:cNvPr>
          <p:cNvSpPr txBox="1">
            <a:spLocks noChangeArrowheads="1"/>
          </p:cNvSpPr>
          <p:nvPr/>
        </p:nvSpPr>
        <p:spPr bwMode="auto">
          <a:xfrm>
            <a:off x="1905000" y="1752600"/>
            <a:ext cx="525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0" hangingPunct="0"/>
            <a:r>
              <a:rPr lang="en-US" altLang="en-US" sz="3600" b="1" i="1">
                <a:solidFill>
                  <a:srgbClr val="002060"/>
                </a:solidFill>
                <a:cs typeface="Times New Roman" panose="02020603050405020304" pitchFamily="18" charset="0"/>
              </a:rPr>
              <a:t>Khởi động trò chơi</a:t>
            </a:r>
          </a:p>
        </p:txBody>
      </p:sp>
    </p:spTree>
    <p:extLst>
      <p:ext uri="{BB962C8B-B14F-4D97-AF65-F5344CB8AC3E}">
        <p14:creationId xmlns:p14="http://schemas.microsoft.com/office/powerpoint/2010/main" val="301503822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44D0B7-BCE5-44B9-A23E-4D871F1DBA37}"/>
              </a:ext>
            </a:extLst>
          </p:cNvPr>
          <p:cNvSpPr/>
          <p:nvPr/>
        </p:nvSpPr>
        <p:spPr>
          <a:xfrm>
            <a:off x="3305871" y="4672232"/>
            <a:ext cx="4037465" cy="1636540"/>
          </a:xfrm>
          <a:prstGeom prst="rect">
            <a:avLst/>
          </a:prstGeom>
          <a:noFill/>
        </p:spPr>
        <p:txBody>
          <a:bodyPr wrap="none">
            <a:prstTxWarp prst="textWave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1" u="none" strike="noStrike" kern="1200" cap="none" spc="0" normalizeH="0" baseline="0" noProof="0" dirty="0" err="1">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Giải</a:t>
            </a:r>
            <a:r>
              <a:rPr kumimoji="0" lang="en-US" sz="9600" b="1" i="1" u="none" strike="noStrike" kern="1200" cap="none" spc="0" normalizeH="0" baseline="0" noProof="0" dirty="0">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 </a:t>
            </a:r>
            <a:r>
              <a:rPr kumimoji="0" lang="en-US" sz="9600" b="1" i="1" u="none" strike="noStrike" kern="1200" cap="none" spc="0" normalizeH="0" baseline="0" noProof="0" dirty="0" err="1">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cứu</a:t>
            </a:r>
            <a:r>
              <a:rPr kumimoji="0" lang="en-US" sz="9600" b="1" i="1" u="none" strike="noStrike" kern="1200" cap="none" spc="0" normalizeH="0" baseline="0" noProof="0" dirty="0">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 </a:t>
            </a:r>
            <a:r>
              <a:rPr kumimoji="0" lang="en-US" sz="9600" b="1" i="1" u="none" strike="noStrike" kern="1200" cap="none" spc="0" normalizeH="0" baseline="0" noProof="0" dirty="0" err="1">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thần</a:t>
            </a:r>
            <a:r>
              <a:rPr kumimoji="0" lang="en-US" sz="9600" b="1" i="1" u="none" strike="noStrike" kern="1200" cap="none" spc="0" normalizeH="0" baseline="0" noProof="0" dirty="0">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 </a:t>
            </a:r>
            <a:r>
              <a:rPr kumimoji="0" lang="en-US" sz="9600" b="1" i="1" u="none" strike="noStrike" kern="1200" cap="none" spc="0" normalizeH="0" baseline="0" noProof="0" dirty="0" err="1">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đèn</a:t>
            </a:r>
            <a:endParaRPr kumimoji="0" lang="en-US" sz="9600" b="1" i="1" u="none" strike="noStrike" kern="1200" cap="none" spc="0" normalizeH="0" baseline="0" noProof="0" dirty="0">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endParaRPr>
          </a:p>
        </p:txBody>
      </p:sp>
      <p:pic>
        <p:nvPicPr>
          <p:cNvPr id="17411" name="Picture 3">
            <a:extLst>
              <a:ext uri="{FF2B5EF4-FFF2-40B4-BE49-F238E27FC236}">
                <a16:creationId xmlns:a16="http://schemas.microsoft.com/office/drawing/2014/main" id="{C29BC6AD-F87F-467B-A788-D6102F9172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050" y="2486025"/>
            <a:ext cx="3278188"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CD360B56-46A0-4504-A60A-5AD912B9D7E2}"/>
                  </a:ext>
                </a:extLst>
              </p:cNvPr>
              <p:cNvGraphicFramePr>
                <a:graphicFrameLocks noChangeAspect="1"/>
              </p:cNvGraphicFramePr>
              <p:nvPr>
                <p:extLst>
                  <p:ext uri="{D42A27DB-BD31-4B8C-83A1-F6EECF244321}">
                    <p14:modId xmlns:p14="http://schemas.microsoft.com/office/powerpoint/2010/main" val="987257993"/>
                  </p:ext>
                </p:extLst>
              </p:nvPr>
            </p:nvGraphicFramePr>
            <p:xfrm>
              <a:off x="5148064" y="2780928"/>
              <a:ext cx="1038980" cy="1714500"/>
            </p:xfrm>
            <a:graphic>
              <a:graphicData uri="http://schemas.microsoft.com/office/powerpoint/2016/slidezoom">
                <pslz:sldZm>
                  <pslz:sldZmObj sldId="335" cId="0">
                    <pslz:zmPr id="{9176C499-ED60-42CB-A5F6-1016C89C2FAF}"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038980" cy="1714500"/>
                        </a:xfrm>
                        <a:prstGeom prst="rect">
                          <a:avLst/>
                        </a:prstGeom>
                        <a:ln w="3175">
                          <a:solidFill>
                            <a:prstClr val="ltGray"/>
                          </a:solidFill>
                        </a:ln>
                      </p166:spPr>
                    </pslz:zmPr>
                  </pslz:sldZmObj>
                </pslz:sldZm>
              </a:graphicData>
            </a:graphic>
          </p:graphicFrame>
        </mc:Choice>
        <mc:Fallback xmlns="">
          <p:pic>
            <p:nvPicPr>
              <p:cNvPr id="3" name="Slide Zoom 2">
                <a:hlinkClick r:id="rId5" action="ppaction://hlinksldjump"/>
                <a:extLst>
                  <a:ext uri="{FF2B5EF4-FFF2-40B4-BE49-F238E27FC236}">
                    <a16:creationId xmlns:a16="http://schemas.microsoft.com/office/drawing/2014/main" id="{CD360B56-46A0-4504-A60A-5AD912B9D7E2}"/>
                  </a:ext>
                </a:extLst>
              </p:cNvPr>
              <p:cNvPicPr>
                <a:picLocks noGrp="1" noRot="1" noChangeAspect="1" noMove="1" noResize="1" noEditPoints="1" noAdjustHandles="1" noChangeArrowheads="1" noChangeShapeType="1"/>
              </p:cNvPicPr>
              <p:nvPr/>
            </p:nvPicPr>
            <p:blipFill>
              <a:blip r:embed="rId4" cstate="print">
                <a:extLst>
                  <a:ext uri="{28A0092B-C50C-407E-A947-70E740481C1C}">
                    <a14:useLocalDpi xmlns:a14="http://schemas.microsoft.com/office/drawing/2010/main" val="0"/>
                  </a:ext>
                </a:extLst>
              </a:blip>
              <a:stretch>
                <a:fillRect/>
              </a:stretch>
            </p:blipFill>
            <p:spPr>
              <a:xfrm>
                <a:off x="5148064" y="2780928"/>
                <a:ext cx="103898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0483C90E-4F24-4C70-9A77-9AB1EA0CD46E}"/>
                  </a:ext>
                </a:extLst>
              </p:cNvPr>
              <p:cNvGraphicFramePr>
                <a:graphicFrameLocks noChangeAspect="1"/>
              </p:cNvGraphicFramePr>
              <p:nvPr>
                <p:extLst>
                  <p:ext uri="{D42A27DB-BD31-4B8C-83A1-F6EECF244321}">
                    <p14:modId xmlns:p14="http://schemas.microsoft.com/office/powerpoint/2010/main" val="611425914"/>
                  </p:ext>
                </p:extLst>
              </p:nvPr>
            </p:nvGraphicFramePr>
            <p:xfrm>
              <a:off x="6444208" y="2780928"/>
              <a:ext cx="1038980" cy="1714500"/>
            </p:xfrm>
            <a:graphic>
              <a:graphicData uri="http://schemas.microsoft.com/office/powerpoint/2016/slidezoom">
                <pslz:sldZm>
                  <pslz:sldZmObj sldId="336" cId="0">
                    <pslz:zmPr id="{4F967561-3DE8-4EC0-AD66-EA8ADF302DC7}"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038980" cy="1714500"/>
                        </a:xfrm>
                        <a:prstGeom prst="rect">
                          <a:avLst/>
                        </a:prstGeom>
                        <a:ln w="3175">
                          <a:solidFill>
                            <a:prstClr val="ltGray"/>
                          </a:solidFill>
                        </a:ln>
                      </p166:spPr>
                    </pslz:zmPr>
                  </pslz:sldZmObj>
                </pslz:sldZm>
              </a:graphicData>
            </a:graphic>
          </p:graphicFrame>
        </mc:Choice>
        <mc:Fallback xmlns="">
          <p:pic>
            <p:nvPicPr>
              <p:cNvPr id="5" name="Slide Zoom 4">
                <a:hlinkClick r:id="rId7" action="ppaction://hlinksldjump"/>
                <a:extLst>
                  <a:ext uri="{FF2B5EF4-FFF2-40B4-BE49-F238E27FC236}">
                    <a16:creationId xmlns:a16="http://schemas.microsoft.com/office/drawing/2014/main" id="{0483C90E-4F24-4C70-9A77-9AB1EA0CD46E}"/>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6444208" y="2780928"/>
                <a:ext cx="1038980" cy="1714500"/>
              </a:xfrm>
              <a:prstGeom prst="rect">
                <a:avLst/>
              </a:prstGeom>
              <a:ln w="3175">
                <a:solidFill>
                  <a:prstClr val="ltGray"/>
                </a:solidFill>
              </a:ln>
            </p:spPr>
          </p:pic>
        </mc:Fallback>
      </mc:AlternateContent>
      <p:sp>
        <p:nvSpPr>
          <p:cNvPr id="7" name="Rectangle 6">
            <a:extLst>
              <a:ext uri="{FF2B5EF4-FFF2-40B4-BE49-F238E27FC236}">
                <a16:creationId xmlns:a16="http://schemas.microsoft.com/office/drawing/2014/main" id="{3B187DB4-E089-402D-AC8E-34855BD223CA}"/>
              </a:ext>
            </a:extLst>
          </p:cNvPr>
          <p:cNvSpPr/>
          <p:nvPr/>
        </p:nvSpPr>
        <p:spPr>
          <a:xfrm>
            <a:off x="3305871" y="4672232"/>
            <a:ext cx="4037465" cy="1636540"/>
          </a:xfrm>
          <a:prstGeom prst="rect">
            <a:avLst/>
          </a:prstGeom>
          <a:noFill/>
        </p:spPr>
        <p:txBody>
          <a:bodyPr wrap="none">
            <a:prstTxWarp prst="textWave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1" u="none" strike="noStrike" kern="1200" cap="none" spc="0" normalizeH="0" baseline="0" noProof="0" dirty="0" err="1">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Giải</a:t>
            </a:r>
            <a:r>
              <a:rPr kumimoji="0" lang="en-US" sz="9600" b="1" i="1" u="none" strike="noStrike" kern="1200" cap="none" spc="0" normalizeH="0" baseline="0" noProof="0" dirty="0">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 </a:t>
            </a:r>
            <a:r>
              <a:rPr kumimoji="0" lang="en-US" sz="9600" b="1" i="1" u="none" strike="noStrike" kern="1200" cap="none" spc="0" normalizeH="0" baseline="0" noProof="0" dirty="0" err="1">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cứu</a:t>
            </a:r>
            <a:r>
              <a:rPr kumimoji="0" lang="en-US" sz="9600" b="1" i="1" u="none" strike="noStrike" kern="1200" cap="none" spc="0" normalizeH="0" baseline="0" noProof="0" dirty="0">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 </a:t>
            </a:r>
            <a:r>
              <a:rPr kumimoji="0" lang="en-US" sz="9600" b="1" i="1" u="none" strike="noStrike" kern="1200" cap="none" spc="0" normalizeH="0" baseline="0" noProof="0" dirty="0" err="1">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thần</a:t>
            </a:r>
            <a:r>
              <a:rPr kumimoji="0" lang="en-US" sz="9600" b="1" i="1" u="none" strike="noStrike" kern="1200" cap="none" spc="0" normalizeH="0" baseline="0" noProof="0" dirty="0">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 </a:t>
            </a:r>
            <a:r>
              <a:rPr kumimoji="0" lang="en-US" sz="9600" b="1" i="1" u="none" strike="noStrike" kern="1200" cap="none" spc="0" normalizeH="0" baseline="0" noProof="0" dirty="0" err="1">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đèn</a:t>
            </a:r>
            <a:endParaRPr kumimoji="0" lang="en-US" sz="9600" b="1" i="1" u="none" strike="noStrike" kern="1200" cap="none" spc="0" normalizeH="0" baseline="0" noProof="0" dirty="0">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endParaRPr>
          </a:p>
        </p:txBody>
      </p:sp>
      <p:pic>
        <p:nvPicPr>
          <p:cNvPr id="8" name="Picture 3">
            <a:extLst>
              <a:ext uri="{FF2B5EF4-FFF2-40B4-BE49-F238E27FC236}">
                <a16:creationId xmlns:a16="http://schemas.microsoft.com/office/drawing/2014/main" id="{64CF4440-93A2-43CD-B656-6935D8BE8EF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4050" y="2486025"/>
            <a:ext cx="3278188"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B86FD7D5-3D40-46DB-A4D0-2065392916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7827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a:extLst>
              <a:ext uri="{FF2B5EF4-FFF2-40B4-BE49-F238E27FC236}">
                <a16:creationId xmlns:a16="http://schemas.microsoft.com/office/drawing/2014/main" id="{051D8293-A2D2-40E9-8D19-76CAEAD423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5350" y="3192463"/>
            <a:ext cx="166370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B6449D4-7740-4060-ABF0-7974FD6254B6}"/>
              </a:ext>
            </a:extLst>
          </p:cNvPr>
          <p:cNvSpPr/>
          <p:nvPr/>
        </p:nvSpPr>
        <p:spPr>
          <a:xfrm>
            <a:off x="1452165" y="1006744"/>
            <a:ext cx="6295231" cy="304698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rPr>
              <a:t>Câu</a:t>
            </a:r>
            <a:r>
              <a:rPr kumimoji="0" lang="en-US" sz="3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rPr>
              <a:t> </a:t>
            </a:r>
            <a:r>
              <a:rPr kumimoji="0" lang="en-US" sz="32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rPr>
              <a:t>hỏi</a:t>
            </a:r>
            <a:r>
              <a:rPr kumimoji="0" lang="en-US" sz="3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rPr>
              <a:t>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rPr>
              <a:t>Điền dấu &gt;, &lt;, =?</a:t>
            </a:r>
            <a:endParaRPr kumimoji="0" lang="en-US" sz="3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aphicFrame>
        <p:nvGraphicFramePr>
          <p:cNvPr id="3" name="Table 2">
            <a:extLst>
              <a:ext uri="{FF2B5EF4-FFF2-40B4-BE49-F238E27FC236}">
                <a16:creationId xmlns:a16="http://schemas.microsoft.com/office/drawing/2014/main" id="{50F4889E-7C7A-4745-87E2-83CC219BC5FE}"/>
              </a:ext>
            </a:extLst>
          </p:cNvPr>
          <p:cNvGraphicFramePr>
            <a:graphicFrameLocks noGrp="1"/>
          </p:cNvGraphicFramePr>
          <p:nvPr>
            <p:extLst>
              <p:ext uri="{D42A27DB-BD31-4B8C-83A1-F6EECF244321}">
                <p14:modId xmlns:p14="http://schemas.microsoft.com/office/powerpoint/2010/main" val="2749115025"/>
              </p:ext>
            </p:extLst>
          </p:nvPr>
        </p:nvGraphicFramePr>
        <p:xfrm>
          <a:off x="1452563" y="4606925"/>
          <a:ext cx="6096000" cy="914400"/>
        </p:xfrm>
        <a:graphic>
          <a:graphicData uri="http://schemas.openxmlformats.org/drawingml/2006/table">
            <a:tbl>
              <a:tblPr/>
              <a:tblGrid>
                <a:gridCol w="2327349">
                  <a:extLst>
                    <a:ext uri="{9D8B030D-6E8A-4147-A177-3AD203B41FA5}">
                      <a16:colId xmlns:a16="http://schemas.microsoft.com/office/drawing/2014/main" val="20000"/>
                    </a:ext>
                  </a:extLst>
                </a:gridCol>
                <a:gridCol w="3768651">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pitchFamily="34" charset="0"/>
                          <a:cs typeface="Times" pitchFamily="34" charset="0"/>
                        </a:rPr>
                        <a:t>A. &lt;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pitchFamily="34" charset="0"/>
                          <a:cs typeface="Times" pitchFamily="34" charset="0"/>
                        </a:rPr>
                        <a:t>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pitchFamily="34" charset="0"/>
                          <a:cs typeface="Times" pitchFamily="34" charset="0"/>
                        </a:rPr>
                        <a:t>B. &gt;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pitchFamily="34" charset="0"/>
                          <a:cs typeface="Times" pitchFamily="34" charset="0"/>
                        </a:rPr>
                        <a:t>D. Không so sánh được.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5" name="Oval 4">
            <a:extLst>
              <a:ext uri="{FF2B5EF4-FFF2-40B4-BE49-F238E27FC236}">
                <a16:creationId xmlns:a16="http://schemas.microsoft.com/office/drawing/2014/main" id="{65D75857-C20B-4439-B7C5-979B390FD846}"/>
              </a:ext>
            </a:extLst>
          </p:cNvPr>
          <p:cNvSpPr/>
          <p:nvPr/>
        </p:nvSpPr>
        <p:spPr>
          <a:xfrm>
            <a:off x="1452563" y="4648200"/>
            <a:ext cx="376237" cy="4572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pitchFamily="34" charset="0"/>
                <a:ea typeface="Times" pitchFamily="34" charset="0"/>
                <a:cs typeface="Times" pitchFamily="34" charset="0"/>
              </a:rPr>
              <a:t>A</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011A15C-47E0-4F98-A35B-DFC05CE20670}"/>
                  </a:ext>
                </a:extLst>
              </p:cNvPr>
              <p:cNvSpPr txBox="1"/>
              <p:nvPr/>
            </p:nvSpPr>
            <p:spPr>
              <a:xfrm>
                <a:off x="2411760" y="2242430"/>
                <a:ext cx="4572000" cy="7936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panose="02040503050406030204" pitchFamily="18" charset="0"/>
                            </a:rPr>
                          </m:ctrlPr>
                        </m:fPr>
                        <m:num>
                          <m:r>
                            <a:rPr lang="en-US">
                              <a:solidFill>
                                <a:schemeClr val="tx1"/>
                              </a:solidFill>
                              <a:latin typeface="Cambria Math" panose="02040503050406030204" pitchFamily="18" charset="0"/>
                            </a:rPr>
                            <m:t>4</m:t>
                          </m:r>
                        </m:num>
                        <m:den>
                          <m:r>
                            <a:rPr lang="en-US" i="0">
                              <a:solidFill>
                                <a:schemeClr val="tx1"/>
                              </a:solidFill>
                              <a:latin typeface="Cambria Math" panose="02040503050406030204" pitchFamily="18" charset="0"/>
                            </a:rPr>
                            <m:t>5</m:t>
                          </m:r>
                        </m:den>
                      </m:f>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5</m:t>
                          </m:r>
                        </m:num>
                        <m:den>
                          <m:r>
                            <a:rPr lang="en-US" i="0">
                              <a:solidFill>
                                <a:schemeClr val="tx1"/>
                              </a:solidFill>
                              <a:latin typeface="Cambria Math" panose="02040503050406030204" pitchFamily="18" charset="0"/>
                            </a:rPr>
                            <m:t>4</m:t>
                          </m:r>
                        </m:den>
                      </m:f>
                    </m:oMath>
                  </m:oMathPara>
                </a14:m>
                <a:endParaRPr lang="en-US"/>
              </a:p>
            </p:txBody>
          </p:sp>
        </mc:Choice>
        <mc:Fallback xmlns="">
          <p:sp>
            <p:nvSpPr>
              <p:cNvPr id="11" name="TextBox 10">
                <a:extLst>
                  <a:ext uri="{FF2B5EF4-FFF2-40B4-BE49-F238E27FC236}">
                    <a16:creationId xmlns:a16="http://schemas.microsoft.com/office/drawing/2014/main" id="{7011A15C-47E0-4F98-A35B-DFC05CE20670}"/>
                  </a:ext>
                </a:extLst>
              </p:cNvPr>
              <p:cNvSpPr txBox="1">
                <a:spLocks noRot="1" noChangeAspect="1" noMove="1" noResize="1" noEditPoints="1" noAdjustHandles="1" noChangeArrowheads="1" noChangeShapeType="1" noTextEdit="1"/>
              </p:cNvSpPr>
              <p:nvPr/>
            </p:nvSpPr>
            <p:spPr>
              <a:xfrm>
                <a:off x="2411760" y="2242430"/>
                <a:ext cx="4572000" cy="793679"/>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A345B072-5E4F-4358-A463-76F04F53CE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850" y="0"/>
            <a:ext cx="7827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a:extLst>
              <a:ext uri="{FF2B5EF4-FFF2-40B4-BE49-F238E27FC236}">
                <a16:creationId xmlns:a16="http://schemas.microsoft.com/office/drawing/2014/main" id="{06949A54-A075-43B2-87F6-6679BD1278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850" y="3192463"/>
            <a:ext cx="166370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11091D6-ADB9-4536-BC70-9027BF0FBCA6}"/>
              </a:ext>
            </a:extLst>
          </p:cNvPr>
          <p:cNvSpPr/>
          <p:nvPr/>
        </p:nvSpPr>
        <p:spPr>
          <a:xfrm>
            <a:off x="1452165" y="1006744"/>
            <a:ext cx="6295231" cy="501675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rPr>
              <a:t>Câu</a:t>
            </a:r>
            <a:r>
              <a:rPr kumimoji="0" lang="en-US" sz="3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rPr>
              <a:t> </a:t>
            </a:r>
            <a:r>
              <a:rPr kumimoji="0" lang="en-US" sz="32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rPr>
              <a:t>hỏi</a:t>
            </a:r>
            <a:r>
              <a:rPr kumimoji="0" lang="en-US" sz="3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rPr>
              <a:t> 2: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rPr>
              <a:t>Mẹ có 1 số kẹo. Mẹ cho anh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a:ln w="10160">
                  <a:solidFill>
                    <a:srgbClr val="4472C4"/>
                  </a:solidFill>
                  <a:prstDash val="solid"/>
                </a:ln>
                <a:solidFill>
                  <a:srgbClr val="FFFFFF"/>
                </a:solidFill>
                <a:effectLst>
                  <a:outerShdw blurRad="38100" dist="22860" dir="5400000" algn="tl" rotWithShape="0">
                    <a:srgbClr val="000000">
                      <a:alpha val="30000"/>
                    </a:srgbClr>
                  </a:outerShdw>
                </a:effectLst>
                <a:latin typeface="Calibri"/>
                <a:cs typeface="+mn-cs"/>
              </a:rPr>
              <a:t>Số kẹo đó, cho em       số kẹo đó.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3200" b="1">
              <a:ln w="10160">
                <a:solidFill>
                  <a:srgbClr val="4472C4"/>
                </a:solidFill>
                <a:prstDash val="solid"/>
              </a:ln>
              <a:solidFill>
                <a:srgbClr val="FFFFFF"/>
              </a:solidFill>
              <a:effectLst>
                <a:outerShdw blurRad="38100" dist="22860" dir="5400000" algn="tl" rotWithShape="0">
                  <a:srgbClr val="000000">
                    <a:alpha val="30000"/>
                  </a:srgbClr>
                </a:outerShdw>
              </a:effectLst>
              <a:latin typeface="Calibr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a:ln w="10160">
                  <a:solidFill>
                    <a:srgbClr val="4472C4"/>
                  </a:solidFill>
                  <a:prstDash val="solid"/>
                </a:ln>
                <a:solidFill>
                  <a:srgbClr val="FFFFFF"/>
                </a:solidFill>
                <a:effectLst>
                  <a:outerShdw blurRad="38100" dist="22860" dir="5400000" algn="tl" rotWithShape="0">
                    <a:srgbClr val="000000">
                      <a:alpha val="30000"/>
                    </a:srgbClr>
                  </a:outerShdw>
                </a:effectLst>
                <a:latin typeface="Calibri"/>
                <a:cs typeface="+mn-cs"/>
              </a:rPr>
              <a:t>Hỏi ai được ít kẹo hơn? Vì sao?</a:t>
            </a:r>
            <a:r>
              <a:rPr kumimoji="0" lang="en-US" sz="3200" b="1" i="0" u="none" strike="noStrike" kern="1200" cap="none" spc="0" normalizeH="0" baseline="0" noProof="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rPr>
              <a:t> </a:t>
            </a:r>
            <a:endParaRPr kumimoji="0" lang="en-US" sz="3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aphicFrame>
        <p:nvGraphicFramePr>
          <p:cNvPr id="4" name="Object 3">
            <a:extLst>
              <a:ext uri="{FF2B5EF4-FFF2-40B4-BE49-F238E27FC236}">
                <a16:creationId xmlns:a16="http://schemas.microsoft.com/office/drawing/2014/main" id="{B83E6D7B-3954-4CCE-986C-023E22EB2569}"/>
              </a:ext>
            </a:extLst>
          </p:cNvPr>
          <p:cNvGraphicFramePr>
            <a:graphicFrameLocks noChangeAspect="1"/>
          </p:cNvGraphicFramePr>
          <p:nvPr>
            <p:extLst>
              <p:ext uri="{D42A27DB-BD31-4B8C-83A1-F6EECF244321}">
                <p14:modId xmlns:p14="http://schemas.microsoft.com/office/powerpoint/2010/main" val="2960023520"/>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name="Equation" r:id="rId5" imgW="114120" imgH="177480" progId="Equation.DSMT4">
                  <p:embed/>
                </p:oleObj>
              </mc:Choice>
              <mc:Fallback>
                <p:oleObj name="Equation" r:id="rId5" imgW="114120" imgH="177480" progId="Equation.DSMT4">
                  <p:embed/>
                  <p:pic>
                    <p:nvPicPr>
                      <p:cNvPr id="0" name=""/>
                      <p:cNvPicPr/>
                      <p:nvPr/>
                    </p:nvPicPr>
                    <p:blipFill>
                      <a:blip r:embed="rId6"/>
                      <a:stretch>
                        <a:fillRect/>
                      </a:stretch>
                    </p:blipFill>
                    <p:spPr>
                      <a:xfrm>
                        <a:off x="4794250" y="2371725"/>
                        <a:ext cx="114300" cy="1778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D951CA8-3C4A-435C-8CD3-5496913DA25E}"/>
                  </a:ext>
                </a:extLst>
              </p:cNvPr>
              <p:cNvSpPr txBox="1"/>
              <p:nvPr/>
            </p:nvSpPr>
            <p:spPr>
              <a:xfrm>
                <a:off x="6372200" y="1349068"/>
                <a:ext cx="457200"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bg1"/>
                              </a:solidFill>
                              <a:effectLst>
                                <a:outerShdw blurRad="38100" dist="38100" dir="2700000" algn="tl">
                                  <a:srgbClr val="000000">
                                    <a:alpha val="43137"/>
                                  </a:srgbClr>
                                </a:outerShdw>
                              </a:effectLst>
                              <a:latin typeface="Cambria Math" panose="02040503050406030204" pitchFamily="18" charset="0"/>
                            </a:rPr>
                          </m:ctrlPr>
                        </m:fPr>
                        <m:num>
                          <m:r>
                            <a:rPr lang="en-US">
                              <a:solidFill>
                                <a:schemeClr val="bg1"/>
                              </a:solidFill>
                              <a:effectLst>
                                <a:outerShdw blurRad="38100" dist="38100" dir="2700000" algn="tl">
                                  <a:srgbClr val="000000">
                                    <a:alpha val="43137"/>
                                  </a:srgbClr>
                                </a:outerShdw>
                              </a:effectLst>
                              <a:latin typeface="Cambria Math" panose="02040503050406030204" pitchFamily="18" charset="0"/>
                            </a:rPr>
                            <m:t>1</m:t>
                          </m:r>
                        </m:num>
                        <m:den>
                          <m:r>
                            <a:rPr lang="en-US" i="0">
                              <a:solidFill>
                                <a:schemeClr val="bg1"/>
                              </a:solidFill>
                              <a:effectLst>
                                <a:outerShdw blurRad="38100" dist="38100" dir="2700000" algn="tl">
                                  <a:srgbClr val="000000">
                                    <a:alpha val="43137"/>
                                  </a:srgbClr>
                                </a:outerShdw>
                              </a:effectLst>
                              <a:latin typeface="Cambria Math" panose="02040503050406030204" pitchFamily="18" charset="0"/>
                            </a:rPr>
                            <m:t>4</m:t>
                          </m:r>
                        </m:den>
                      </m:f>
                    </m:oMath>
                  </m:oMathPara>
                </a14:m>
                <a:endParaRPr lang="en-US"/>
              </a:p>
            </p:txBody>
          </p:sp>
        </mc:Choice>
        <mc:Fallback xmlns="">
          <p:sp>
            <p:nvSpPr>
              <p:cNvPr id="10" name="TextBox 9">
                <a:extLst>
                  <a:ext uri="{FF2B5EF4-FFF2-40B4-BE49-F238E27FC236}">
                    <a16:creationId xmlns:a16="http://schemas.microsoft.com/office/drawing/2014/main" id="{6D951CA8-3C4A-435C-8CD3-5496913DA25E}"/>
                  </a:ext>
                </a:extLst>
              </p:cNvPr>
              <p:cNvSpPr txBox="1">
                <a:spLocks noRot="1" noChangeAspect="1" noMove="1" noResize="1" noEditPoints="1" noAdjustHandles="1" noChangeArrowheads="1" noChangeShapeType="1" noTextEdit="1"/>
              </p:cNvSpPr>
              <p:nvPr/>
            </p:nvSpPr>
            <p:spPr>
              <a:xfrm>
                <a:off x="6372200" y="1349068"/>
                <a:ext cx="457200" cy="78380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97C1255-1487-4248-A1CB-0F83A961DE80}"/>
                  </a:ext>
                </a:extLst>
              </p:cNvPr>
              <p:cNvSpPr txBox="1"/>
              <p:nvPr/>
            </p:nvSpPr>
            <p:spPr>
              <a:xfrm>
                <a:off x="2699792" y="2009442"/>
                <a:ext cx="4633664"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bg1"/>
                              </a:solidFill>
                              <a:latin typeface="Cambria Math" panose="02040503050406030204" pitchFamily="18" charset="0"/>
                            </a:rPr>
                          </m:ctrlPr>
                        </m:fPr>
                        <m:num>
                          <m:r>
                            <a:rPr lang="en-US" b="0" i="0" smtClean="0">
                              <a:solidFill>
                                <a:schemeClr val="bg1"/>
                              </a:solidFill>
                              <a:latin typeface="Cambria Math" panose="02040503050406030204" pitchFamily="18" charset="0"/>
                            </a:rPr>
                            <m:t>16</m:t>
                          </m:r>
                        </m:num>
                        <m:den>
                          <m:r>
                            <a:rPr lang="en-US" b="0" i="0" smtClean="0">
                              <a:solidFill>
                                <a:schemeClr val="bg1"/>
                              </a:solidFill>
                              <a:latin typeface="Cambria Math" panose="02040503050406030204" pitchFamily="18" charset="0"/>
                            </a:rPr>
                            <m:t>4</m:t>
                          </m:r>
                        </m:den>
                      </m:f>
                    </m:oMath>
                  </m:oMathPara>
                </a14:m>
                <a:endParaRPr lang="en-US"/>
              </a:p>
            </p:txBody>
          </p:sp>
        </mc:Choice>
        <mc:Fallback xmlns="">
          <p:sp>
            <p:nvSpPr>
              <p:cNvPr id="12" name="TextBox 11">
                <a:extLst>
                  <a:ext uri="{FF2B5EF4-FFF2-40B4-BE49-F238E27FC236}">
                    <a16:creationId xmlns:a16="http://schemas.microsoft.com/office/drawing/2014/main" id="{E97C1255-1487-4248-A1CB-0F83A961DE80}"/>
                  </a:ext>
                </a:extLst>
              </p:cNvPr>
              <p:cNvSpPr txBox="1">
                <a:spLocks noRot="1" noChangeAspect="1" noMove="1" noResize="1" noEditPoints="1" noAdjustHandles="1" noChangeArrowheads="1" noChangeShapeType="1" noTextEdit="1"/>
              </p:cNvSpPr>
              <p:nvPr/>
            </p:nvSpPr>
            <p:spPr>
              <a:xfrm>
                <a:off x="2699792" y="2009442"/>
                <a:ext cx="4633664" cy="786177"/>
              </a:xfrm>
              <a:prstGeom prst="rect">
                <a:avLst/>
              </a:prstGeom>
              <a:blipFill>
                <a:blip r:embed="rId9"/>
                <a:stretch>
                  <a:fillRect/>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F2A180DC-2621-4D29-B1DD-9C21A678FD76}"/>
              </a:ext>
            </a:extLst>
          </p:cNvPr>
          <p:cNvSpPr/>
          <p:nvPr/>
        </p:nvSpPr>
        <p:spPr>
          <a:xfrm>
            <a:off x="2195736" y="4005064"/>
            <a:ext cx="4633664" cy="17369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solidFill>
                  <a:srgbClr val="FF0000"/>
                </a:solidFill>
              </a:rPr>
              <a:t>Anh được ít kẹo hơn em.</a:t>
            </a:r>
          </a:p>
          <a:p>
            <a:r>
              <a:rPr lang="en-US">
                <a:solidFill>
                  <a:srgbClr val="FF0000"/>
                </a:solidFill>
              </a:rPr>
              <a:t>Vì: </a:t>
            </a:r>
          </a:p>
        </p:txBody>
      </p:sp>
      <p:graphicFrame>
        <p:nvGraphicFramePr>
          <p:cNvPr id="3" name="Object 2">
            <a:extLst>
              <a:ext uri="{FF2B5EF4-FFF2-40B4-BE49-F238E27FC236}">
                <a16:creationId xmlns:a16="http://schemas.microsoft.com/office/drawing/2014/main" id="{E7CE5C25-A941-4D66-A062-8FD256977857}"/>
              </a:ext>
            </a:extLst>
          </p:cNvPr>
          <p:cNvGraphicFramePr>
            <a:graphicFrameLocks noChangeAspect="1"/>
          </p:cNvGraphicFramePr>
          <p:nvPr>
            <p:extLst>
              <p:ext uri="{D42A27DB-BD31-4B8C-83A1-F6EECF244321}">
                <p14:modId xmlns:p14="http://schemas.microsoft.com/office/powerpoint/2010/main" val="2134434111"/>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name="Equation" r:id="rId10" imgW="114120" imgH="177480" progId="Equation.DSMT4">
                  <p:embed/>
                </p:oleObj>
              </mc:Choice>
              <mc:Fallback>
                <p:oleObj name="Equation" r:id="rId10" imgW="114120" imgH="177480" progId="Equation.DSMT4">
                  <p:embed/>
                  <p:pic>
                    <p:nvPicPr>
                      <p:cNvPr id="0" name=""/>
                      <p:cNvPicPr/>
                      <p:nvPr/>
                    </p:nvPicPr>
                    <p:blipFill>
                      <a:blip r:embed="rId6"/>
                      <a:stretch>
                        <a:fillRect/>
                      </a:stretch>
                    </p:blipFill>
                    <p:spPr>
                      <a:xfrm>
                        <a:off x="4794250" y="2371725"/>
                        <a:ext cx="114300" cy="1778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396443A-8568-4271-AC39-95CADBC6F7D6}"/>
                  </a:ext>
                </a:extLst>
              </p:cNvPr>
              <p:cNvSpPr txBox="1"/>
              <p:nvPr/>
            </p:nvSpPr>
            <p:spPr>
              <a:xfrm>
                <a:off x="1663700" y="4481624"/>
                <a:ext cx="4572000"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panose="02040503050406030204" pitchFamily="18" charset="0"/>
                            </a:rPr>
                          </m:ctrlPr>
                        </m:fPr>
                        <m:num>
                          <m:r>
                            <a:rPr lang="en-US">
                              <a:solidFill>
                                <a:srgbClr val="FF0000"/>
                              </a:solidFill>
                              <a:latin typeface="Cambria Math" panose="02040503050406030204" pitchFamily="18" charset="0"/>
                            </a:rPr>
                            <m:t>1</m:t>
                          </m:r>
                        </m:num>
                        <m:den>
                          <m:r>
                            <a:rPr lang="en-US" i="0">
                              <a:solidFill>
                                <a:srgbClr val="FF0000"/>
                              </a:solidFill>
                              <a:latin typeface="Cambria Math" panose="02040503050406030204" pitchFamily="18" charset="0"/>
                            </a:rPr>
                            <m:t>4</m:t>
                          </m:r>
                        </m:den>
                      </m:f>
                      <m:r>
                        <a:rPr lang="en-US" i="0">
                          <a:solidFill>
                            <a:srgbClr val="FF0000"/>
                          </a:solidFill>
                          <a:latin typeface="Cambria Math" panose="02040503050406030204" pitchFamily="18" charset="0"/>
                        </a:rPr>
                        <m:t>&lt;</m:t>
                      </m:r>
                      <m:f>
                        <m:fPr>
                          <m:ctrlPr>
                            <a:rPr lang="en-US" i="1">
                              <a:solidFill>
                                <a:srgbClr val="FF0000"/>
                              </a:solidFill>
                              <a:latin typeface="Cambria Math" panose="02040503050406030204" pitchFamily="18" charset="0"/>
                            </a:rPr>
                          </m:ctrlPr>
                        </m:fPr>
                        <m:num>
                          <m:r>
                            <a:rPr lang="en-US" i="0">
                              <a:solidFill>
                                <a:srgbClr val="FF0000"/>
                              </a:solidFill>
                              <a:latin typeface="Cambria Math" panose="02040503050406030204" pitchFamily="18" charset="0"/>
                            </a:rPr>
                            <m:t>16</m:t>
                          </m:r>
                        </m:num>
                        <m:den>
                          <m:r>
                            <a:rPr lang="en-US" i="0">
                              <a:solidFill>
                                <a:srgbClr val="FF0000"/>
                              </a:solidFill>
                              <a:latin typeface="Cambria Math" panose="02040503050406030204" pitchFamily="18" charset="0"/>
                            </a:rPr>
                            <m:t>4</m:t>
                          </m:r>
                        </m:den>
                      </m:f>
                    </m:oMath>
                  </m:oMathPara>
                </a14:m>
                <a:endParaRPr lang="en-US"/>
              </a:p>
            </p:txBody>
          </p:sp>
        </mc:Choice>
        <mc:Fallback xmlns="">
          <p:sp>
            <p:nvSpPr>
              <p:cNvPr id="14" name="TextBox 13">
                <a:extLst>
                  <a:ext uri="{FF2B5EF4-FFF2-40B4-BE49-F238E27FC236}">
                    <a16:creationId xmlns:a16="http://schemas.microsoft.com/office/drawing/2014/main" id="{B396443A-8568-4271-AC39-95CADBC6F7D6}"/>
                  </a:ext>
                </a:extLst>
              </p:cNvPr>
              <p:cNvSpPr txBox="1">
                <a:spLocks noRot="1" noChangeAspect="1" noMove="1" noResize="1" noEditPoints="1" noAdjustHandles="1" noChangeArrowheads="1" noChangeShapeType="1" noTextEdit="1"/>
              </p:cNvSpPr>
              <p:nvPr/>
            </p:nvSpPr>
            <p:spPr>
              <a:xfrm>
                <a:off x="1663700" y="4481624"/>
                <a:ext cx="4572000" cy="783804"/>
              </a:xfrm>
              <a:prstGeom prst="rect">
                <a:avLst/>
              </a:prstGeom>
              <a:blipFill>
                <a:blip r:embed="rId11"/>
                <a:stretch>
                  <a:fillRect/>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628759-7E91-4D92-9381-CC6C20DB21DC}"/>
              </a:ext>
            </a:extLst>
          </p:cNvPr>
          <p:cNvSpPr/>
          <p:nvPr/>
        </p:nvSpPr>
        <p:spPr>
          <a:xfrm>
            <a:off x="3305871" y="4672232"/>
            <a:ext cx="4037465" cy="1636540"/>
          </a:xfrm>
          <a:prstGeom prst="rect">
            <a:avLst/>
          </a:prstGeom>
          <a:noFill/>
        </p:spPr>
        <p:txBody>
          <a:bodyPr wrap="none">
            <a:prstTxWarp prst="textWave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1" u="none" strike="noStrike" kern="1200" cap="none" spc="0" normalizeH="0" baseline="0" noProof="0" dirty="0" err="1">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Giải</a:t>
            </a:r>
            <a:r>
              <a:rPr kumimoji="0" lang="en-US" sz="9600" b="1" i="1" u="none" strike="noStrike" kern="1200" cap="none" spc="0" normalizeH="0" baseline="0" noProof="0" dirty="0">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 </a:t>
            </a:r>
            <a:r>
              <a:rPr kumimoji="0" lang="en-US" sz="9600" b="1" i="1" u="none" strike="noStrike" kern="1200" cap="none" spc="0" normalizeH="0" baseline="0" noProof="0" dirty="0" err="1">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cứu</a:t>
            </a:r>
            <a:r>
              <a:rPr kumimoji="0" lang="en-US" sz="9600" b="1" i="1" u="none" strike="noStrike" kern="1200" cap="none" spc="0" normalizeH="0" baseline="0" noProof="0" dirty="0">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 </a:t>
            </a:r>
            <a:r>
              <a:rPr kumimoji="0" lang="en-US" sz="9600" b="1" i="1" u="none" strike="noStrike" kern="1200" cap="none" spc="0" normalizeH="0" baseline="0" noProof="0" dirty="0" err="1">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thần</a:t>
            </a:r>
            <a:r>
              <a:rPr kumimoji="0" lang="en-US" sz="9600" b="1" i="1" u="none" strike="noStrike" kern="1200" cap="none" spc="0" normalizeH="0" baseline="0" noProof="0" dirty="0">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 </a:t>
            </a:r>
            <a:r>
              <a:rPr kumimoji="0" lang="en-US" sz="9600" b="1" i="1" u="none" strike="noStrike" kern="1200" cap="none" spc="0" normalizeH="0" baseline="0" noProof="0" dirty="0" err="1">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rPr>
              <a:t>đèn</a:t>
            </a:r>
            <a:endParaRPr kumimoji="0" lang="en-US" sz="9600" b="1" i="1" u="none" strike="noStrike" kern="1200" cap="none" spc="0" normalizeH="0" baseline="0" noProof="0" dirty="0">
              <a:ln w="22225">
                <a:solidFill>
                  <a:srgbClr val="ED7D31"/>
                </a:solidFill>
                <a:prstDash val="solid"/>
              </a:ln>
              <a:solidFill>
                <a:srgbClr val="ED7D31"/>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A6C0FC70-13C6-4764-9F0B-A661A71F9A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2546350"/>
            <a:ext cx="2678113"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iai cứu">
            <a:extLst>
              <a:ext uri="{FF2B5EF4-FFF2-40B4-BE49-F238E27FC236}">
                <a16:creationId xmlns:a16="http://schemas.microsoft.com/office/drawing/2014/main" id="{8C840DB8-7C2B-476D-8D72-FABAFCDF14B0}"/>
              </a:ext>
            </a:extLst>
          </p:cNvPr>
          <p:cNvSpPr/>
          <p:nvPr/>
        </p:nvSpPr>
        <p:spPr>
          <a:xfrm>
            <a:off x="455613" y="3800475"/>
            <a:ext cx="1328737" cy="958850"/>
          </a:xfrm>
          <a:prstGeom prst="star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Giải</a:t>
            </a: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Cứu</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par>
                          <p:cTn id="7" fill="hold">
                            <p:stCondLst>
                              <p:cond delay="2000"/>
                            </p:stCondLst>
                            <p:childTnLst>
                              <p:par>
                                <p:cTn id="8" presetID="56" presetClass="path" presetSubtype="0" accel="50000" decel="50000" fill="hold" nodeType="afterEffect">
                                  <p:stCondLst>
                                    <p:cond delay="0"/>
                                  </p:stCondLst>
                                  <p:childTnLst>
                                    <p:animMotion origin="layout" path="M 3.54167E-6 4.44444E-6 L 0.14648 -0.35834 " pathEditMode="relative" rAng="0" ptsTypes="AA">
                                      <p:cBhvr>
                                        <p:cTn id="9" dur="2000" fill="hold"/>
                                        <p:tgtEl>
                                          <p:spTgt spid="6"/>
                                        </p:tgtEl>
                                        <p:attrNameLst>
                                          <p:attrName>ppt_x</p:attrName>
                                          <p:attrName>ppt_y</p:attrName>
                                        </p:attrNameLst>
                                      </p:cBhvr>
                                      <p:rCtr x="7318" y="-17917"/>
                                    </p:animMotion>
                                  </p:childTnLst>
                                </p:cTn>
                              </p:par>
                            </p:childTnLst>
                          </p:cTn>
                        </p:par>
                        <p:par>
                          <p:cTn id="10" fill="hold">
                            <p:stCondLst>
                              <p:cond delay="4000"/>
                            </p:stCondLst>
                            <p:childTnLst>
                              <p:par>
                                <p:cTn id="11" presetID="56" presetClass="path" presetSubtype="0" accel="50000" decel="50000" fill="hold" nodeType="afterEffect">
                                  <p:stCondLst>
                                    <p:cond delay="0"/>
                                  </p:stCondLst>
                                  <p:childTnLst>
                                    <p:animMotion origin="layout" path="M 0.14648 -0.35834 L -0.03295 -0.40602 " pathEditMode="relative" rAng="0" ptsTypes="AA">
                                      <p:cBhvr>
                                        <p:cTn id="12" dur="2000" fill="hold"/>
                                        <p:tgtEl>
                                          <p:spTgt spid="6"/>
                                        </p:tgtEl>
                                        <p:attrNameLst>
                                          <p:attrName>ppt_x</p:attrName>
                                          <p:attrName>ppt_y</p:attrName>
                                        </p:attrNameLst>
                                      </p:cBhvr>
                                      <p:rCtr x="-8971" y="-2384"/>
                                    </p:animMotion>
                                  </p:childTnLst>
                                </p:cTn>
                              </p:par>
                            </p:childTnLst>
                          </p:cTn>
                        </p:par>
                        <p:par>
                          <p:cTn id="13" fill="hold">
                            <p:stCondLst>
                              <p:cond delay="6000"/>
                            </p:stCondLst>
                            <p:childTnLst>
                              <p:par>
                                <p:cTn id="14" presetID="53" presetClass="exit" presetSubtype="32" fill="hold" nodeType="afterEffect">
                                  <p:stCondLst>
                                    <p:cond delay="0"/>
                                  </p:stCondLst>
                                  <p:childTnLst>
                                    <p:anim calcmode="lin" valueType="num">
                                      <p:cBhvr>
                                        <p:cTn id="15" dur="500"/>
                                        <p:tgtEl>
                                          <p:spTgt spid="6"/>
                                        </p:tgtEl>
                                        <p:attrNameLst>
                                          <p:attrName>ppt_w</p:attrName>
                                        </p:attrNameLst>
                                      </p:cBhvr>
                                      <p:tavLst>
                                        <p:tav tm="0">
                                          <p:val>
                                            <p:strVal val="ppt_w"/>
                                          </p:val>
                                        </p:tav>
                                        <p:tav tm="100000">
                                          <p:val>
                                            <p:fltVal val="0"/>
                                          </p:val>
                                        </p:tav>
                                      </p:tavLst>
                                    </p:anim>
                                    <p:anim calcmode="lin" valueType="num">
                                      <p:cBhvr>
                                        <p:cTn id="16" dur="500"/>
                                        <p:tgtEl>
                                          <p:spTgt spid="6"/>
                                        </p:tgtEl>
                                        <p:attrNameLst>
                                          <p:attrName>ppt_h</p:attrName>
                                        </p:attrNameLst>
                                      </p:cBhvr>
                                      <p:tavLst>
                                        <p:tav tm="0">
                                          <p:val>
                                            <p:strVal val="ppt_h"/>
                                          </p:val>
                                        </p:tav>
                                        <p:tav tm="100000">
                                          <p:val>
                                            <p:fltVal val="0"/>
                                          </p:val>
                                        </p:tav>
                                      </p:tavLst>
                                    </p:anim>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手绘人物图案疑问困惑_素材图片免费下载_富图网">
            <a:extLst>
              <a:ext uri="{FF2B5EF4-FFF2-40B4-BE49-F238E27FC236}">
                <a16:creationId xmlns:a16="http://schemas.microsoft.com/office/drawing/2014/main" id="{4F735C2C-773B-45EF-A30B-B5979E26B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3F1307EA-9C63-43A4-823C-189A9331C763}"/>
              </a:ext>
            </a:extLst>
          </p:cNvPr>
          <p:cNvSpPr/>
          <p:nvPr/>
        </p:nvSpPr>
        <p:spPr>
          <a:xfrm>
            <a:off x="3275856" y="1150157"/>
            <a:ext cx="4392488" cy="2592288"/>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Phân số thập phân là gì?</a:t>
            </a:r>
          </a:p>
        </p:txBody>
      </p:sp>
    </p:spTree>
    <p:extLst>
      <p:ext uri="{BB962C8B-B14F-4D97-AF65-F5344CB8AC3E}">
        <p14:creationId xmlns:p14="http://schemas.microsoft.com/office/powerpoint/2010/main" val="19009184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76984"/>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INKNOELEADERBOARD" val="-93737538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583</TotalTime>
  <Words>629</Words>
  <Application>Microsoft Office PowerPoint</Application>
  <PresentationFormat>On-screen Show (4:3)</PresentationFormat>
  <Paragraphs>235</Paragraphs>
  <Slides>18</Slides>
  <Notes>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30" baseType="lpstr">
      <vt:lpstr>Arial</vt:lpstr>
      <vt:lpstr>Calibri</vt:lpstr>
      <vt:lpstr>Calibri Light</vt:lpstr>
      <vt:lpstr>Cambria Math</vt:lpstr>
      <vt:lpstr>Constantia</vt:lpstr>
      <vt:lpstr>Times</vt:lpstr>
      <vt:lpstr>Times New Roman</vt:lpstr>
      <vt:lpstr>Wingdings 2</vt:lpstr>
      <vt:lpstr>Zilla Slab</vt:lpstr>
      <vt:lpstr>Flow</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Clearly Presented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in here</dc:title>
  <dc:creator>Pearce</dc:creator>
  <cp:lastModifiedBy>SONY</cp:lastModifiedBy>
  <cp:revision>83</cp:revision>
  <dcterms:created xsi:type="dcterms:W3CDTF">2005-04-26T09:52:17Z</dcterms:created>
  <dcterms:modified xsi:type="dcterms:W3CDTF">2022-09-09T02:47:30Z</dcterms:modified>
</cp:coreProperties>
</file>