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7.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8.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4" r:id="rId2"/>
    <p:sldMasterId id="2147483667" r:id="rId3"/>
    <p:sldMasterId id="2147483679" r:id="rId4"/>
    <p:sldMasterId id="2147483691" r:id="rId5"/>
    <p:sldMasterId id="2147483703" r:id="rId6"/>
    <p:sldMasterId id="2147483753" r:id="rId7"/>
    <p:sldMasterId id="2147483765" r:id="rId8"/>
    <p:sldMasterId id="2147483778" r:id="rId9"/>
  </p:sldMasterIdLst>
  <p:notesMasterIdLst>
    <p:notesMasterId r:id="rId34"/>
  </p:notesMasterIdLst>
  <p:sldIdLst>
    <p:sldId id="337" r:id="rId10"/>
    <p:sldId id="338" r:id="rId11"/>
    <p:sldId id="336" r:id="rId12"/>
    <p:sldId id="286" r:id="rId13"/>
    <p:sldId id="284" r:id="rId14"/>
    <p:sldId id="339" r:id="rId15"/>
    <p:sldId id="287" r:id="rId16"/>
    <p:sldId id="289" r:id="rId17"/>
    <p:sldId id="340" r:id="rId18"/>
    <p:sldId id="288" r:id="rId19"/>
    <p:sldId id="341" r:id="rId20"/>
    <p:sldId id="290" r:id="rId21"/>
    <p:sldId id="261" r:id="rId22"/>
    <p:sldId id="264" r:id="rId23"/>
    <p:sldId id="328" r:id="rId24"/>
    <p:sldId id="329" r:id="rId25"/>
    <p:sldId id="293" r:id="rId26"/>
    <p:sldId id="330" r:id="rId27"/>
    <p:sldId id="331" r:id="rId28"/>
    <p:sldId id="262" r:id="rId29"/>
    <p:sldId id="332" r:id="rId30"/>
    <p:sldId id="283" r:id="rId31"/>
    <p:sldId id="342" r:id="rId32"/>
    <p:sldId id="343"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409"/>
    <a:srgbClr val="FFDE04"/>
    <a:srgbClr val="EFCB5D"/>
    <a:srgbClr val="F26645"/>
    <a:srgbClr val="C20316"/>
    <a:srgbClr val="F0CB5C"/>
    <a:srgbClr val="C7020C"/>
    <a:srgbClr val="644825"/>
    <a:srgbClr val="805C2F"/>
    <a:srgbClr val="FFF9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309" autoAdjust="0"/>
    <p:restoredTop sz="94637" autoAdjust="0"/>
  </p:normalViewPr>
  <p:slideViewPr>
    <p:cSldViewPr snapToGrid="0">
      <p:cViewPr varScale="1">
        <p:scale>
          <a:sx n="73" d="100"/>
          <a:sy n="73" d="100"/>
        </p:scale>
        <p:origin x="282"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BC72F8-81A8-467D-B6E1-BE08C092B8B2}" type="datetimeFigureOut">
              <a:rPr lang="zh-CN" altLang="en-US" smtClean="0"/>
              <a:t>2021/12/2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D88747-8A96-44D6-B8F0-B45260E399A8}" type="slidenum">
              <a:rPr lang="zh-CN" altLang="en-US" smtClean="0"/>
              <a:t>‹#›</a:t>
            </a:fld>
            <a:endParaRPr lang="zh-CN" altLang="en-US"/>
          </a:p>
        </p:txBody>
      </p:sp>
    </p:spTree>
    <p:extLst>
      <p:ext uri="{BB962C8B-B14F-4D97-AF65-F5344CB8AC3E}">
        <p14:creationId xmlns:p14="http://schemas.microsoft.com/office/powerpoint/2010/main" val="3726273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bức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tranh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vẽ</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cảnh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bạn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nhỏ</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đang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thả</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diều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trong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đêm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trăng</a:t>
            </a:r>
            <a:endParaRPr lang="en-US" dirty="0"/>
          </a:p>
        </p:txBody>
      </p:sp>
      <p:sp>
        <p:nvSpPr>
          <p:cNvPr id="4" name="Slide Number Placeholder 3"/>
          <p:cNvSpPr>
            <a:spLocks noGrp="1"/>
          </p:cNvSpPr>
          <p:nvPr>
            <p:ph type="sldNum" sz="quarter" idx="5"/>
          </p:nvPr>
        </p:nvSpPr>
        <p:spPr/>
        <p:txBody>
          <a:bodyPr/>
          <a:lstStyle/>
          <a:p>
            <a:fld id="{71D88747-8A96-44D6-B8F0-B45260E399A8}" type="slidenum">
              <a:rPr lang="zh-CN" altLang="en-US" smtClean="0"/>
              <a:t>4</a:t>
            </a:fld>
            <a:endParaRPr lang="zh-CN" altLang="en-US"/>
          </a:p>
        </p:txBody>
      </p:sp>
    </p:spTree>
    <p:extLst>
      <p:ext uri="{BB962C8B-B14F-4D97-AF65-F5344CB8AC3E}">
        <p14:creationId xmlns:p14="http://schemas.microsoft.com/office/powerpoint/2010/main" val="8004637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panose="020B0604020202020204" pitchFamily="34" charset="0"/>
                <a:ea typeface="Microsoft YaHei" panose="020B0503020204020204" pitchFamily="34" charset="-122"/>
              </a:defRPr>
            </a:lvl1pPr>
            <a:lvl2pPr marL="742950" indent="-285750">
              <a:defRPr sz="3200">
                <a:solidFill>
                  <a:schemeClr val="tx1"/>
                </a:solidFill>
                <a:latin typeface="Arial" panose="020B0604020202020204" pitchFamily="34" charset="0"/>
                <a:ea typeface="Microsoft YaHei" panose="020B0503020204020204" pitchFamily="34" charset="-122"/>
              </a:defRPr>
            </a:lvl2pPr>
            <a:lvl3pPr marL="1143000" indent="-228600">
              <a:defRPr sz="3200">
                <a:solidFill>
                  <a:schemeClr val="tx1"/>
                </a:solidFill>
                <a:latin typeface="Arial" panose="020B0604020202020204" pitchFamily="34" charset="0"/>
                <a:ea typeface="Microsoft YaHei" panose="020B0503020204020204" pitchFamily="34" charset="-122"/>
              </a:defRPr>
            </a:lvl3pPr>
            <a:lvl4pPr marL="1600200" indent="-228600">
              <a:defRPr sz="3200">
                <a:solidFill>
                  <a:schemeClr val="tx1"/>
                </a:solidFill>
                <a:latin typeface="Arial" panose="020B0604020202020204" pitchFamily="34" charset="0"/>
                <a:ea typeface="Microsoft YaHei" panose="020B0503020204020204" pitchFamily="34" charset="-122"/>
              </a:defRPr>
            </a:lvl4pPr>
            <a:lvl5pPr marL="2057400" indent="-228600">
              <a:defRPr sz="3200">
                <a:solidFill>
                  <a:schemeClr val="tx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sz="3200">
                <a:solidFill>
                  <a:schemeClr val="tx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sz="3200">
                <a:solidFill>
                  <a:schemeClr val="tx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sz="3200">
                <a:solidFill>
                  <a:schemeClr val="tx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sz="3200">
                <a:solidFill>
                  <a:schemeClr val="tx1"/>
                </a:solidFill>
                <a:latin typeface="Arial" panose="020B0604020202020204" pitchFamily="34" charset="0"/>
                <a:ea typeface="Microsoft YaHei" panose="020B0503020204020204" pitchFamily="34" charset="-122"/>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0D39F0C-9F3C-440C-9C35-6ABD14C9791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icrosoft YaHei" panose="020B0503020204020204" pitchFamily="34" charset="-122"/>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icrosoft YaHei" panose="020B0503020204020204" pitchFamily="34" charset="-122"/>
              <a:cs typeface="+mn-cs"/>
            </a:endParaRPr>
          </a:p>
        </p:txBody>
      </p:sp>
    </p:spTree>
    <p:extLst>
      <p:ext uri="{BB962C8B-B14F-4D97-AF65-F5344CB8AC3E}">
        <p14:creationId xmlns:p14="http://schemas.microsoft.com/office/powerpoint/2010/main" val="2543834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D88747-8A96-44D6-B8F0-B45260E399A8}" type="slidenum">
              <a:rPr lang="zh-CN" altLang="en-US" smtClean="0"/>
              <a:t>13</a:t>
            </a:fld>
            <a:endParaRPr lang="zh-CN" altLang="en-US"/>
          </a:p>
        </p:txBody>
      </p:sp>
    </p:spTree>
    <p:extLst>
      <p:ext uri="{BB962C8B-B14F-4D97-AF65-F5344CB8AC3E}">
        <p14:creationId xmlns:p14="http://schemas.microsoft.com/office/powerpoint/2010/main" val="4147076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D88747-8A96-44D6-B8F0-B45260E399A8}" type="slidenum">
              <a:rPr lang="zh-CN" altLang="en-US" smtClean="0"/>
              <a:t>14</a:t>
            </a:fld>
            <a:endParaRPr lang="zh-CN" altLang="en-US"/>
          </a:p>
        </p:txBody>
      </p:sp>
    </p:spTree>
    <p:extLst>
      <p:ext uri="{BB962C8B-B14F-4D97-AF65-F5344CB8AC3E}">
        <p14:creationId xmlns:p14="http://schemas.microsoft.com/office/powerpoint/2010/main" val="4050288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0BA514-D007-4732-BE4A-6E46748CFF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2111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dirty="0">
                <a:effectLst/>
                <a:latin typeface="Times New Roman" panose="02020603050405020304" pitchFamily="18" charset="0"/>
                <a:ea typeface="Times New Roman" panose="02020603050405020304" pitchFamily="18" charset="0"/>
              </a:rPr>
              <a:t>Cánh diều là ước mơ, là khao khát của trẻ thơ. Mỗi bạn trẻ thả diều đều đặt ước mơ của mình vào đó. Những ước mơ đẹp sẽ chắp cánh cho bạn trong cuộc sống.</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0BA514-D007-4732-BE4A-6E46748CFF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2130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D88747-8A96-44D6-B8F0-B45260E399A8}"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513687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800" dirty="0">
                <a:effectLst/>
                <a:latin typeface="Times New Roman" panose="02020603050405020304" pitchFamily="18" charset="0"/>
                <a:ea typeface="Times New Roman" panose="02020603050405020304" pitchFamily="18" charset="0"/>
              </a:rPr>
              <a:t>Cánh diều thật thân quen với tuổi thơ. Nó là kỉ niệm đẹp, nó mang đến niềm vui sướng và những khát vọng tốt đẹp cho đám trẻ mục đồng khi thả diều.</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0BA514-D007-4732-BE4A-6E46748CFF3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1515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D53DC-F111-464F-8D33-E47FBE80D1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36204D-9E35-4CF5-AA06-1D63C48F35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C45C59-02DB-4F10-ADA8-82AC4A05E8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9DCE9E-95D2-414E-9950-3D95F7323F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906E2A-8FA7-47B7-A621-6162C15B2D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73EDEF-2AD8-45D6-8592-777A2AA98CCB}"/>
              </a:ext>
            </a:extLst>
          </p:cNvPr>
          <p:cNvSpPr>
            <a:spLocks noGrp="1"/>
          </p:cNvSpPr>
          <p:nvPr>
            <p:ph type="dt" sz="half" idx="10"/>
          </p:nvPr>
        </p:nvSpPr>
        <p:spPr/>
        <p:txBody>
          <a:bodyPr/>
          <a:lstStyle/>
          <a:p>
            <a:fld id="{31E0C1E1-0F73-40D4-A8BA-3A9C31EFA5A8}" type="datetimeFigureOut">
              <a:rPr lang="en-US" smtClean="0"/>
              <a:t>12/2/2021</a:t>
            </a:fld>
            <a:endParaRPr lang="en-US"/>
          </a:p>
        </p:txBody>
      </p:sp>
      <p:sp>
        <p:nvSpPr>
          <p:cNvPr id="8" name="Footer Placeholder 7">
            <a:extLst>
              <a:ext uri="{FF2B5EF4-FFF2-40B4-BE49-F238E27FC236}">
                <a16:creationId xmlns:a16="http://schemas.microsoft.com/office/drawing/2014/main" id="{6C9CD19C-61C7-4078-A073-BC8A02C3EF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F34DD9-6176-4D81-8D70-A1F98A803547}"/>
              </a:ext>
            </a:extLst>
          </p:cNvPr>
          <p:cNvSpPr>
            <a:spLocks noGrp="1"/>
          </p:cNvSpPr>
          <p:nvPr>
            <p:ph type="sldNum" sz="quarter" idx="12"/>
          </p:nvPr>
        </p:nvSpPr>
        <p:spPr/>
        <p:txBody>
          <a:bodyPr/>
          <a:lstStyle/>
          <a:p>
            <a:fld id="{6E8A36E4-4F4A-4378-B596-E37870BCA0DB}" type="slidenum">
              <a:rPr lang="en-US" smtClean="0"/>
              <a:t>‹#›</a:t>
            </a:fld>
            <a:endParaRPr lang="en-US"/>
          </a:p>
        </p:txBody>
      </p:sp>
    </p:spTree>
    <p:extLst>
      <p:ext uri="{BB962C8B-B14F-4D97-AF65-F5344CB8AC3E}">
        <p14:creationId xmlns:p14="http://schemas.microsoft.com/office/powerpoint/2010/main" val="276019295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defTabSz="1219170" eaLnBrk="0" fontAlgn="base" hangingPunct="0">
              <a:spcBef>
                <a:spcPct val="50000"/>
              </a:spcBef>
              <a:spcAft>
                <a:spcPct val="0"/>
              </a:spcAft>
              <a:defRPr/>
            </a:pPr>
            <a:r>
              <a:rPr lang="en-US" smtClean="0">
                <a:solidFill>
                  <a:prstClr val="black">
                    <a:tint val="75000"/>
                  </a:prstClr>
                </a:solidFill>
                <a:latin typeface=".VnTime" panose="020B7200000000000000" pitchFamily="34" charset="0"/>
              </a:rPr>
              <a:t>31/10/2008</a:t>
            </a:r>
            <a:endParaRPr lang="en-US">
              <a:solidFill>
                <a:prstClr val="black">
                  <a:tint val="75000"/>
                </a:prstClr>
              </a:solidFill>
              <a:latin typeface=".VnTime" panose="020B7200000000000000" pitchFamily="34" charset="0"/>
            </a:endParaRPr>
          </a:p>
        </p:txBody>
      </p:sp>
      <p:sp>
        <p:nvSpPr>
          <p:cNvPr id="5" name="Nơi giữ chỗ cho Chân trang 4"/>
          <p:cNvSpPr>
            <a:spLocks noGrp="1"/>
          </p:cNvSpPr>
          <p:nvPr>
            <p:ph type="ftr" sz="quarter" idx="11"/>
          </p:nvPr>
        </p:nvSpPr>
        <p:spPr/>
        <p:txBody>
          <a:bodyPr/>
          <a:lstStyle>
            <a:lvl1pPr>
              <a:defRPr/>
            </a:lvl1pPr>
          </a:lstStyle>
          <a:p>
            <a:pPr defTabSz="1219170" eaLnBrk="0" fontAlgn="base" hangingPunct="0">
              <a:spcBef>
                <a:spcPct val="50000"/>
              </a:spcBef>
              <a:spcAft>
                <a:spcPct val="0"/>
              </a:spcAft>
              <a:defRPr/>
            </a:pPr>
            <a:endParaRPr lang="en-US">
              <a:latin typeface=".VnTime" panose="020B7200000000000000" pitchFamily="34" charset="0"/>
            </a:endParaRPr>
          </a:p>
        </p:txBody>
      </p:sp>
      <p:sp>
        <p:nvSpPr>
          <p:cNvPr id="6" name="Nơi giữ chỗ cho Số hiệu Bản chiếu 5"/>
          <p:cNvSpPr>
            <a:spLocks noGrp="1"/>
          </p:cNvSpPr>
          <p:nvPr>
            <p:ph type="sldNum" sz="quarter" idx="12"/>
          </p:nvPr>
        </p:nvSpPr>
        <p:spPr/>
        <p:txBody>
          <a:bodyPr/>
          <a:lstStyle>
            <a:lvl1pPr>
              <a:defRPr/>
            </a:lvl1pPr>
          </a:lstStyle>
          <a:p>
            <a:pPr defTabSz="1219170" eaLnBrk="0" fontAlgn="base" hangingPunct="0">
              <a:spcBef>
                <a:spcPct val="50000"/>
              </a:spcBef>
              <a:spcAft>
                <a:spcPct val="0"/>
              </a:spcAft>
            </a:pPr>
            <a:fld id="{858DE4E6-3777-4353-B98D-759E7FF8B93D}" type="slidenum">
              <a:rPr lang="en-US" altLang="en-US" smtClean="0">
                <a:latin typeface=".VnTime" panose="020B7200000000000000" pitchFamily="34" charset="0"/>
              </a:rPr>
              <a:pPr defTabSz="1219170" eaLnBrk="0" fontAlgn="base" hangingPunct="0">
                <a:spcBef>
                  <a:spcPct val="5000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239937473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09"/>
            <a:ext cx="10363200" cy="1362075"/>
          </a:xfrm>
        </p:spPr>
        <p:txBody>
          <a:bodyPr anchor="t"/>
          <a:lstStyle>
            <a:lvl1pPr algn="l">
              <a:defRPr sz="5333"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lvl1pPr>
              <a:defRPr/>
            </a:lvl1pPr>
          </a:lstStyle>
          <a:p>
            <a:pPr defTabSz="1219170" eaLnBrk="0" fontAlgn="base" hangingPunct="0">
              <a:spcBef>
                <a:spcPct val="50000"/>
              </a:spcBef>
              <a:spcAft>
                <a:spcPct val="0"/>
              </a:spcAft>
              <a:defRPr/>
            </a:pPr>
            <a:r>
              <a:rPr lang="en-US" smtClean="0">
                <a:solidFill>
                  <a:prstClr val="black">
                    <a:tint val="75000"/>
                  </a:prstClr>
                </a:solidFill>
                <a:latin typeface=".VnTime" panose="020B7200000000000000" pitchFamily="34" charset="0"/>
              </a:rPr>
              <a:t>31/10/2008</a:t>
            </a:r>
            <a:endParaRPr lang="en-US">
              <a:solidFill>
                <a:prstClr val="black">
                  <a:tint val="75000"/>
                </a:prstClr>
              </a:solidFill>
              <a:latin typeface=".VnTime" panose="020B7200000000000000" pitchFamily="34" charset="0"/>
            </a:endParaRPr>
          </a:p>
        </p:txBody>
      </p:sp>
      <p:sp>
        <p:nvSpPr>
          <p:cNvPr id="5" name="Nơi giữ chỗ cho Chân trang 4"/>
          <p:cNvSpPr>
            <a:spLocks noGrp="1"/>
          </p:cNvSpPr>
          <p:nvPr>
            <p:ph type="ftr" sz="quarter" idx="11"/>
          </p:nvPr>
        </p:nvSpPr>
        <p:spPr/>
        <p:txBody>
          <a:bodyPr/>
          <a:lstStyle>
            <a:lvl1pPr>
              <a:defRPr/>
            </a:lvl1pPr>
          </a:lstStyle>
          <a:p>
            <a:pPr defTabSz="1219170" eaLnBrk="0" fontAlgn="base" hangingPunct="0">
              <a:spcBef>
                <a:spcPct val="50000"/>
              </a:spcBef>
              <a:spcAft>
                <a:spcPct val="0"/>
              </a:spcAft>
              <a:defRPr/>
            </a:pPr>
            <a:endParaRPr lang="en-US">
              <a:latin typeface=".VnTime" panose="020B7200000000000000" pitchFamily="34" charset="0"/>
            </a:endParaRPr>
          </a:p>
        </p:txBody>
      </p:sp>
      <p:sp>
        <p:nvSpPr>
          <p:cNvPr id="6" name="Nơi giữ chỗ cho Số hiệu Bản chiếu 5"/>
          <p:cNvSpPr>
            <a:spLocks noGrp="1"/>
          </p:cNvSpPr>
          <p:nvPr>
            <p:ph type="sldNum" sz="quarter" idx="12"/>
          </p:nvPr>
        </p:nvSpPr>
        <p:spPr/>
        <p:txBody>
          <a:bodyPr/>
          <a:lstStyle>
            <a:lvl1pPr>
              <a:defRPr/>
            </a:lvl1pPr>
          </a:lstStyle>
          <a:p>
            <a:pPr defTabSz="1219170" eaLnBrk="0" fontAlgn="base" hangingPunct="0">
              <a:spcBef>
                <a:spcPct val="50000"/>
              </a:spcBef>
              <a:spcAft>
                <a:spcPct val="0"/>
              </a:spcAft>
            </a:pPr>
            <a:fld id="{6DFA8BB0-C21D-4453-B1A8-4D34D929BDFD}" type="slidenum">
              <a:rPr lang="en-US" altLang="en-US" smtClean="0">
                <a:latin typeface=".VnTime" panose="020B7200000000000000" pitchFamily="34" charset="0"/>
              </a:rPr>
              <a:pPr defTabSz="1219170" eaLnBrk="0" fontAlgn="base" hangingPunct="0">
                <a:spcBef>
                  <a:spcPct val="5000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88314432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609607" y="1600206"/>
            <a:ext cx="5384799"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6197601" y="1600206"/>
            <a:ext cx="5384799"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3"/>
          <p:cNvSpPr>
            <a:spLocks noGrp="1"/>
          </p:cNvSpPr>
          <p:nvPr>
            <p:ph type="dt" sz="half" idx="10"/>
          </p:nvPr>
        </p:nvSpPr>
        <p:spPr/>
        <p:txBody>
          <a:bodyPr/>
          <a:lstStyle>
            <a:lvl1pPr>
              <a:defRPr/>
            </a:lvl1pPr>
          </a:lstStyle>
          <a:p>
            <a:pPr defTabSz="1219170" eaLnBrk="0" fontAlgn="base" hangingPunct="0">
              <a:spcBef>
                <a:spcPct val="50000"/>
              </a:spcBef>
              <a:spcAft>
                <a:spcPct val="0"/>
              </a:spcAft>
              <a:defRPr/>
            </a:pPr>
            <a:r>
              <a:rPr lang="en-US" smtClean="0">
                <a:solidFill>
                  <a:prstClr val="black">
                    <a:tint val="75000"/>
                  </a:prstClr>
                </a:solidFill>
                <a:latin typeface=".VnTime" panose="020B7200000000000000" pitchFamily="34" charset="0"/>
              </a:rPr>
              <a:t>31/10/2008</a:t>
            </a:r>
            <a:endParaRPr lang="en-US">
              <a:solidFill>
                <a:prstClr val="black">
                  <a:tint val="75000"/>
                </a:prstClr>
              </a:solidFill>
              <a:latin typeface=".VnTime" panose="020B7200000000000000" pitchFamily="34" charset="0"/>
            </a:endParaRPr>
          </a:p>
        </p:txBody>
      </p:sp>
      <p:sp>
        <p:nvSpPr>
          <p:cNvPr id="6" name="Nơi giữ chỗ cho Chân trang 4"/>
          <p:cNvSpPr>
            <a:spLocks noGrp="1"/>
          </p:cNvSpPr>
          <p:nvPr>
            <p:ph type="ftr" sz="quarter" idx="11"/>
          </p:nvPr>
        </p:nvSpPr>
        <p:spPr/>
        <p:txBody>
          <a:bodyPr/>
          <a:lstStyle>
            <a:lvl1pPr>
              <a:defRPr/>
            </a:lvl1pPr>
          </a:lstStyle>
          <a:p>
            <a:pPr defTabSz="1219170" eaLnBrk="0" fontAlgn="base" hangingPunct="0">
              <a:spcBef>
                <a:spcPct val="50000"/>
              </a:spcBef>
              <a:spcAft>
                <a:spcPct val="0"/>
              </a:spcAft>
              <a:defRPr/>
            </a:pPr>
            <a:endParaRPr lang="en-US">
              <a:latin typeface=".VnTime" panose="020B7200000000000000" pitchFamily="34" charset="0"/>
            </a:endParaRPr>
          </a:p>
        </p:txBody>
      </p:sp>
      <p:sp>
        <p:nvSpPr>
          <p:cNvPr id="7" name="Nơi giữ chỗ cho Số hiệu Bản chiếu 5"/>
          <p:cNvSpPr>
            <a:spLocks noGrp="1"/>
          </p:cNvSpPr>
          <p:nvPr>
            <p:ph type="sldNum" sz="quarter" idx="12"/>
          </p:nvPr>
        </p:nvSpPr>
        <p:spPr/>
        <p:txBody>
          <a:bodyPr/>
          <a:lstStyle>
            <a:lvl1pPr>
              <a:defRPr/>
            </a:lvl1pPr>
          </a:lstStyle>
          <a:p>
            <a:pPr defTabSz="1219170" eaLnBrk="0" fontAlgn="base" hangingPunct="0">
              <a:spcBef>
                <a:spcPct val="50000"/>
              </a:spcBef>
              <a:spcAft>
                <a:spcPct val="0"/>
              </a:spcAft>
            </a:pPr>
            <a:fld id="{7648A9B5-BEF2-49BE-A9ED-31ED7A377745}" type="slidenum">
              <a:rPr lang="en-US" altLang="en-US" smtClean="0">
                <a:latin typeface=".VnTime" panose="020B7200000000000000" pitchFamily="34" charset="0"/>
              </a:rPr>
              <a:pPr defTabSz="1219170" eaLnBrk="0" fontAlgn="base" hangingPunct="0">
                <a:spcBef>
                  <a:spcPct val="5000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348195249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vi-VN" smtClean="0"/>
              <a:t>Bấm &amp; sửa kiểu tiêu đề</a:t>
            </a:r>
          </a:p>
        </p:txBody>
      </p:sp>
      <p:sp>
        <p:nvSpPr>
          <p:cNvPr id="4" name="Nơi giữ chỗ cho Nội dung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6193372"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vi-VN" smtClean="0"/>
              <a:t>Bấm &amp; sửa kiểu tiêu đề</a:t>
            </a:r>
          </a:p>
        </p:txBody>
      </p:sp>
      <p:sp>
        <p:nvSpPr>
          <p:cNvPr id="6" name="Nơi giữ chỗ cho Nội dung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3"/>
          <p:cNvSpPr>
            <a:spLocks noGrp="1"/>
          </p:cNvSpPr>
          <p:nvPr>
            <p:ph type="dt" sz="half" idx="10"/>
          </p:nvPr>
        </p:nvSpPr>
        <p:spPr/>
        <p:txBody>
          <a:bodyPr/>
          <a:lstStyle>
            <a:lvl1pPr>
              <a:defRPr/>
            </a:lvl1pPr>
          </a:lstStyle>
          <a:p>
            <a:pPr defTabSz="1219170" eaLnBrk="0" fontAlgn="base" hangingPunct="0">
              <a:spcBef>
                <a:spcPct val="50000"/>
              </a:spcBef>
              <a:spcAft>
                <a:spcPct val="0"/>
              </a:spcAft>
              <a:defRPr/>
            </a:pPr>
            <a:r>
              <a:rPr lang="en-US" smtClean="0">
                <a:solidFill>
                  <a:prstClr val="black">
                    <a:tint val="75000"/>
                  </a:prstClr>
                </a:solidFill>
                <a:latin typeface=".VnTime" panose="020B7200000000000000" pitchFamily="34" charset="0"/>
              </a:rPr>
              <a:t>31/10/2008</a:t>
            </a:r>
            <a:endParaRPr lang="en-US">
              <a:solidFill>
                <a:prstClr val="black">
                  <a:tint val="75000"/>
                </a:prstClr>
              </a:solidFill>
              <a:latin typeface=".VnTime" panose="020B7200000000000000" pitchFamily="34" charset="0"/>
            </a:endParaRPr>
          </a:p>
        </p:txBody>
      </p:sp>
      <p:sp>
        <p:nvSpPr>
          <p:cNvPr id="8" name="Nơi giữ chỗ cho Chân trang 4"/>
          <p:cNvSpPr>
            <a:spLocks noGrp="1"/>
          </p:cNvSpPr>
          <p:nvPr>
            <p:ph type="ftr" sz="quarter" idx="11"/>
          </p:nvPr>
        </p:nvSpPr>
        <p:spPr/>
        <p:txBody>
          <a:bodyPr/>
          <a:lstStyle>
            <a:lvl1pPr>
              <a:defRPr/>
            </a:lvl1pPr>
          </a:lstStyle>
          <a:p>
            <a:pPr defTabSz="1219170" eaLnBrk="0" fontAlgn="base" hangingPunct="0">
              <a:spcBef>
                <a:spcPct val="50000"/>
              </a:spcBef>
              <a:spcAft>
                <a:spcPct val="0"/>
              </a:spcAft>
              <a:defRPr/>
            </a:pPr>
            <a:endParaRPr lang="en-US">
              <a:latin typeface=".VnTime" panose="020B7200000000000000" pitchFamily="34" charset="0"/>
            </a:endParaRPr>
          </a:p>
        </p:txBody>
      </p:sp>
      <p:sp>
        <p:nvSpPr>
          <p:cNvPr id="9" name="Nơi giữ chỗ cho Số hiệu Bản chiếu 5"/>
          <p:cNvSpPr>
            <a:spLocks noGrp="1"/>
          </p:cNvSpPr>
          <p:nvPr>
            <p:ph type="sldNum" sz="quarter" idx="12"/>
          </p:nvPr>
        </p:nvSpPr>
        <p:spPr/>
        <p:txBody>
          <a:bodyPr/>
          <a:lstStyle>
            <a:lvl1pPr>
              <a:defRPr/>
            </a:lvl1pPr>
          </a:lstStyle>
          <a:p>
            <a:pPr defTabSz="1219170" eaLnBrk="0" fontAlgn="base" hangingPunct="0">
              <a:spcBef>
                <a:spcPct val="50000"/>
              </a:spcBef>
              <a:spcAft>
                <a:spcPct val="0"/>
              </a:spcAft>
            </a:pPr>
            <a:fld id="{E6DE6E39-7F24-4A43-B382-B363337FF40F}" type="slidenum">
              <a:rPr lang="en-US" altLang="en-US" smtClean="0">
                <a:latin typeface=".VnTime" panose="020B7200000000000000" pitchFamily="34" charset="0"/>
              </a:rPr>
              <a:pPr defTabSz="1219170" eaLnBrk="0" fontAlgn="base" hangingPunct="0">
                <a:spcBef>
                  <a:spcPct val="5000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241516678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defTabSz="1219170" eaLnBrk="0" fontAlgn="base" hangingPunct="0">
              <a:spcBef>
                <a:spcPct val="50000"/>
              </a:spcBef>
              <a:spcAft>
                <a:spcPct val="0"/>
              </a:spcAft>
              <a:defRPr/>
            </a:pPr>
            <a:r>
              <a:rPr lang="en-US" smtClean="0">
                <a:solidFill>
                  <a:prstClr val="black">
                    <a:tint val="75000"/>
                  </a:prstClr>
                </a:solidFill>
                <a:latin typeface=".VnTime" panose="020B7200000000000000" pitchFamily="34" charset="0"/>
              </a:rPr>
              <a:t>31/10/2008</a:t>
            </a:r>
            <a:endParaRPr lang="en-US">
              <a:solidFill>
                <a:prstClr val="black">
                  <a:tint val="75000"/>
                </a:prstClr>
              </a:solidFill>
              <a:latin typeface=".VnTime" panose="020B7200000000000000" pitchFamily="34" charset="0"/>
            </a:endParaRPr>
          </a:p>
        </p:txBody>
      </p:sp>
      <p:sp>
        <p:nvSpPr>
          <p:cNvPr id="4" name="Nơi giữ chỗ cho Chân trang 4"/>
          <p:cNvSpPr>
            <a:spLocks noGrp="1"/>
          </p:cNvSpPr>
          <p:nvPr>
            <p:ph type="ftr" sz="quarter" idx="11"/>
          </p:nvPr>
        </p:nvSpPr>
        <p:spPr/>
        <p:txBody>
          <a:bodyPr/>
          <a:lstStyle>
            <a:lvl1pPr>
              <a:defRPr/>
            </a:lvl1pPr>
          </a:lstStyle>
          <a:p>
            <a:pPr defTabSz="1219170" eaLnBrk="0" fontAlgn="base" hangingPunct="0">
              <a:spcBef>
                <a:spcPct val="50000"/>
              </a:spcBef>
              <a:spcAft>
                <a:spcPct val="0"/>
              </a:spcAft>
              <a:defRPr/>
            </a:pPr>
            <a:endParaRPr lang="en-US">
              <a:latin typeface=".VnTime" panose="020B7200000000000000" pitchFamily="34" charset="0"/>
            </a:endParaRPr>
          </a:p>
        </p:txBody>
      </p:sp>
      <p:sp>
        <p:nvSpPr>
          <p:cNvPr id="5" name="Nơi giữ chỗ cho Số hiệu Bản chiếu 5"/>
          <p:cNvSpPr>
            <a:spLocks noGrp="1"/>
          </p:cNvSpPr>
          <p:nvPr>
            <p:ph type="sldNum" sz="quarter" idx="12"/>
          </p:nvPr>
        </p:nvSpPr>
        <p:spPr/>
        <p:txBody>
          <a:bodyPr/>
          <a:lstStyle>
            <a:lvl1pPr>
              <a:defRPr/>
            </a:lvl1pPr>
          </a:lstStyle>
          <a:p>
            <a:pPr defTabSz="1219170" eaLnBrk="0" fontAlgn="base" hangingPunct="0">
              <a:spcBef>
                <a:spcPct val="50000"/>
              </a:spcBef>
              <a:spcAft>
                <a:spcPct val="0"/>
              </a:spcAft>
            </a:pPr>
            <a:fld id="{ED20ED1A-C3C7-4B43-A588-83B4019481A2}" type="slidenum">
              <a:rPr lang="en-US" altLang="en-US" smtClean="0">
                <a:latin typeface=".VnTime" panose="020B7200000000000000" pitchFamily="34" charset="0"/>
              </a:rPr>
              <a:pPr defTabSz="1219170" eaLnBrk="0" fontAlgn="base" hangingPunct="0">
                <a:spcBef>
                  <a:spcPct val="5000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30688349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defTabSz="1219170" eaLnBrk="0" fontAlgn="base" hangingPunct="0">
              <a:spcBef>
                <a:spcPct val="50000"/>
              </a:spcBef>
              <a:spcAft>
                <a:spcPct val="0"/>
              </a:spcAft>
              <a:defRPr/>
            </a:pPr>
            <a:r>
              <a:rPr lang="en-US" smtClean="0">
                <a:solidFill>
                  <a:prstClr val="black">
                    <a:tint val="75000"/>
                  </a:prstClr>
                </a:solidFill>
                <a:latin typeface=".VnTime" panose="020B7200000000000000" pitchFamily="34" charset="0"/>
              </a:rPr>
              <a:t>31/10/2008</a:t>
            </a:r>
            <a:endParaRPr lang="en-US">
              <a:solidFill>
                <a:prstClr val="black">
                  <a:tint val="75000"/>
                </a:prstClr>
              </a:solidFill>
              <a:latin typeface=".VnTime" panose="020B7200000000000000" pitchFamily="34" charset="0"/>
            </a:endParaRPr>
          </a:p>
        </p:txBody>
      </p:sp>
      <p:sp>
        <p:nvSpPr>
          <p:cNvPr id="3" name="Nơi giữ chỗ cho Chân trang 4"/>
          <p:cNvSpPr>
            <a:spLocks noGrp="1"/>
          </p:cNvSpPr>
          <p:nvPr>
            <p:ph type="ftr" sz="quarter" idx="11"/>
          </p:nvPr>
        </p:nvSpPr>
        <p:spPr/>
        <p:txBody>
          <a:bodyPr/>
          <a:lstStyle>
            <a:lvl1pPr>
              <a:defRPr/>
            </a:lvl1pPr>
          </a:lstStyle>
          <a:p>
            <a:pPr defTabSz="1219170" eaLnBrk="0" fontAlgn="base" hangingPunct="0">
              <a:spcBef>
                <a:spcPct val="50000"/>
              </a:spcBef>
              <a:spcAft>
                <a:spcPct val="0"/>
              </a:spcAft>
              <a:defRPr/>
            </a:pPr>
            <a:endParaRPr lang="en-US">
              <a:latin typeface=".VnTime" panose="020B7200000000000000" pitchFamily="34" charset="0"/>
            </a:endParaRPr>
          </a:p>
        </p:txBody>
      </p:sp>
      <p:sp>
        <p:nvSpPr>
          <p:cNvPr id="4" name="Nơi giữ chỗ cho Số hiệu Bản chiếu 5"/>
          <p:cNvSpPr>
            <a:spLocks noGrp="1"/>
          </p:cNvSpPr>
          <p:nvPr>
            <p:ph type="sldNum" sz="quarter" idx="12"/>
          </p:nvPr>
        </p:nvSpPr>
        <p:spPr/>
        <p:txBody>
          <a:bodyPr/>
          <a:lstStyle>
            <a:lvl1pPr>
              <a:defRPr/>
            </a:lvl1pPr>
          </a:lstStyle>
          <a:p>
            <a:pPr defTabSz="1219170" eaLnBrk="0" fontAlgn="base" hangingPunct="0">
              <a:spcBef>
                <a:spcPct val="50000"/>
              </a:spcBef>
              <a:spcAft>
                <a:spcPct val="0"/>
              </a:spcAft>
            </a:pPr>
            <a:fld id="{8DAD8EA6-C487-4CEE-9CF1-B9DAB9C2E677}" type="slidenum">
              <a:rPr lang="en-US" altLang="en-US" smtClean="0">
                <a:latin typeface=".VnTime" panose="020B7200000000000000" pitchFamily="34" charset="0"/>
              </a:rPr>
              <a:pPr defTabSz="1219170" eaLnBrk="0" fontAlgn="base" hangingPunct="0">
                <a:spcBef>
                  <a:spcPct val="5000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14791577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1" y="273049"/>
            <a:ext cx="4011084" cy="1162051"/>
          </a:xfrm>
        </p:spPr>
        <p:txBody>
          <a:bodyPr anchor="b"/>
          <a:lstStyle>
            <a:lvl1pPr algn="l">
              <a:defRPr sz="2667" b="1"/>
            </a:lvl1pPr>
          </a:lstStyle>
          <a:p>
            <a:r>
              <a:rPr lang="vi-VN" smtClean="0"/>
              <a:t>Bấm &amp; sửa kiểu tiêu đề</a:t>
            </a:r>
            <a:endParaRPr lang="en-US"/>
          </a:p>
        </p:txBody>
      </p:sp>
      <p:sp>
        <p:nvSpPr>
          <p:cNvPr id="3" name="Nơi giữ chỗ cho Nội dung 2"/>
          <p:cNvSpPr>
            <a:spLocks noGrp="1"/>
          </p:cNvSpPr>
          <p:nvPr>
            <p:ph idx="1"/>
          </p:nvPr>
        </p:nvSpPr>
        <p:spPr>
          <a:xfrm>
            <a:off x="4766741" y="273061"/>
            <a:ext cx="6815665"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609601"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defTabSz="1219170" eaLnBrk="0" fontAlgn="base" hangingPunct="0">
              <a:spcBef>
                <a:spcPct val="50000"/>
              </a:spcBef>
              <a:spcAft>
                <a:spcPct val="0"/>
              </a:spcAft>
              <a:defRPr/>
            </a:pPr>
            <a:r>
              <a:rPr lang="en-US" smtClean="0">
                <a:solidFill>
                  <a:prstClr val="black">
                    <a:tint val="75000"/>
                  </a:prstClr>
                </a:solidFill>
                <a:latin typeface=".VnTime" panose="020B7200000000000000" pitchFamily="34" charset="0"/>
              </a:rPr>
              <a:t>31/10/2008</a:t>
            </a:r>
            <a:endParaRPr lang="en-US">
              <a:solidFill>
                <a:prstClr val="black">
                  <a:tint val="75000"/>
                </a:prstClr>
              </a:solidFill>
              <a:latin typeface=".VnTime" panose="020B7200000000000000" pitchFamily="34" charset="0"/>
            </a:endParaRPr>
          </a:p>
        </p:txBody>
      </p:sp>
      <p:sp>
        <p:nvSpPr>
          <p:cNvPr id="6" name="Nơi giữ chỗ cho Chân trang 4"/>
          <p:cNvSpPr>
            <a:spLocks noGrp="1"/>
          </p:cNvSpPr>
          <p:nvPr>
            <p:ph type="ftr" sz="quarter" idx="11"/>
          </p:nvPr>
        </p:nvSpPr>
        <p:spPr/>
        <p:txBody>
          <a:bodyPr/>
          <a:lstStyle>
            <a:lvl1pPr>
              <a:defRPr/>
            </a:lvl1pPr>
          </a:lstStyle>
          <a:p>
            <a:pPr defTabSz="1219170" eaLnBrk="0" fontAlgn="base" hangingPunct="0">
              <a:spcBef>
                <a:spcPct val="50000"/>
              </a:spcBef>
              <a:spcAft>
                <a:spcPct val="0"/>
              </a:spcAft>
              <a:defRPr/>
            </a:pPr>
            <a:endParaRPr lang="en-US">
              <a:latin typeface=".VnTime" panose="020B7200000000000000" pitchFamily="34" charset="0"/>
            </a:endParaRPr>
          </a:p>
        </p:txBody>
      </p:sp>
      <p:sp>
        <p:nvSpPr>
          <p:cNvPr id="7" name="Nơi giữ chỗ cho Số hiệu Bản chiếu 5"/>
          <p:cNvSpPr>
            <a:spLocks noGrp="1"/>
          </p:cNvSpPr>
          <p:nvPr>
            <p:ph type="sldNum" sz="quarter" idx="12"/>
          </p:nvPr>
        </p:nvSpPr>
        <p:spPr/>
        <p:txBody>
          <a:bodyPr/>
          <a:lstStyle>
            <a:lvl1pPr>
              <a:defRPr/>
            </a:lvl1pPr>
          </a:lstStyle>
          <a:p>
            <a:pPr defTabSz="1219170" eaLnBrk="0" fontAlgn="base" hangingPunct="0">
              <a:spcBef>
                <a:spcPct val="50000"/>
              </a:spcBef>
              <a:spcAft>
                <a:spcPct val="0"/>
              </a:spcAft>
            </a:pPr>
            <a:fld id="{84F07BBC-BB25-417B-AE11-73C83EA5BD73}" type="slidenum">
              <a:rPr lang="en-US" altLang="en-US" smtClean="0">
                <a:latin typeface=".VnTime" panose="020B7200000000000000" pitchFamily="34" charset="0"/>
              </a:rPr>
              <a:pPr defTabSz="1219170" eaLnBrk="0" fontAlgn="base" hangingPunct="0">
                <a:spcBef>
                  <a:spcPct val="5000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396970498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9" y="4800600"/>
            <a:ext cx="7315200" cy="566739"/>
          </a:xfrm>
        </p:spPr>
        <p:txBody>
          <a:bodyPr anchor="b"/>
          <a:lstStyle>
            <a:lvl1pPr algn="l">
              <a:defRPr sz="2667" b="1"/>
            </a:lvl1pPr>
          </a:lstStyle>
          <a:p>
            <a:r>
              <a:rPr lang="vi-VN" smtClean="0"/>
              <a:t>Bấm &amp; sửa kiểu tiêu đề</a:t>
            </a:r>
            <a:endParaRPr lang="en-US"/>
          </a:p>
        </p:txBody>
      </p:sp>
      <p:sp>
        <p:nvSpPr>
          <p:cNvPr id="3" name="Nơi giữ chỗ cho Hình ảnh 2"/>
          <p:cNvSpPr>
            <a:spLocks noGrp="1"/>
          </p:cNvSpPr>
          <p:nvPr>
            <p:ph type="pic" idx="1"/>
          </p:nvPr>
        </p:nvSpPr>
        <p:spPr>
          <a:xfrm>
            <a:off x="2389719" y="612775"/>
            <a:ext cx="7315200" cy="4114800"/>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smtClean="0"/>
          </a:p>
        </p:txBody>
      </p:sp>
      <p:sp>
        <p:nvSpPr>
          <p:cNvPr id="4" name="Nơi giữ chỗ cho Văn bản 3"/>
          <p:cNvSpPr>
            <a:spLocks noGrp="1"/>
          </p:cNvSpPr>
          <p:nvPr>
            <p:ph type="body" sz="half" idx="2"/>
          </p:nvPr>
        </p:nvSpPr>
        <p:spPr>
          <a:xfrm>
            <a:off x="2389719"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defTabSz="1219170" eaLnBrk="0" fontAlgn="base" hangingPunct="0">
              <a:spcBef>
                <a:spcPct val="50000"/>
              </a:spcBef>
              <a:spcAft>
                <a:spcPct val="0"/>
              </a:spcAft>
              <a:defRPr/>
            </a:pPr>
            <a:r>
              <a:rPr lang="en-US" smtClean="0">
                <a:solidFill>
                  <a:prstClr val="black">
                    <a:tint val="75000"/>
                  </a:prstClr>
                </a:solidFill>
                <a:latin typeface=".VnTime" panose="020B7200000000000000" pitchFamily="34" charset="0"/>
              </a:rPr>
              <a:t>31/10/2008</a:t>
            </a:r>
            <a:endParaRPr lang="en-US">
              <a:solidFill>
                <a:prstClr val="black">
                  <a:tint val="75000"/>
                </a:prstClr>
              </a:solidFill>
              <a:latin typeface=".VnTime" panose="020B7200000000000000" pitchFamily="34" charset="0"/>
            </a:endParaRPr>
          </a:p>
        </p:txBody>
      </p:sp>
      <p:sp>
        <p:nvSpPr>
          <p:cNvPr id="6" name="Nơi giữ chỗ cho Chân trang 4"/>
          <p:cNvSpPr>
            <a:spLocks noGrp="1"/>
          </p:cNvSpPr>
          <p:nvPr>
            <p:ph type="ftr" sz="quarter" idx="11"/>
          </p:nvPr>
        </p:nvSpPr>
        <p:spPr/>
        <p:txBody>
          <a:bodyPr/>
          <a:lstStyle>
            <a:lvl1pPr>
              <a:defRPr/>
            </a:lvl1pPr>
          </a:lstStyle>
          <a:p>
            <a:pPr defTabSz="1219170" eaLnBrk="0" fontAlgn="base" hangingPunct="0">
              <a:spcBef>
                <a:spcPct val="50000"/>
              </a:spcBef>
              <a:spcAft>
                <a:spcPct val="0"/>
              </a:spcAft>
              <a:defRPr/>
            </a:pPr>
            <a:endParaRPr lang="en-US">
              <a:latin typeface=".VnTime" panose="020B7200000000000000" pitchFamily="34" charset="0"/>
            </a:endParaRPr>
          </a:p>
        </p:txBody>
      </p:sp>
      <p:sp>
        <p:nvSpPr>
          <p:cNvPr id="7" name="Nơi giữ chỗ cho Số hiệu Bản chiếu 5"/>
          <p:cNvSpPr>
            <a:spLocks noGrp="1"/>
          </p:cNvSpPr>
          <p:nvPr>
            <p:ph type="sldNum" sz="quarter" idx="12"/>
          </p:nvPr>
        </p:nvSpPr>
        <p:spPr/>
        <p:txBody>
          <a:bodyPr/>
          <a:lstStyle>
            <a:lvl1pPr>
              <a:defRPr/>
            </a:lvl1pPr>
          </a:lstStyle>
          <a:p>
            <a:pPr defTabSz="1219170" eaLnBrk="0" fontAlgn="base" hangingPunct="0">
              <a:spcBef>
                <a:spcPct val="50000"/>
              </a:spcBef>
              <a:spcAft>
                <a:spcPct val="0"/>
              </a:spcAft>
            </a:pPr>
            <a:fld id="{ABE96B47-BFC0-43FB-AC21-D5DECD3075E7}" type="slidenum">
              <a:rPr lang="en-US" altLang="en-US" smtClean="0">
                <a:latin typeface=".VnTime" panose="020B7200000000000000" pitchFamily="34" charset="0"/>
              </a:rPr>
              <a:pPr defTabSz="1219170" eaLnBrk="0" fontAlgn="base" hangingPunct="0">
                <a:spcBef>
                  <a:spcPct val="5000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60038291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defTabSz="1219170" eaLnBrk="0" fontAlgn="base" hangingPunct="0">
              <a:spcBef>
                <a:spcPct val="50000"/>
              </a:spcBef>
              <a:spcAft>
                <a:spcPct val="0"/>
              </a:spcAft>
              <a:defRPr/>
            </a:pPr>
            <a:r>
              <a:rPr lang="en-US" smtClean="0">
                <a:solidFill>
                  <a:prstClr val="black">
                    <a:tint val="75000"/>
                  </a:prstClr>
                </a:solidFill>
                <a:latin typeface=".VnTime" panose="020B7200000000000000" pitchFamily="34" charset="0"/>
              </a:rPr>
              <a:t>31/10/2008</a:t>
            </a:r>
            <a:endParaRPr lang="en-US">
              <a:solidFill>
                <a:prstClr val="black">
                  <a:tint val="75000"/>
                </a:prstClr>
              </a:solidFill>
              <a:latin typeface=".VnTime" panose="020B7200000000000000" pitchFamily="34" charset="0"/>
            </a:endParaRPr>
          </a:p>
        </p:txBody>
      </p:sp>
      <p:sp>
        <p:nvSpPr>
          <p:cNvPr id="5" name="Nơi giữ chỗ cho Chân trang 4"/>
          <p:cNvSpPr>
            <a:spLocks noGrp="1"/>
          </p:cNvSpPr>
          <p:nvPr>
            <p:ph type="ftr" sz="quarter" idx="11"/>
          </p:nvPr>
        </p:nvSpPr>
        <p:spPr/>
        <p:txBody>
          <a:bodyPr/>
          <a:lstStyle>
            <a:lvl1pPr>
              <a:defRPr/>
            </a:lvl1pPr>
          </a:lstStyle>
          <a:p>
            <a:pPr defTabSz="1219170" eaLnBrk="0" fontAlgn="base" hangingPunct="0">
              <a:spcBef>
                <a:spcPct val="50000"/>
              </a:spcBef>
              <a:spcAft>
                <a:spcPct val="0"/>
              </a:spcAft>
              <a:defRPr/>
            </a:pPr>
            <a:endParaRPr lang="en-US">
              <a:latin typeface=".VnTime" panose="020B7200000000000000" pitchFamily="34" charset="0"/>
            </a:endParaRPr>
          </a:p>
        </p:txBody>
      </p:sp>
      <p:sp>
        <p:nvSpPr>
          <p:cNvPr id="6" name="Nơi giữ chỗ cho Số hiệu Bản chiếu 5"/>
          <p:cNvSpPr>
            <a:spLocks noGrp="1"/>
          </p:cNvSpPr>
          <p:nvPr>
            <p:ph type="sldNum" sz="quarter" idx="12"/>
          </p:nvPr>
        </p:nvSpPr>
        <p:spPr/>
        <p:txBody>
          <a:bodyPr/>
          <a:lstStyle>
            <a:lvl1pPr>
              <a:defRPr/>
            </a:lvl1pPr>
          </a:lstStyle>
          <a:p>
            <a:pPr defTabSz="1219170" eaLnBrk="0" fontAlgn="base" hangingPunct="0">
              <a:spcBef>
                <a:spcPct val="50000"/>
              </a:spcBef>
              <a:spcAft>
                <a:spcPct val="0"/>
              </a:spcAft>
            </a:pPr>
            <a:fld id="{59582D18-485F-4349-A7B9-B71EA82D6329}" type="slidenum">
              <a:rPr lang="en-US" altLang="en-US" smtClean="0">
                <a:latin typeface=".VnTime" panose="020B7200000000000000" pitchFamily="34" charset="0"/>
              </a:rPr>
              <a:pPr defTabSz="1219170" eaLnBrk="0" fontAlgn="base" hangingPunct="0">
                <a:spcBef>
                  <a:spcPct val="5000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178024445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48"/>
            <a:ext cx="27432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609600" y="274648"/>
            <a:ext cx="80264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defTabSz="1219170" eaLnBrk="0" fontAlgn="base" hangingPunct="0">
              <a:spcBef>
                <a:spcPct val="50000"/>
              </a:spcBef>
              <a:spcAft>
                <a:spcPct val="0"/>
              </a:spcAft>
              <a:defRPr/>
            </a:pPr>
            <a:r>
              <a:rPr lang="en-US" smtClean="0">
                <a:solidFill>
                  <a:prstClr val="black">
                    <a:tint val="75000"/>
                  </a:prstClr>
                </a:solidFill>
                <a:latin typeface=".VnTime" panose="020B7200000000000000" pitchFamily="34" charset="0"/>
              </a:rPr>
              <a:t>31/10/2008</a:t>
            </a:r>
            <a:endParaRPr lang="en-US">
              <a:solidFill>
                <a:prstClr val="black">
                  <a:tint val="75000"/>
                </a:prstClr>
              </a:solidFill>
              <a:latin typeface=".VnTime" panose="020B7200000000000000" pitchFamily="34" charset="0"/>
            </a:endParaRPr>
          </a:p>
        </p:txBody>
      </p:sp>
      <p:sp>
        <p:nvSpPr>
          <p:cNvPr id="5" name="Nơi giữ chỗ cho Chân trang 4"/>
          <p:cNvSpPr>
            <a:spLocks noGrp="1"/>
          </p:cNvSpPr>
          <p:nvPr>
            <p:ph type="ftr" sz="quarter" idx="11"/>
          </p:nvPr>
        </p:nvSpPr>
        <p:spPr/>
        <p:txBody>
          <a:bodyPr/>
          <a:lstStyle>
            <a:lvl1pPr>
              <a:defRPr/>
            </a:lvl1pPr>
          </a:lstStyle>
          <a:p>
            <a:pPr defTabSz="1219170" eaLnBrk="0" fontAlgn="base" hangingPunct="0">
              <a:spcBef>
                <a:spcPct val="50000"/>
              </a:spcBef>
              <a:spcAft>
                <a:spcPct val="0"/>
              </a:spcAft>
              <a:defRPr/>
            </a:pPr>
            <a:endParaRPr lang="en-US">
              <a:latin typeface=".VnTime" panose="020B7200000000000000" pitchFamily="34" charset="0"/>
            </a:endParaRPr>
          </a:p>
        </p:txBody>
      </p:sp>
      <p:sp>
        <p:nvSpPr>
          <p:cNvPr id="6" name="Nơi giữ chỗ cho Số hiệu Bản chiếu 5"/>
          <p:cNvSpPr>
            <a:spLocks noGrp="1"/>
          </p:cNvSpPr>
          <p:nvPr>
            <p:ph type="sldNum" sz="quarter" idx="12"/>
          </p:nvPr>
        </p:nvSpPr>
        <p:spPr/>
        <p:txBody>
          <a:bodyPr/>
          <a:lstStyle>
            <a:lvl1pPr>
              <a:defRPr/>
            </a:lvl1pPr>
          </a:lstStyle>
          <a:p>
            <a:pPr defTabSz="1219170" eaLnBrk="0" fontAlgn="base" hangingPunct="0">
              <a:spcBef>
                <a:spcPct val="50000"/>
              </a:spcBef>
              <a:spcAft>
                <a:spcPct val="0"/>
              </a:spcAft>
            </a:pPr>
            <a:fld id="{F034B319-6AC6-474B-BC6B-E687F26932AA}" type="slidenum">
              <a:rPr lang="en-US" altLang="en-US" smtClean="0">
                <a:latin typeface=".VnTime" panose="020B7200000000000000" pitchFamily="34" charset="0"/>
              </a:rPr>
              <a:pPr defTabSz="1219170" eaLnBrk="0" fontAlgn="base" hangingPunct="0">
                <a:spcBef>
                  <a:spcPct val="5000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3367073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25E65-F50A-436F-A8E5-7AB997410E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0994F9-69F6-49A4-A9ED-5AED349CC3BD}"/>
              </a:ext>
            </a:extLst>
          </p:cNvPr>
          <p:cNvSpPr>
            <a:spLocks noGrp="1"/>
          </p:cNvSpPr>
          <p:nvPr>
            <p:ph type="dt" sz="half" idx="10"/>
          </p:nvPr>
        </p:nvSpPr>
        <p:spPr/>
        <p:txBody>
          <a:bodyPr/>
          <a:lstStyle/>
          <a:p>
            <a:fld id="{31E0C1E1-0F73-40D4-A8BA-3A9C31EFA5A8}" type="datetimeFigureOut">
              <a:rPr lang="en-US" smtClean="0"/>
              <a:t>12/2/2021</a:t>
            </a:fld>
            <a:endParaRPr lang="en-US"/>
          </a:p>
        </p:txBody>
      </p:sp>
      <p:sp>
        <p:nvSpPr>
          <p:cNvPr id="4" name="Footer Placeholder 3">
            <a:extLst>
              <a:ext uri="{FF2B5EF4-FFF2-40B4-BE49-F238E27FC236}">
                <a16:creationId xmlns:a16="http://schemas.microsoft.com/office/drawing/2014/main" id="{FC26F0B3-8565-437E-BBBA-E8DBE3A470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414DEE-10B0-46F9-A739-2B97A1C7056A}"/>
              </a:ext>
            </a:extLst>
          </p:cNvPr>
          <p:cNvSpPr>
            <a:spLocks noGrp="1"/>
          </p:cNvSpPr>
          <p:nvPr>
            <p:ph type="sldNum" sz="quarter" idx="12"/>
          </p:nvPr>
        </p:nvSpPr>
        <p:spPr/>
        <p:txBody>
          <a:bodyPr/>
          <a:lstStyle/>
          <a:p>
            <a:fld id="{6E8A36E4-4F4A-4378-B596-E37870BCA0DB}" type="slidenum">
              <a:rPr lang="en-US" smtClean="0"/>
              <a:t>‹#›</a:t>
            </a:fld>
            <a:endParaRPr lang="en-US"/>
          </a:p>
        </p:txBody>
      </p:sp>
    </p:spTree>
    <p:extLst>
      <p:ext uri="{BB962C8B-B14F-4D97-AF65-F5344CB8AC3E}">
        <p14:creationId xmlns:p14="http://schemas.microsoft.com/office/powerpoint/2010/main" val="269000576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4D8C6-45F4-4426-949C-6319B886BC4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31A12F-325C-49F0-9B51-5FFBB9DA2CB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9043077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4D8C6-45F4-4426-949C-6319B886BC4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31A12F-325C-49F0-9B51-5FFBB9DA2CB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87039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4D8C6-45F4-4426-949C-6319B886BC4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31A12F-325C-49F0-9B51-5FFBB9DA2CB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2658393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4D8C6-45F4-4426-949C-6319B886BC4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31A12F-325C-49F0-9B51-5FFBB9DA2CB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4652945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4D8C6-45F4-4426-949C-6319B886BC4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31A12F-325C-49F0-9B51-5FFBB9DA2CB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7286354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4D8C6-45F4-4426-949C-6319B886BC4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31A12F-325C-49F0-9B51-5FFBB9DA2CB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4077586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4D8C6-45F4-4426-949C-6319B886BC4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31A12F-325C-49F0-9B51-5FFBB9DA2CB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5166754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4D8C6-45F4-4426-949C-6319B886BC4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31A12F-325C-49F0-9B51-5FFBB9DA2CB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9638153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4D8C6-45F4-4426-949C-6319B886BC4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31A12F-325C-49F0-9B51-5FFBB9DA2CB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0628321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4D8C6-45F4-4426-949C-6319B886BC4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31A12F-325C-49F0-9B51-5FFBB9DA2CB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058104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94D936-85EA-42E3-904E-67E859A345C4}"/>
              </a:ext>
            </a:extLst>
          </p:cNvPr>
          <p:cNvSpPr>
            <a:spLocks noGrp="1"/>
          </p:cNvSpPr>
          <p:nvPr>
            <p:ph type="dt" sz="half" idx="10"/>
          </p:nvPr>
        </p:nvSpPr>
        <p:spPr/>
        <p:txBody>
          <a:bodyPr/>
          <a:lstStyle/>
          <a:p>
            <a:fld id="{31E0C1E1-0F73-40D4-A8BA-3A9C31EFA5A8}" type="datetimeFigureOut">
              <a:rPr lang="en-US" smtClean="0"/>
              <a:t>12/2/2021</a:t>
            </a:fld>
            <a:endParaRPr lang="en-US"/>
          </a:p>
        </p:txBody>
      </p:sp>
      <p:sp>
        <p:nvSpPr>
          <p:cNvPr id="3" name="Footer Placeholder 2">
            <a:extLst>
              <a:ext uri="{FF2B5EF4-FFF2-40B4-BE49-F238E27FC236}">
                <a16:creationId xmlns:a16="http://schemas.microsoft.com/office/drawing/2014/main" id="{E4531D6C-E853-4131-9177-42B3FF3C1DD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F1AA5F-0EBB-4896-ACB2-A13920B278D2}"/>
              </a:ext>
            </a:extLst>
          </p:cNvPr>
          <p:cNvSpPr>
            <a:spLocks noGrp="1"/>
          </p:cNvSpPr>
          <p:nvPr>
            <p:ph type="sldNum" sz="quarter" idx="12"/>
          </p:nvPr>
        </p:nvSpPr>
        <p:spPr/>
        <p:txBody>
          <a:bodyPr/>
          <a:lstStyle/>
          <a:p>
            <a:fld id="{6E8A36E4-4F4A-4378-B596-E37870BCA0DB}" type="slidenum">
              <a:rPr lang="en-US" smtClean="0"/>
              <a:t>‹#›</a:t>
            </a:fld>
            <a:endParaRPr lang="en-US"/>
          </a:p>
        </p:txBody>
      </p:sp>
    </p:spTree>
    <p:extLst>
      <p:ext uri="{BB962C8B-B14F-4D97-AF65-F5344CB8AC3E}">
        <p14:creationId xmlns:p14="http://schemas.microsoft.com/office/powerpoint/2010/main" val="107452276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94D8C6-45F4-4426-949C-6319B886BC4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31A12F-325C-49F0-9B51-5FFBB9DA2CB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023299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0"/>
        <p:cNvGrpSpPr/>
        <p:nvPr/>
      </p:nvGrpSpPr>
      <p:grpSpPr>
        <a:xfrm>
          <a:off x="0" y="0"/>
          <a:ext cx="0" cy="0"/>
          <a:chOff x="0" y="0"/>
          <a:chExt cx="0" cy="0"/>
        </a:xfrm>
      </p:grpSpPr>
      <p:grpSp>
        <p:nvGrpSpPr>
          <p:cNvPr id="41" name="Google Shape;41;p4"/>
          <p:cNvGrpSpPr/>
          <p:nvPr/>
        </p:nvGrpSpPr>
        <p:grpSpPr>
          <a:xfrm>
            <a:off x="-16603" y="413700"/>
            <a:ext cx="12241067" cy="6051067"/>
            <a:chOff x="-12452" y="310275"/>
            <a:chExt cx="9180800" cy="4538300"/>
          </a:xfrm>
        </p:grpSpPr>
        <p:cxnSp>
          <p:nvCxnSpPr>
            <p:cNvPr id="42" name="Google Shape;42;p4"/>
            <p:cNvCxnSpPr/>
            <p:nvPr/>
          </p:nvCxnSpPr>
          <p:spPr>
            <a:xfrm>
              <a:off x="-552" y="4023430"/>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3" name="Google Shape;43;p4"/>
            <p:cNvCxnSpPr/>
            <p:nvPr/>
          </p:nvCxnSpPr>
          <p:spPr>
            <a:xfrm>
              <a:off x="-12452" y="310275"/>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4" name="Google Shape;44;p4"/>
            <p:cNvCxnSpPr/>
            <p:nvPr/>
          </p:nvCxnSpPr>
          <p:spPr>
            <a:xfrm>
              <a:off x="-552" y="722848"/>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5" name="Google Shape;45;p4"/>
            <p:cNvCxnSpPr/>
            <p:nvPr/>
          </p:nvCxnSpPr>
          <p:spPr>
            <a:xfrm>
              <a:off x="-552" y="1135420"/>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6" name="Google Shape;46;p4"/>
            <p:cNvCxnSpPr/>
            <p:nvPr/>
          </p:nvCxnSpPr>
          <p:spPr>
            <a:xfrm>
              <a:off x="-552" y="1547993"/>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7" name="Google Shape;47;p4"/>
            <p:cNvCxnSpPr/>
            <p:nvPr/>
          </p:nvCxnSpPr>
          <p:spPr>
            <a:xfrm>
              <a:off x="-552" y="1960566"/>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8" name="Google Shape;48;p4"/>
            <p:cNvCxnSpPr/>
            <p:nvPr/>
          </p:nvCxnSpPr>
          <p:spPr>
            <a:xfrm>
              <a:off x="-552" y="2373139"/>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49" name="Google Shape;49;p4"/>
            <p:cNvCxnSpPr/>
            <p:nvPr/>
          </p:nvCxnSpPr>
          <p:spPr>
            <a:xfrm>
              <a:off x="-552" y="2785711"/>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50" name="Google Shape;50;p4"/>
            <p:cNvCxnSpPr/>
            <p:nvPr/>
          </p:nvCxnSpPr>
          <p:spPr>
            <a:xfrm>
              <a:off x="-552" y="3198284"/>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51" name="Google Shape;51;p4"/>
            <p:cNvCxnSpPr/>
            <p:nvPr/>
          </p:nvCxnSpPr>
          <p:spPr>
            <a:xfrm>
              <a:off x="-552" y="3610857"/>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52" name="Google Shape;52;p4"/>
            <p:cNvCxnSpPr/>
            <p:nvPr/>
          </p:nvCxnSpPr>
          <p:spPr>
            <a:xfrm>
              <a:off x="-552" y="4436002"/>
              <a:ext cx="9168900" cy="0"/>
            </a:xfrm>
            <a:prstGeom prst="straightConnector1">
              <a:avLst/>
            </a:prstGeom>
            <a:noFill/>
            <a:ln w="9525" cap="flat" cmpd="sng">
              <a:solidFill>
                <a:srgbClr val="FCE5CD"/>
              </a:solidFill>
              <a:prstDash val="solid"/>
              <a:round/>
              <a:headEnd type="none" w="med" len="med"/>
              <a:tailEnd type="none" w="med" len="med"/>
            </a:ln>
          </p:spPr>
        </p:cxnSp>
        <p:cxnSp>
          <p:nvCxnSpPr>
            <p:cNvPr id="53" name="Google Shape;53;p4"/>
            <p:cNvCxnSpPr/>
            <p:nvPr/>
          </p:nvCxnSpPr>
          <p:spPr>
            <a:xfrm>
              <a:off x="-552" y="4848575"/>
              <a:ext cx="9168900" cy="0"/>
            </a:xfrm>
            <a:prstGeom prst="straightConnector1">
              <a:avLst/>
            </a:prstGeom>
            <a:noFill/>
            <a:ln w="9525" cap="flat" cmpd="sng">
              <a:solidFill>
                <a:srgbClr val="FCE5CD"/>
              </a:solidFill>
              <a:prstDash val="solid"/>
              <a:round/>
              <a:headEnd type="none" w="med" len="med"/>
              <a:tailEnd type="none" w="med" len="med"/>
            </a:ln>
          </p:spPr>
        </p:cxnSp>
      </p:grpSp>
      <p:sp>
        <p:nvSpPr>
          <p:cNvPr id="54" name="Google Shape;54;p4"/>
          <p:cNvSpPr txBox="1">
            <a:spLocks noGrp="1"/>
          </p:cNvSpPr>
          <p:nvPr>
            <p:ph type="title" hasCustomPrompt="1"/>
          </p:nvPr>
        </p:nvSpPr>
        <p:spPr>
          <a:xfrm>
            <a:off x="1895117"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5" name="Google Shape;55;p4"/>
          <p:cNvSpPr txBox="1">
            <a:spLocks noGrp="1"/>
          </p:cNvSpPr>
          <p:nvPr>
            <p:ph type="title" idx="2" hasCustomPrompt="1"/>
          </p:nvPr>
        </p:nvSpPr>
        <p:spPr>
          <a:xfrm>
            <a:off x="4280505"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6" name="Google Shape;56;p4"/>
          <p:cNvSpPr txBox="1">
            <a:spLocks noGrp="1"/>
          </p:cNvSpPr>
          <p:nvPr>
            <p:ph type="title" idx="3" hasCustomPrompt="1"/>
          </p:nvPr>
        </p:nvSpPr>
        <p:spPr>
          <a:xfrm>
            <a:off x="6665895"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7" name="Google Shape;57;p4"/>
          <p:cNvSpPr txBox="1">
            <a:spLocks noGrp="1"/>
          </p:cNvSpPr>
          <p:nvPr>
            <p:ph type="title" idx="4" hasCustomPrompt="1"/>
          </p:nvPr>
        </p:nvSpPr>
        <p:spPr>
          <a:xfrm>
            <a:off x="9051284" y="3121800"/>
            <a:ext cx="1245600" cy="76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58" name="Google Shape;58;p4"/>
          <p:cNvSpPr txBox="1">
            <a:spLocks noGrp="1"/>
          </p:cNvSpPr>
          <p:nvPr>
            <p:ph type="ctrTitle" idx="5"/>
          </p:nvPr>
        </p:nvSpPr>
        <p:spPr>
          <a:xfrm>
            <a:off x="415600" y="824767"/>
            <a:ext cx="113608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Font typeface="Permanent Marker"/>
              <a:buNone/>
              <a:defRPr sz="2400">
                <a:latin typeface="Permanent Marker"/>
                <a:ea typeface="Permanent Marker"/>
                <a:cs typeface="Permanent Marker"/>
                <a:sym typeface="Permanent Marker"/>
              </a:defRPr>
            </a:lvl1pPr>
            <a:lvl2pPr lvl="1" algn="ctr" rtl="0">
              <a:spcBef>
                <a:spcPts val="0"/>
              </a:spcBef>
              <a:spcAft>
                <a:spcPts val="0"/>
              </a:spcAft>
              <a:buSzPts val="2400"/>
              <a:buFont typeface="Permanent Marker"/>
              <a:buNone/>
              <a:defRPr sz="3200">
                <a:latin typeface="Permanent Marker"/>
                <a:ea typeface="Permanent Marker"/>
                <a:cs typeface="Permanent Marker"/>
                <a:sym typeface="Permanent Marker"/>
              </a:defRPr>
            </a:lvl2pPr>
            <a:lvl3pPr lvl="2" algn="ctr" rtl="0">
              <a:spcBef>
                <a:spcPts val="0"/>
              </a:spcBef>
              <a:spcAft>
                <a:spcPts val="0"/>
              </a:spcAft>
              <a:buSzPts val="2400"/>
              <a:buFont typeface="Permanent Marker"/>
              <a:buNone/>
              <a:defRPr sz="3200">
                <a:latin typeface="Permanent Marker"/>
                <a:ea typeface="Permanent Marker"/>
                <a:cs typeface="Permanent Marker"/>
                <a:sym typeface="Permanent Marker"/>
              </a:defRPr>
            </a:lvl3pPr>
            <a:lvl4pPr lvl="3" algn="ctr" rtl="0">
              <a:spcBef>
                <a:spcPts val="0"/>
              </a:spcBef>
              <a:spcAft>
                <a:spcPts val="0"/>
              </a:spcAft>
              <a:buSzPts val="2400"/>
              <a:buFont typeface="Permanent Marker"/>
              <a:buNone/>
              <a:defRPr sz="3200">
                <a:latin typeface="Permanent Marker"/>
                <a:ea typeface="Permanent Marker"/>
                <a:cs typeface="Permanent Marker"/>
                <a:sym typeface="Permanent Marker"/>
              </a:defRPr>
            </a:lvl4pPr>
            <a:lvl5pPr lvl="4" algn="ctr" rtl="0">
              <a:spcBef>
                <a:spcPts val="0"/>
              </a:spcBef>
              <a:spcAft>
                <a:spcPts val="0"/>
              </a:spcAft>
              <a:buSzPts val="2400"/>
              <a:buFont typeface="Permanent Marker"/>
              <a:buNone/>
              <a:defRPr sz="3200">
                <a:latin typeface="Permanent Marker"/>
                <a:ea typeface="Permanent Marker"/>
                <a:cs typeface="Permanent Marker"/>
                <a:sym typeface="Permanent Marker"/>
              </a:defRPr>
            </a:lvl5pPr>
            <a:lvl6pPr lvl="5" algn="ctr" rtl="0">
              <a:spcBef>
                <a:spcPts val="0"/>
              </a:spcBef>
              <a:spcAft>
                <a:spcPts val="0"/>
              </a:spcAft>
              <a:buSzPts val="2400"/>
              <a:buFont typeface="Permanent Marker"/>
              <a:buNone/>
              <a:defRPr sz="3200">
                <a:latin typeface="Permanent Marker"/>
                <a:ea typeface="Permanent Marker"/>
                <a:cs typeface="Permanent Marker"/>
                <a:sym typeface="Permanent Marker"/>
              </a:defRPr>
            </a:lvl6pPr>
            <a:lvl7pPr lvl="6" algn="ctr" rtl="0">
              <a:spcBef>
                <a:spcPts val="0"/>
              </a:spcBef>
              <a:spcAft>
                <a:spcPts val="0"/>
              </a:spcAft>
              <a:buSzPts val="2400"/>
              <a:buFont typeface="Permanent Marker"/>
              <a:buNone/>
              <a:defRPr sz="3200">
                <a:latin typeface="Permanent Marker"/>
                <a:ea typeface="Permanent Marker"/>
                <a:cs typeface="Permanent Marker"/>
                <a:sym typeface="Permanent Marker"/>
              </a:defRPr>
            </a:lvl7pPr>
            <a:lvl8pPr lvl="7" algn="ctr" rtl="0">
              <a:spcBef>
                <a:spcPts val="0"/>
              </a:spcBef>
              <a:spcAft>
                <a:spcPts val="0"/>
              </a:spcAft>
              <a:buSzPts val="2400"/>
              <a:buFont typeface="Permanent Marker"/>
              <a:buNone/>
              <a:defRPr sz="3200">
                <a:latin typeface="Permanent Marker"/>
                <a:ea typeface="Permanent Marker"/>
                <a:cs typeface="Permanent Marker"/>
                <a:sym typeface="Permanent Marker"/>
              </a:defRPr>
            </a:lvl8pPr>
            <a:lvl9pPr lvl="8" algn="ctr" rtl="0">
              <a:spcBef>
                <a:spcPts val="0"/>
              </a:spcBef>
              <a:spcAft>
                <a:spcPts val="0"/>
              </a:spcAft>
              <a:buSzPts val="2400"/>
              <a:buFont typeface="Permanent Marker"/>
              <a:buNone/>
              <a:defRPr sz="3200">
                <a:latin typeface="Permanent Marker"/>
                <a:ea typeface="Permanent Marker"/>
                <a:cs typeface="Permanent Marker"/>
                <a:sym typeface="Permanent Marker"/>
              </a:defRPr>
            </a:lvl9pPr>
          </a:lstStyle>
          <a:p>
            <a:endParaRPr/>
          </a:p>
        </p:txBody>
      </p:sp>
      <p:sp>
        <p:nvSpPr>
          <p:cNvPr id="59" name="Google Shape;59;p4"/>
          <p:cNvSpPr txBox="1">
            <a:spLocks noGrp="1"/>
          </p:cNvSpPr>
          <p:nvPr>
            <p:ph type="subTitle" idx="1"/>
          </p:nvPr>
        </p:nvSpPr>
        <p:spPr>
          <a:xfrm>
            <a:off x="1521933"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0" name="Google Shape;60;p4"/>
          <p:cNvSpPr txBox="1">
            <a:spLocks noGrp="1"/>
          </p:cNvSpPr>
          <p:nvPr>
            <p:ph type="subTitle" idx="6"/>
          </p:nvPr>
        </p:nvSpPr>
        <p:spPr>
          <a:xfrm>
            <a:off x="3907300"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1" name="Google Shape;61;p4"/>
          <p:cNvSpPr txBox="1">
            <a:spLocks noGrp="1"/>
          </p:cNvSpPr>
          <p:nvPr>
            <p:ph type="subTitle" idx="7"/>
          </p:nvPr>
        </p:nvSpPr>
        <p:spPr>
          <a:xfrm>
            <a:off x="6292667"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2" name="Google Shape;62;p4"/>
          <p:cNvSpPr txBox="1">
            <a:spLocks noGrp="1"/>
          </p:cNvSpPr>
          <p:nvPr>
            <p:ph type="subTitle" idx="8"/>
          </p:nvPr>
        </p:nvSpPr>
        <p:spPr>
          <a:xfrm>
            <a:off x="8678100" y="49101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63" name="Google Shape;63;p4"/>
          <p:cNvSpPr txBox="1">
            <a:spLocks noGrp="1"/>
          </p:cNvSpPr>
          <p:nvPr>
            <p:ph type="subTitle" idx="9"/>
          </p:nvPr>
        </p:nvSpPr>
        <p:spPr>
          <a:xfrm>
            <a:off x="6292700" y="4952733"/>
            <a:ext cx="1992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Tree>
    <p:extLst>
      <p:ext uri="{BB962C8B-B14F-4D97-AF65-F5344CB8AC3E}">
        <p14:creationId xmlns:p14="http://schemas.microsoft.com/office/powerpoint/2010/main" val="3150795648"/>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1" y="2130436"/>
            <a:ext cx="10363201"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828807"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defTabSz="914400" eaLnBrk="0" fontAlgn="base" hangingPunct="0">
              <a:spcAft>
                <a:spcPct val="0"/>
              </a:spcAft>
              <a:defRPr/>
            </a:pPr>
            <a:r>
              <a:rPr lang="en-US" smtClean="0">
                <a:solidFill>
                  <a:prstClr val="black">
                    <a:tint val="75000"/>
                  </a:prstClr>
                </a:solidFill>
                <a:latin typeface=".VnTime" panose="020B7200000000000000" pitchFamily="34" charset="0"/>
              </a:rPr>
              <a:t>31/10/2008</a:t>
            </a:r>
            <a:endParaRPr lang="en-US">
              <a:solidFill>
                <a:prstClr val="black">
                  <a:tint val="75000"/>
                </a:prstClr>
              </a:solidFill>
              <a:latin typeface=".VnTime" panose="020B7200000000000000" pitchFamily="34" charset="0"/>
            </a:endParaRPr>
          </a:p>
        </p:txBody>
      </p:sp>
      <p:sp>
        <p:nvSpPr>
          <p:cNvPr id="5" name="Nơi giữ chỗ cho Chân trang 4"/>
          <p:cNvSpPr>
            <a:spLocks noGrp="1"/>
          </p:cNvSpPr>
          <p:nvPr>
            <p:ph type="ftr" sz="quarter" idx="11"/>
          </p:nvPr>
        </p:nvSpPr>
        <p:spPr/>
        <p:txBody>
          <a:bodyPr/>
          <a:lstStyle>
            <a:lvl1pPr>
              <a:defRPr/>
            </a:lvl1pPr>
          </a:lstStyle>
          <a:p>
            <a:pPr defTabSz="914400" eaLnBrk="0" fontAlgn="base" hangingPunct="0">
              <a:spcAft>
                <a:spcPct val="0"/>
              </a:spcAft>
              <a:defRPr/>
            </a:pPr>
            <a:endParaRPr lang="en-US">
              <a:solidFill>
                <a:prstClr val="black">
                  <a:tint val="75000"/>
                </a:prstClr>
              </a:solidFill>
              <a:latin typeface=".VnTime" panose="020B7200000000000000" pitchFamily="34" charset="0"/>
            </a:endParaRPr>
          </a:p>
        </p:txBody>
      </p:sp>
      <p:sp>
        <p:nvSpPr>
          <p:cNvPr id="6" name="Nơi giữ chỗ cho Số hiệu Bản chiếu 5"/>
          <p:cNvSpPr>
            <a:spLocks noGrp="1"/>
          </p:cNvSpPr>
          <p:nvPr>
            <p:ph type="sldNum" sz="quarter" idx="12"/>
          </p:nvPr>
        </p:nvSpPr>
        <p:spPr/>
        <p:txBody>
          <a:bodyPr/>
          <a:lstStyle>
            <a:lvl1pPr>
              <a:defRPr/>
            </a:lvl1pPr>
          </a:lstStyle>
          <a:p>
            <a:pPr defTabSz="914400" eaLnBrk="0" fontAlgn="base" hangingPunct="0">
              <a:spcAft>
                <a:spcPct val="0"/>
              </a:spcAft>
              <a:defRPr/>
            </a:pPr>
            <a:fld id="{AD9498DD-7437-4EE6-AA2A-4F28D6297146}" type="slidenum">
              <a:rPr lang="en-US" altLang="en-US" smtClean="0">
                <a:latin typeface=".VnTime" panose="020B7200000000000000" pitchFamily="34" charset="0"/>
              </a:rPr>
              <a:pPr defTabSz="914400" eaLnBrk="0" fontAlgn="base" hangingPunct="0">
                <a:spcAft>
                  <a:spcPct val="0"/>
                </a:spcAft>
                <a:defRPr/>
              </a:pPr>
              <a:t>‹#›</a:t>
            </a:fld>
            <a:endParaRPr lang="en-US" altLang="en-US">
              <a:latin typeface=".VnTime" panose="020B7200000000000000" pitchFamily="34" charset="0"/>
            </a:endParaRPr>
          </a:p>
        </p:txBody>
      </p:sp>
    </p:spTree>
    <p:extLst>
      <p:ext uri="{BB962C8B-B14F-4D97-AF65-F5344CB8AC3E}">
        <p14:creationId xmlns:p14="http://schemas.microsoft.com/office/powerpoint/2010/main" val="38249199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defTabSz="914400" eaLnBrk="0" fontAlgn="base" hangingPunct="0">
              <a:spcAft>
                <a:spcPct val="0"/>
              </a:spcAft>
              <a:defRPr/>
            </a:pPr>
            <a:r>
              <a:rPr lang="en-US" smtClean="0">
                <a:solidFill>
                  <a:prstClr val="black">
                    <a:tint val="75000"/>
                  </a:prstClr>
                </a:solidFill>
                <a:latin typeface=".VnTime" panose="020B7200000000000000" pitchFamily="34" charset="0"/>
              </a:rPr>
              <a:t>31/10/2008</a:t>
            </a:r>
            <a:endParaRPr lang="en-US">
              <a:solidFill>
                <a:prstClr val="black">
                  <a:tint val="75000"/>
                </a:prstClr>
              </a:solidFill>
              <a:latin typeface=".VnTime" panose="020B7200000000000000" pitchFamily="34" charset="0"/>
            </a:endParaRPr>
          </a:p>
        </p:txBody>
      </p:sp>
      <p:sp>
        <p:nvSpPr>
          <p:cNvPr id="5" name="Nơi giữ chỗ cho Chân trang 4"/>
          <p:cNvSpPr>
            <a:spLocks noGrp="1"/>
          </p:cNvSpPr>
          <p:nvPr>
            <p:ph type="ftr" sz="quarter" idx="11"/>
          </p:nvPr>
        </p:nvSpPr>
        <p:spPr/>
        <p:txBody>
          <a:bodyPr/>
          <a:lstStyle>
            <a:lvl1pPr>
              <a:defRPr/>
            </a:lvl1pPr>
          </a:lstStyle>
          <a:p>
            <a:pPr defTabSz="914400" eaLnBrk="0" fontAlgn="base" hangingPunct="0">
              <a:spcAft>
                <a:spcPct val="0"/>
              </a:spcAft>
              <a:defRPr/>
            </a:pPr>
            <a:endParaRPr lang="en-US">
              <a:solidFill>
                <a:prstClr val="black">
                  <a:tint val="75000"/>
                </a:prstClr>
              </a:solidFill>
              <a:latin typeface=".VnTime" panose="020B7200000000000000" pitchFamily="34" charset="0"/>
            </a:endParaRPr>
          </a:p>
        </p:txBody>
      </p:sp>
      <p:sp>
        <p:nvSpPr>
          <p:cNvPr id="6" name="Nơi giữ chỗ cho Số hiệu Bản chiếu 5"/>
          <p:cNvSpPr>
            <a:spLocks noGrp="1"/>
          </p:cNvSpPr>
          <p:nvPr>
            <p:ph type="sldNum" sz="quarter" idx="12"/>
          </p:nvPr>
        </p:nvSpPr>
        <p:spPr/>
        <p:txBody>
          <a:bodyPr/>
          <a:lstStyle>
            <a:lvl1pPr>
              <a:defRPr/>
            </a:lvl1pPr>
          </a:lstStyle>
          <a:p>
            <a:pPr defTabSz="914400" eaLnBrk="0" fontAlgn="base" hangingPunct="0">
              <a:spcAft>
                <a:spcPct val="0"/>
              </a:spcAft>
              <a:defRPr/>
            </a:pPr>
            <a:fld id="{3974EB1E-7C84-4C0D-A123-591B7DE0E0C7}" type="slidenum">
              <a:rPr lang="en-US" altLang="en-US" smtClean="0">
                <a:latin typeface=".VnTime" panose="020B7200000000000000" pitchFamily="34" charset="0"/>
              </a:rPr>
              <a:pPr defTabSz="914400" eaLnBrk="0" fontAlgn="base" hangingPunct="0">
                <a:spcAft>
                  <a:spcPct val="0"/>
                </a:spcAft>
                <a:defRPr/>
              </a:pPr>
              <a:t>‹#›</a:t>
            </a:fld>
            <a:endParaRPr lang="en-US" altLang="en-US">
              <a:latin typeface=".VnTime" panose="020B7200000000000000" pitchFamily="34" charset="0"/>
            </a:endParaRPr>
          </a:p>
        </p:txBody>
      </p:sp>
    </p:spTree>
    <p:extLst>
      <p:ext uri="{BB962C8B-B14F-4D97-AF65-F5344CB8AC3E}">
        <p14:creationId xmlns:p14="http://schemas.microsoft.com/office/powerpoint/2010/main" val="4246838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11"/>
            <a:ext cx="10363201"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963084" y="2906713"/>
            <a:ext cx="103632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lvl1pPr>
              <a:defRPr/>
            </a:lvl1pPr>
          </a:lstStyle>
          <a:p>
            <a:pPr defTabSz="914400" eaLnBrk="0" fontAlgn="base" hangingPunct="0">
              <a:spcAft>
                <a:spcPct val="0"/>
              </a:spcAft>
              <a:defRPr/>
            </a:pPr>
            <a:r>
              <a:rPr lang="en-US" smtClean="0">
                <a:solidFill>
                  <a:prstClr val="black">
                    <a:tint val="75000"/>
                  </a:prstClr>
                </a:solidFill>
                <a:latin typeface=".VnTime" panose="020B7200000000000000" pitchFamily="34" charset="0"/>
              </a:rPr>
              <a:t>31/10/2008</a:t>
            </a:r>
            <a:endParaRPr lang="en-US">
              <a:solidFill>
                <a:prstClr val="black">
                  <a:tint val="75000"/>
                </a:prstClr>
              </a:solidFill>
              <a:latin typeface=".VnTime" panose="020B7200000000000000" pitchFamily="34" charset="0"/>
            </a:endParaRPr>
          </a:p>
        </p:txBody>
      </p:sp>
      <p:sp>
        <p:nvSpPr>
          <p:cNvPr id="5" name="Nơi giữ chỗ cho Chân trang 4"/>
          <p:cNvSpPr>
            <a:spLocks noGrp="1"/>
          </p:cNvSpPr>
          <p:nvPr>
            <p:ph type="ftr" sz="quarter" idx="11"/>
          </p:nvPr>
        </p:nvSpPr>
        <p:spPr/>
        <p:txBody>
          <a:bodyPr/>
          <a:lstStyle>
            <a:lvl1pPr>
              <a:defRPr/>
            </a:lvl1pPr>
          </a:lstStyle>
          <a:p>
            <a:pPr defTabSz="914400" eaLnBrk="0" fontAlgn="base" hangingPunct="0">
              <a:spcAft>
                <a:spcPct val="0"/>
              </a:spcAft>
              <a:defRPr/>
            </a:pPr>
            <a:endParaRPr lang="en-US">
              <a:solidFill>
                <a:prstClr val="black">
                  <a:tint val="75000"/>
                </a:prstClr>
              </a:solidFill>
              <a:latin typeface=".VnTime" panose="020B7200000000000000" pitchFamily="34" charset="0"/>
            </a:endParaRPr>
          </a:p>
        </p:txBody>
      </p:sp>
      <p:sp>
        <p:nvSpPr>
          <p:cNvPr id="6" name="Nơi giữ chỗ cho Số hiệu Bản chiếu 5"/>
          <p:cNvSpPr>
            <a:spLocks noGrp="1"/>
          </p:cNvSpPr>
          <p:nvPr>
            <p:ph type="sldNum" sz="quarter" idx="12"/>
          </p:nvPr>
        </p:nvSpPr>
        <p:spPr/>
        <p:txBody>
          <a:bodyPr/>
          <a:lstStyle>
            <a:lvl1pPr>
              <a:defRPr/>
            </a:lvl1pPr>
          </a:lstStyle>
          <a:p>
            <a:pPr defTabSz="914400" eaLnBrk="0" fontAlgn="base" hangingPunct="0">
              <a:spcAft>
                <a:spcPct val="0"/>
              </a:spcAft>
              <a:defRPr/>
            </a:pPr>
            <a:fld id="{A5234098-AD3E-4859-9779-67DDF6E721B5}" type="slidenum">
              <a:rPr lang="en-US" altLang="en-US" smtClean="0">
                <a:latin typeface=".VnTime" panose="020B7200000000000000" pitchFamily="34" charset="0"/>
              </a:rPr>
              <a:pPr defTabSz="914400" eaLnBrk="0" fontAlgn="base" hangingPunct="0">
                <a:spcAft>
                  <a:spcPct val="0"/>
                </a:spcAft>
                <a:defRPr/>
              </a:pPr>
              <a:t>‹#›</a:t>
            </a:fld>
            <a:endParaRPr lang="en-US" altLang="en-US">
              <a:latin typeface=".VnTime" panose="020B7200000000000000" pitchFamily="34" charset="0"/>
            </a:endParaRPr>
          </a:p>
        </p:txBody>
      </p:sp>
    </p:spTree>
    <p:extLst>
      <p:ext uri="{BB962C8B-B14F-4D97-AF65-F5344CB8AC3E}">
        <p14:creationId xmlns:p14="http://schemas.microsoft.com/office/powerpoint/2010/main" val="19636415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609606"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3"/>
          <p:cNvSpPr>
            <a:spLocks noGrp="1"/>
          </p:cNvSpPr>
          <p:nvPr>
            <p:ph type="dt" sz="half" idx="10"/>
          </p:nvPr>
        </p:nvSpPr>
        <p:spPr/>
        <p:txBody>
          <a:bodyPr/>
          <a:lstStyle>
            <a:lvl1pPr>
              <a:defRPr/>
            </a:lvl1pPr>
          </a:lstStyle>
          <a:p>
            <a:pPr defTabSz="914400" eaLnBrk="0" fontAlgn="base" hangingPunct="0">
              <a:spcAft>
                <a:spcPct val="0"/>
              </a:spcAft>
              <a:defRPr/>
            </a:pPr>
            <a:r>
              <a:rPr lang="en-US" smtClean="0">
                <a:solidFill>
                  <a:prstClr val="black">
                    <a:tint val="75000"/>
                  </a:prstClr>
                </a:solidFill>
                <a:latin typeface=".VnTime" panose="020B7200000000000000" pitchFamily="34" charset="0"/>
              </a:rPr>
              <a:t>31/10/2008</a:t>
            </a:r>
            <a:endParaRPr lang="en-US">
              <a:solidFill>
                <a:prstClr val="black">
                  <a:tint val="75000"/>
                </a:prstClr>
              </a:solidFill>
              <a:latin typeface=".VnTime" panose="020B7200000000000000" pitchFamily="34" charset="0"/>
            </a:endParaRPr>
          </a:p>
        </p:txBody>
      </p:sp>
      <p:sp>
        <p:nvSpPr>
          <p:cNvPr id="6" name="Nơi giữ chỗ cho Chân trang 4"/>
          <p:cNvSpPr>
            <a:spLocks noGrp="1"/>
          </p:cNvSpPr>
          <p:nvPr>
            <p:ph type="ftr" sz="quarter" idx="11"/>
          </p:nvPr>
        </p:nvSpPr>
        <p:spPr/>
        <p:txBody>
          <a:bodyPr/>
          <a:lstStyle>
            <a:lvl1pPr>
              <a:defRPr/>
            </a:lvl1pPr>
          </a:lstStyle>
          <a:p>
            <a:pPr defTabSz="914400" eaLnBrk="0" fontAlgn="base" hangingPunct="0">
              <a:spcAft>
                <a:spcPct val="0"/>
              </a:spcAft>
              <a:defRPr/>
            </a:pPr>
            <a:endParaRPr lang="en-US">
              <a:solidFill>
                <a:prstClr val="black">
                  <a:tint val="75000"/>
                </a:prstClr>
              </a:solidFill>
              <a:latin typeface=".VnTime" panose="020B7200000000000000" pitchFamily="34" charset="0"/>
            </a:endParaRPr>
          </a:p>
        </p:txBody>
      </p:sp>
      <p:sp>
        <p:nvSpPr>
          <p:cNvPr id="7" name="Nơi giữ chỗ cho Số hiệu Bản chiếu 5"/>
          <p:cNvSpPr>
            <a:spLocks noGrp="1"/>
          </p:cNvSpPr>
          <p:nvPr>
            <p:ph type="sldNum" sz="quarter" idx="12"/>
          </p:nvPr>
        </p:nvSpPr>
        <p:spPr/>
        <p:txBody>
          <a:bodyPr/>
          <a:lstStyle>
            <a:lvl1pPr>
              <a:defRPr/>
            </a:lvl1pPr>
          </a:lstStyle>
          <a:p>
            <a:pPr defTabSz="914400" eaLnBrk="0" fontAlgn="base" hangingPunct="0">
              <a:spcAft>
                <a:spcPct val="0"/>
              </a:spcAft>
              <a:defRPr/>
            </a:pPr>
            <a:fld id="{D019C7D3-3B55-43C5-B60D-E121626EE8E8}" type="slidenum">
              <a:rPr lang="en-US" altLang="en-US" smtClean="0">
                <a:latin typeface=".VnTime" panose="020B7200000000000000" pitchFamily="34" charset="0"/>
              </a:rPr>
              <a:pPr defTabSz="914400" eaLnBrk="0" fontAlgn="base" hangingPunct="0">
                <a:spcAft>
                  <a:spcPct val="0"/>
                </a:spcAft>
                <a:defRPr/>
              </a:pPr>
              <a:t>‹#›</a:t>
            </a:fld>
            <a:endParaRPr lang="en-US" altLang="en-US">
              <a:latin typeface=".VnTime" panose="020B7200000000000000" pitchFamily="34" charset="0"/>
            </a:endParaRPr>
          </a:p>
        </p:txBody>
      </p:sp>
    </p:spTree>
    <p:extLst>
      <p:ext uri="{BB962C8B-B14F-4D97-AF65-F5344CB8AC3E}">
        <p14:creationId xmlns:p14="http://schemas.microsoft.com/office/powerpoint/2010/main" val="355967785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609600" y="1535113"/>
            <a:ext cx="5386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609600"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619337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619337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3"/>
          <p:cNvSpPr>
            <a:spLocks noGrp="1"/>
          </p:cNvSpPr>
          <p:nvPr>
            <p:ph type="dt" sz="half" idx="10"/>
          </p:nvPr>
        </p:nvSpPr>
        <p:spPr/>
        <p:txBody>
          <a:bodyPr/>
          <a:lstStyle>
            <a:lvl1pPr>
              <a:defRPr/>
            </a:lvl1pPr>
          </a:lstStyle>
          <a:p>
            <a:pPr defTabSz="914400" eaLnBrk="0" fontAlgn="base" hangingPunct="0">
              <a:spcAft>
                <a:spcPct val="0"/>
              </a:spcAft>
              <a:defRPr/>
            </a:pPr>
            <a:r>
              <a:rPr lang="en-US" smtClean="0">
                <a:solidFill>
                  <a:prstClr val="black">
                    <a:tint val="75000"/>
                  </a:prstClr>
                </a:solidFill>
                <a:latin typeface=".VnTime" panose="020B7200000000000000" pitchFamily="34" charset="0"/>
              </a:rPr>
              <a:t>31/10/2008</a:t>
            </a:r>
            <a:endParaRPr lang="en-US">
              <a:solidFill>
                <a:prstClr val="black">
                  <a:tint val="75000"/>
                </a:prstClr>
              </a:solidFill>
              <a:latin typeface=".VnTime" panose="020B7200000000000000" pitchFamily="34" charset="0"/>
            </a:endParaRPr>
          </a:p>
        </p:txBody>
      </p:sp>
      <p:sp>
        <p:nvSpPr>
          <p:cNvPr id="8" name="Nơi giữ chỗ cho Chân trang 4"/>
          <p:cNvSpPr>
            <a:spLocks noGrp="1"/>
          </p:cNvSpPr>
          <p:nvPr>
            <p:ph type="ftr" sz="quarter" idx="11"/>
          </p:nvPr>
        </p:nvSpPr>
        <p:spPr/>
        <p:txBody>
          <a:bodyPr/>
          <a:lstStyle>
            <a:lvl1pPr>
              <a:defRPr/>
            </a:lvl1pPr>
          </a:lstStyle>
          <a:p>
            <a:pPr defTabSz="914400" eaLnBrk="0" fontAlgn="base" hangingPunct="0">
              <a:spcAft>
                <a:spcPct val="0"/>
              </a:spcAft>
              <a:defRPr/>
            </a:pPr>
            <a:endParaRPr lang="en-US">
              <a:solidFill>
                <a:prstClr val="black">
                  <a:tint val="75000"/>
                </a:prstClr>
              </a:solidFill>
              <a:latin typeface=".VnTime" panose="020B7200000000000000" pitchFamily="34" charset="0"/>
            </a:endParaRPr>
          </a:p>
        </p:txBody>
      </p:sp>
      <p:sp>
        <p:nvSpPr>
          <p:cNvPr id="9" name="Nơi giữ chỗ cho Số hiệu Bản chiếu 5"/>
          <p:cNvSpPr>
            <a:spLocks noGrp="1"/>
          </p:cNvSpPr>
          <p:nvPr>
            <p:ph type="sldNum" sz="quarter" idx="12"/>
          </p:nvPr>
        </p:nvSpPr>
        <p:spPr/>
        <p:txBody>
          <a:bodyPr/>
          <a:lstStyle>
            <a:lvl1pPr>
              <a:defRPr/>
            </a:lvl1pPr>
          </a:lstStyle>
          <a:p>
            <a:pPr defTabSz="914400" eaLnBrk="0" fontAlgn="base" hangingPunct="0">
              <a:spcAft>
                <a:spcPct val="0"/>
              </a:spcAft>
              <a:defRPr/>
            </a:pPr>
            <a:fld id="{F82EC93B-6653-44EB-AA94-9AC3DB926717}" type="slidenum">
              <a:rPr lang="en-US" altLang="en-US" smtClean="0">
                <a:latin typeface=".VnTime" panose="020B7200000000000000" pitchFamily="34" charset="0"/>
              </a:rPr>
              <a:pPr defTabSz="914400" eaLnBrk="0" fontAlgn="base" hangingPunct="0">
                <a:spcAft>
                  <a:spcPct val="0"/>
                </a:spcAft>
                <a:defRPr/>
              </a:pPr>
              <a:t>‹#›</a:t>
            </a:fld>
            <a:endParaRPr lang="en-US" altLang="en-US">
              <a:latin typeface=".VnTime" panose="020B7200000000000000" pitchFamily="34" charset="0"/>
            </a:endParaRPr>
          </a:p>
        </p:txBody>
      </p:sp>
    </p:spTree>
    <p:extLst>
      <p:ext uri="{BB962C8B-B14F-4D97-AF65-F5344CB8AC3E}">
        <p14:creationId xmlns:p14="http://schemas.microsoft.com/office/powerpoint/2010/main" val="283649900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defTabSz="914400" eaLnBrk="0" fontAlgn="base" hangingPunct="0">
              <a:spcAft>
                <a:spcPct val="0"/>
              </a:spcAft>
              <a:defRPr/>
            </a:pPr>
            <a:r>
              <a:rPr lang="en-US" smtClean="0">
                <a:solidFill>
                  <a:prstClr val="black">
                    <a:tint val="75000"/>
                  </a:prstClr>
                </a:solidFill>
                <a:latin typeface=".VnTime" panose="020B7200000000000000" pitchFamily="34" charset="0"/>
              </a:rPr>
              <a:t>31/10/2008</a:t>
            </a:r>
            <a:endParaRPr lang="en-US">
              <a:solidFill>
                <a:prstClr val="black">
                  <a:tint val="75000"/>
                </a:prstClr>
              </a:solidFill>
              <a:latin typeface=".VnTime" panose="020B7200000000000000" pitchFamily="34" charset="0"/>
            </a:endParaRPr>
          </a:p>
        </p:txBody>
      </p:sp>
      <p:sp>
        <p:nvSpPr>
          <p:cNvPr id="4" name="Nơi giữ chỗ cho Chân trang 4"/>
          <p:cNvSpPr>
            <a:spLocks noGrp="1"/>
          </p:cNvSpPr>
          <p:nvPr>
            <p:ph type="ftr" sz="quarter" idx="11"/>
          </p:nvPr>
        </p:nvSpPr>
        <p:spPr/>
        <p:txBody>
          <a:bodyPr/>
          <a:lstStyle>
            <a:lvl1pPr>
              <a:defRPr/>
            </a:lvl1pPr>
          </a:lstStyle>
          <a:p>
            <a:pPr defTabSz="914400" eaLnBrk="0" fontAlgn="base" hangingPunct="0">
              <a:spcAft>
                <a:spcPct val="0"/>
              </a:spcAft>
              <a:defRPr/>
            </a:pPr>
            <a:endParaRPr lang="en-US">
              <a:solidFill>
                <a:prstClr val="black">
                  <a:tint val="75000"/>
                </a:prstClr>
              </a:solidFill>
              <a:latin typeface=".VnTime" panose="020B7200000000000000" pitchFamily="34" charset="0"/>
            </a:endParaRPr>
          </a:p>
        </p:txBody>
      </p:sp>
      <p:sp>
        <p:nvSpPr>
          <p:cNvPr id="5" name="Nơi giữ chỗ cho Số hiệu Bản chiếu 5"/>
          <p:cNvSpPr>
            <a:spLocks noGrp="1"/>
          </p:cNvSpPr>
          <p:nvPr>
            <p:ph type="sldNum" sz="quarter" idx="12"/>
          </p:nvPr>
        </p:nvSpPr>
        <p:spPr/>
        <p:txBody>
          <a:bodyPr/>
          <a:lstStyle>
            <a:lvl1pPr>
              <a:defRPr/>
            </a:lvl1pPr>
          </a:lstStyle>
          <a:p>
            <a:pPr defTabSz="914400" eaLnBrk="0" fontAlgn="base" hangingPunct="0">
              <a:spcAft>
                <a:spcPct val="0"/>
              </a:spcAft>
              <a:defRPr/>
            </a:pPr>
            <a:fld id="{9A93076B-E9CB-4068-8DAD-95AF9AD6FFBB}" type="slidenum">
              <a:rPr lang="en-US" altLang="en-US" smtClean="0">
                <a:latin typeface=".VnTime" panose="020B7200000000000000" pitchFamily="34" charset="0"/>
              </a:rPr>
              <a:pPr defTabSz="914400" eaLnBrk="0" fontAlgn="base" hangingPunct="0">
                <a:spcAft>
                  <a:spcPct val="0"/>
                </a:spcAft>
                <a:defRPr/>
              </a:pPr>
              <a:t>‹#›</a:t>
            </a:fld>
            <a:endParaRPr lang="en-US" altLang="en-US">
              <a:latin typeface=".VnTime" panose="020B7200000000000000" pitchFamily="34" charset="0"/>
            </a:endParaRPr>
          </a:p>
        </p:txBody>
      </p:sp>
    </p:spTree>
    <p:extLst>
      <p:ext uri="{BB962C8B-B14F-4D97-AF65-F5344CB8AC3E}">
        <p14:creationId xmlns:p14="http://schemas.microsoft.com/office/powerpoint/2010/main" val="351815420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defTabSz="914400" eaLnBrk="0" fontAlgn="base" hangingPunct="0">
              <a:spcAft>
                <a:spcPct val="0"/>
              </a:spcAft>
              <a:defRPr/>
            </a:pPr>
            <a:r>
              <a:rPr lang="en-US" smtClean="0">
                <a:solidFill>
                  <a:prstClr val="black">
                    <a:tint val="75000"/>
                  </a:prstClr>
                </a:solidFill>
                <a:latin typeface=".VnTime" panose="020B7200000000000000" pitchFamily="34" charset="0"/>
              </a:rPr>
              <a:t>31/10/2008</a:t>
            </a:r>
            <a:endParaRPr lang="en-US">
              <a:solidFill>
                <a:prstClr val="black">
                  <a:tint val="75000"/>
                </a:prstClr>
              </a:solidFill>
              <a:latin typeface=".VnTime" panose="020B7200000000000000" pitchFamily="34" charset="0"/>
            </a:endParaRPr>
          </a:p>
        </p:txBody>
      </p:sp>
      <p:sp>
        <p:nvSpPr>
          <p:cNvPr id="3" name="Nơi giữ chỗ cho Chân trang 4"/>
          <p:cNvSpPr>
            <a:spLocks noGrp="1"/>
          </p:cNvSpPr>
          <p:nvPr>
            <p:ph type="ftr" sz="quarter" idx="11"/>
          </p:nvPr>
        </p:nvSpPr>
        <p:spPr/>
        <p:txBody>
          <a:bodyPr/>
          <a:lstStyle>
            <a:lvl1pPr>
              <a:defRPr/>
            </a:lvl1pPr>
          </a:lstStyle>
          <a:p>
            <a:pPr defTabSz="914400" eaLnBrk="0" fontAlgn="base" hangingPunct="0">
              <a:spcAft>
                <a:spcPct val="0"/>
              </a:spcAft>
              <a:defRPr/>
            </a:pPr>
            <a:endParaRPr lang="en-US">
              <a:solidFill>
                <a:prstClr val="black">
                  <a:tint val="75000"/>
                </a:prstClr>
              </a:solidFill>
              <a:latin typeface=".VnTime" panose="020B7200000000000000" pitchFamily="34" charset="0"/>
            </a:endParaRPr>
          </a:p>
        </p:txBody>
      </p:sp>
      <p:sp>
        <p:nvSpPr>
          <p:cNvPr id="4" name="Nơi giữ chỗ cho Số hiệu Bản chiếu 5"/>
          <p:cNvSpPr>
            <a:spLocks noGrp="1"/>
          </p:cNvSpPr>
          <p:nvPr>
            <p:ph type="sldNum" sz="quarter" idx="12"/>
          </p:nvPr>
        </p:nvSpPr>
        <p:spPr/>
        <p:txBody>
          <a:bodyPr/>
          <a:lstStyle>
            <a:lvl1pPr>
              <a:defRPr/>
            </a:lvl1pPr>
          </a:lstStyle>
          <a:p>
            <a:pPr defTabSz="914400" eaLnBrk="0" fontAlgn="base" hangingPunct="0">
              <a:spcAft>
                <a:spcPct val="0"/>
              </a:spcAft>
              <a:defRPr/>
            </a:pPr>
            <a:fld id="{A3CCC64B-8335-4B16-BB6E-229A8CD2E8FC}" type="slidenum">
              <a:rPr lang="en-US" altLang="en-US" smtClean="0">
                <a:latin typeface=".VnTime" panose="020B7200000000000000" pitchFamily="34" charset="0"/>
              </a:rPr>
              <a:pPr defTabSz="914400" eaLnBrk="0" fontAlgn="base" hangingPunct="0">
                <a:spcAft>
                  <a:spcPct val="0"/>
                </a:spcAft>
                <a:defRPr/>
              </a:pPr>
              <a:t>‹#›</a:t>
            </a:fld>
            <a:endParaRPr lang="en-US" altLang="en-US">
              <a:latin typeface=".VnTime" panose="020B7200000000000000" pitchFamily="34" charset="0"/>
            </a:endParaRPr>
          </a:p>
        </p:txBody>
      </p:sp>
    </p:spTree>
    <p:extLst>
      <p:ext uri="{BB962C8B-B14F-4D97-AF65-F5344CB8AC3E}">
        <p14:creationId xmlns:p14="http://schemas.microsoft.com/office/powerpoint/2010/main" val="163985943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1" y="273050"/>
            <a:ext cx="4011084"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4766741" y="273061"/>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defTabSz="914400" eaLnBrk="0" fontAlgn="base" hangingPunct="0">
              <a:spcAft>
                <a:spcPct val="0"/>
              </a:spcAft>
              <a:defRPr/>
            </a:pPr>
            <a:r>
              <a:rPr lang="en-US" smtClean="0">
                <a:solidFill>
                  <a:prstClr val="black">
                    <a:tint val="75000"/>
                  </a:prstClr>
                </a:solidFill>
                <a:latin typeface=".VnTime" panose="020B7200000000000000" pitchFamily="34" charset="0"/>
              </a:rPr>
              <a:t>31/10/2008</a:t>
            </a:r>
            <a:endParaRPr lang="en-US">
              <a:solidFill>
                <a:prstClr val="black">
                  <a:tint val="75000"/>
                </a:prstClr>
              </a:solidFill>
              <a:latin typeface=".VnTime" panose="020B7200000000000000" pitchFamily="34" charset="0"/>
            </a:endParaRPr>
          </a:p>
        </p:txBody>
      </p:sp>
      <p:sp>
        <p:nvSpPr>
          <p:cNvPr id="6" name="Nơi giữ chỗ cho Chân trang 4"/>
          <p:cNvSpPr>
            <a:spLocks noGrp="1"/>
          </p:cNvSpPr>
          <p:nvPr>
            <p:ph type="ftr" sz="quarter" idx="11"/>
          </p:nvPr>
        </p:nvSpPr>
        <p:spPr/>
        <p:txBody>
          <a:bodyPr/>
          <a:lstStyle>
            <a:lvl1pPr>
              <a:defRPr/>
            </a:lvl1pPr>
          </a:lstStyle>
          <a:p>
            <a:pPr defTabSz="914400" eaLnBrk="0" fontAlgn="base" hangingPunct="0">
              <a:spcAft>
                <a:spcPct val="0"/>
              </a:spcAft>
              <a:defRPr/>
            </a:pPr>
            <a:endParaRPr lang="en-US">
              <a:solidFill>
                <a:prstClr val="black">
                  <a:tint val="75000"/>
                </a:prstClr>
              </a:solidFill>
              <a:latin typeface=".VnTime" panose="020B7200000000000000" pitchFamily="34" charset="0"/>
            </a:endParaRPr>
          </a:p>
        </p:txBody>
      </p:sp>
      <p:sp>
        <p:nvSpPr>
          <p:cNvPr id="7" name="Nơi giữ chỗ cho Số hiệu Bản chiếu 5"/>
          <p:cNvSpPr>
            <a:spLocks noGrp="1"/>
          </p:cNvSpPr>
          <p:nvPr>
            <p:ph type="sldNum" sz="quarter" idx="12"/>
          </p:nvPr>
        </p:nvSpPr>
        <p:spPr/>
        <p:txBody>
          <a:bodyPr/>
          <a:lstStyle>
            <a:lvl1pPr>
              <a:defRPr/>
            </a:lvl1pPr>
          </a:lstStyle>
          <a:p>
            <a:pPr defTabSz="914400" eaLnBrk="0" fontAlgn="base" hangingPunct="0">
              <a:spcAft>
                <a:spcPct val="0"/>
              </a:spcAft>
              <a:defRPr/>
            </a:pPr>
            <a:fld id="{46F7F719-B277-44AB-9086-D3EBCD449004}" type="slidenum">
              <a:rPr lang="en-US" altLang="en-US" smtClean="0">
                <a:latin typeface=".VnTime" panose="020B7200000000000000" pitchFamily="34" charset="0"/>
              </a:rPr>
              <a:pPr defTabSz="914400" eaLnBrk="0" fontAlgn="base" hangingPunct="0">
                <a:spcAft>
                  <a:spcPct val="0"/>
                </a:spcAft>
                <a:defRPr/>
              </a:pPr>
              <a:t>‹#›</a:t>
            </a:fld>
            <a:endParaRPr lang="en-US" altLang="en-US">
              <a:latin typeface=".VnTime" panose="020B7200000000000000" pitchFamily="34" charset="0"/>
            </a:endParaRPr>
          </a:p>
        </p:txBody>
      </p:sp>
    </p:spTree>
    <p:extLst>
      <p:ext uri="{BB962C8B-B14F-4D97-AF65-F5344CB8AC3E}">
        <p14:creationId xmlns:p14="http://schemas.microsoft.com/office/powerpoint/2010/main" val="3292215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FE279-5CA2-4B5C-80E9-F0C332C406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FCA776-A1B7-470A-A234-38084C5742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68385F-149E-4B32-9817-E34BF6B4C1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E2D5A5-0DC0-4113-8796-D0E9876ADCFE}"/>
              </a:ext>
            </a:extLst>
          </p:cNvPr>
          <p:cNvSpPr>
            <a:spLocks noGrp="1"/>
          </p:cNvSpPr>
          <p:nvPr>
            <p:ph type="dt" sz="half" idx="10"/>
          </p:nvPr>
        </p:nvSpPr>
        <p:spPr/>
        <p:txBody>
          <a:bodyPr/>
          <a:lstStyle/>
          <a:p>
            <a:fld id="{31E0C1E1-0F73-40D4-A8BA-3A9C31EFA5A8}" type="datetimeFigureOut">
              <a:rPr lang="en-US" smtClean="0"/>
              <a:t>12/2/2021</a:t>
            </a:fld>
            <a:endParaRPr lang="en-US"/>
          </a:p>
        </p:txBody>
      </p:sp>
      <p:sp>
        <p:nvSpPr>
          <p:cNvPr id="6" name="Footer Placeholder 5">
            <a:extLst>
              <a:ext uri="{FF2B5EF4-FFF2-40B4-BE49-F238E27FC236}">
                <a16:creationId xmlns:a16="http://schemas.microsoft.com/office/drawing/2014/main" id="{6EB42E65-237C-4A9E-B44B-75F8CDE454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B7A669-A624-4A37-B0D5-E4B476C67D91}"/>
              </a:ext>
            </a:extLst>
          </p:cNvPr>
          <p:cNvSpPr>
            <a:spLocks noGrp="1"/>
          </p:cNvSpPr>
          <p:nvPr>
            <p:ph type="sldNum" sz="quarter" idx="12"/>
          </p:nvPr>
        </p:nvSpPr>
        <p:spPr/>
        <p:txBody>
          <a:bodyPr/>
          <a:lstStyle/>
          <a:p>
            <a:fld id="{6E8A36E4-4F4A-4378-B596-E37870BCA0DB}" type="slidenum">
              <a:rPr lang="en-US" smtClean="0"/>
              <a:t>‹#›</a:t>
            </a:fld>
            <a:endParaRPr lang="en-US"/>
          </a:p>
        </p:txBody>
      </p:sp>
    </p:spTree>
    <p:extLst>
      <p:ext uri="{BB962C8B-B14F-4D97-AF65-F5344CB8AC3E}">
        <p14:creationId xmlns:p14="http://schemas.microsoft.com/office/powerpoint/2010/main" val="126708438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20" y="4800600"/>
            <a:ext cx="73152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2389720"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Nơi giữ chỗ cho Văn bản 3"/>
          <p:cNvSpPr>
            <a:spLocks noGrp="1"/>
          </p:cNvSpPr>
          <p:nvPr>
            <p:ph type="body" sz="half" idx="2"/>
          </p:nvPr>
        </p:nvSpPr>
        <p:spPr>
          <a:xfrm>
            <a:off x="2389720"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defTabSz="914400" eaLnBrk="0" fontAlgn="base" hangingPunct="0">
              <a:spcAft>
                <a:spcPct val="0"/>
              </a:spcAft>
              <a:defRPr/>
            </a:pPr>
            <a:r>
              <a:rPr lang="en-US" smtClean="0">
                <a:solidFill>
                  <a:prstClr val="black">
                    <a:tint val="75000"/>
                  </a:prstClr>
                </a:solidFill>
                <a:latin typeface=".VnTime" panose="020B7200000000000000" pitchFamily="34" charset="0"/>
              </a:rPr>
              <a:t>31/10/2008</a:t>
            </a:r>
            <a:endParaRPr lang="en-US">
              <a:solidFill>
                <a:prstClr val="black">
                  <a:tint val="75000"/>
                </a:prstClr>
              </a:solidFill>
              <a:latin typeface=".VnTime" panose="020B7200000000000000" pitchFamily="34" charset="0"/>
            </a:endParaRPr>
          </a:p>
        </p:txBody>
      </p:sp>
      <p:sp>
        <p:nvSpPr>
          <p:cNvPr id="6" name="Nơi giữ chỗ cho Chân trang 4"/>
          <p:cNvSpPr>
            <a:spLocks noGrp="1"/>
          </p:cNvSpPr>
          <p:nvPr>
            <p:ph type="ftr" sz="quarter" idx="11"/>
          </p:nvPr>
        </p:nvSpPr>
        <p:spPr/>
        <p:txBody>
          <a:bodyPr/>
          <a:lstStyle>
            <a:lvl1pPr>
              <a:defRPr/>
            </a:lvl1pPr>
          </a:lstStyle>
          <a:p>
            <a:pPr defTabSz="914400" eaLnBrk="0" fontAlgn="base" hangingPunct="0">
              <a:spcAft>
                <a:spcPct val="0"/>
              </a:spcAft>
              <a:defRPr/>
            </a:pPr>
            <a:endParaRPr lang="en-US">
              <a:solidFill>
                <a:prstClr val="black">
                  <a:tint val="75000"/>
                </a:prstClr>
              </a:solidFill>
              <a:latin typeface=".VnTime" panose="020B7200000000000000" pitchFamily="34" charset="0"/>
            </a:endParaRPr>
          </a:p>
        </p:txBody>
      </p:sp>
      <p:sp>
        <p:nvSpPr>
          <p:cNvPr id="7" name="Nơi giữ chỗ cho Số hiệu Bản chiếu 5"/>
          <p:cNvSpPr>
            <a:spLocks noGrp="1"/>
          </p:cNvSpPr>
          <p:nvPr>
            <p:ph type="sldNum" sz="quarter" idx="12"/>
          </p:nvPr>
        </p:nvSpPr>
        <p:spPr/>
        <p:txBody>
          <a:bodyPr/>
          <a:lstStyle>
            <a:lvl1pPr>
              <a:defRPr/>
            </a:lvl1pPr>
          </a:lstStyle>
          <a:p>
            <a:pPr defTabSz="914400" eaLnBrk="0" fontAlgn="base" hangingPunct="0">
              <a:spcAft>
                <a:spcPct val="0"/>
              </a:spcAft>
              <a:defRPr/>
            </a:pPr>
            <a:fld id="{0B5736CA-5EE9-4706-9F05-0EF4D5815BF6}" type="slidenum">
              <a:rPr lang="en-US" altLang="en-US" smtClean="0">
                <a:latin typeface=".VnTime" panose="020B7200000000000000" pitchFamily="34" charset="0"/>
              </a:rPr>
              <a:pPr defTabSz="914400" eaLnBrk="0" fontAlgn="base" hangingPunct="0">
                <a:spcAft>
                  <a:spcPct val="0"/>
                </a:spcAft>
                <a:defRPr/>
              </a:pPr>
              <a:t>‹#›</a:t>
            </a:fld>
            <a:endParaRPr lang="en-US" altLang="en-US">
              <a:latin typeface=".VnTime" panose="020B7200000000000000" pitchFamily="34" charset="0"/>
            </a:endParaRPr>
          </a:p>
        </p:txBody>
      </p:sp>
    </p:spTree>
    <p:extLst>
      <p:ext uri="{BB962C8B-B14F-4D97-AF65-F5344CB8AC3E}">
        <p14:creationId xmlns:p14="http://schemas.microsoft.com/office/powerpoint/2010/main" val="285461963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defTabSz="914400" eaLnBrk="0" fontAlgn="base" hangingPunct="0">
              <a:spcAft>
                <a:spcPct val="0"/>
              </a:spcAft>
              <a:defRPr/>
            </a:pPr>
            <a:r>
              <a:rPr lang="en-US" smtClean="0">
                <a:solidFill>
                  <a:prstClr val="black">
                    <a:tint val="75000"/>
                  </a:prstClr>
                </a:solidFill>
                <a:latin typeface=".VnTime" panose="020B7200000000000000" pitchFamily="34" charset="0"/>
              </a:rPr>
              <a:t>31/10/2008</a:t>
            </a:r>
            <a:endParaRPr lang="en-US">
              <a:solidFill>
                <a:prstClr val="black">
                  <a:tint val="75000"/>
                </a:prstClr>
              </a:solidFill>
              <a:latin typeface=".VnTime" panose="020B7200000000000000" pitchFamily="34" charset="0"/>
            </a:endParaRPr>
          </a:p>
        </p:txBody>
      </p:sp>
      <p:sp>
        <p:nvSpPr>
          <p:cNvPr id="5" name="Nơi giữ chỗ cho Chân trang 4"/>
          <p:cNvSpPr>
            <a:spLocks noGrp="1"/>
          </p:cNvSpPr>
          <p:nvPr>
            <p:ph type="ftr" sz="quarter" idx="11"/>
          </p:nvPr>
        </p:nvSpPr>
        <p:spPr/>
        <p:txBody>
          <a:bodyPr/>
          <a:lstStyle>
            <a:lvl1pPr>
              <a:defRPr/>
            </a:lvl1pPr>
          </a:lstStyle>
          <a:p>
            <a:pPr defTabSz="914400" eaLnBrk="0" fontAlgn="base" hangingPunct="0">
              <a:spcAft>
                <a:spcPct val="0"/>
              </a:spcAft>
              <a:defRPr/>
            </a:pPr>
            <a:endParaRPr lang="en-US">
              <a:solidFill>
                <a:prstClr val="black">
                  <a:tint val="75000"/>
                </a:prstClr>
              </a:solidFill>
              <a:latin typeface=".VnTime" panose="020B7200000000000000" pitchFamily="34" charset="0"/>
            </a:endParaRPr>
          </a:p>
        </p:txBody>
      </p:sp>
      <p:sp>
        <p:nvSpPr>
          <p:cNvPr id="6" name="Nơi giữ chỗ cho Số hiệu Bản chiếu 5"/>
          <p:cNvSpPr>
            <a:spLocks noGrp="1"/>
          </p:cNvSpPr>
          <p:nvPr>
            <p:ph type="sldNum" sz="quarter" idx="12"/>
          </p:nvPr>
        </p:nvSpPr>
        <p:spPr/>
        <p:txBody>
          <a:bodyPr/>
          <a:lstStyle>
            <a:lvl1pPr>
              <a:defRPr/>
            </a:lvl1pPr>
          </a:lstStyle>
          <a:p>
            <a:pPr defTabSz="914400" eaLnBrk="0" fontAlgn="base" hangingPunct="0">
              <a:spcAft>
                <a:spcPct val="0"/>
              </a:spcAft>
              <a:defRPr/>
            </a:pPr>
            <a:fld id="{A37AF7CD-75B7-4AE3-8B34-05F9E6F2EBBC}" type="slidenum">
              <a:rPr lang="en-US" altLang="en-US" smtClean="0">
                <a:latin typeface=".VnTime" panose="020B7200000000000000" pitchFamily="34" charset="0"/>
              </a:rPr>
              <a:pPr defTabSz="914400" eaLnBrk="0" fontAlgn="base" hangingPunct="0">
                <a:spcAft>
                  <a:spcPct val="0"/>
                </a:spcAft>
                <a:defRPr/>
              </a:pPr>
              <a:t>‹#›</a:t>
            </a:fld>
            <a:endParaRPr lang="en-US" altLang="en-US">
              <a:latin typeface=".VnTime" panose="020B7200000000000000" pitchFamily="34" charset="0"/>
            </a:endParaRPr>
          </a:p>
        </p:txBody>
      </p:sp>
    </p:spTree>
    <p:extLst>
      <p:ext uri="{BB962C8B-B14F-4D97-AF65-F5344CB8AC3E}">
        <p14:creationId xmlns:p14="http://schemas.microsoft.com/office/powerpoint/2010/main" val="272787405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1" y="274649"/>
            <a:ext cx="27432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609600" y="274649"/>
            <a:ext cx="80264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defTabSz="914400" eaLnBrk="0" fontAlgn="base" hangingPunct="0">
              <a:spcAft>
                <a:spcPct val="0"/>
              </a:spcAft>
              <a:defRPr/>
            </a:pPr>
            <a:r>
              <a:rPr lang="en-US" smtClean="0">
                <a:solidFill>
                  <a:prstClr val="black">
                    <a:tint val="75000"/>
                  </a:prstClr>
                </a:solidFill>
                <a:latin typeface=".VnTime" panose="020B7200000000000000" pitchFamily="34" charset="0"/>
              </a:rPr>
              <a:t>31/10/2008</a:t>
            </a:r>
            <a:endParaRPr lang="en-US">
              <a:solidFill>
                <a:prstClr val="black">
                  <a:tint val="75000"/>
                </a:prstClr>
              </a:solidFill>
              <a:latin typeface=".VnTime" panose="020B7200000000000000" pitchFamily="34" charset="0"/>
            </a:endParaRPr>
          </a:p>
        </p:txBody>
      </p:sp>
      <p:sp>
        <p:nvSpPr>
          <p:cNvPr id="5" name="Nơi giữ chỗ cho Chân trang 4"/>
          <p:cNvSpPr>
            <a:spLocks noGrp="1"/>
          </p:cNvSpPr>
          <p:nvPr>
            <p:ph type="ftr" sz="quarter" idx="11"/>
          </p:nvPr>
        </p:nvSpPr>
        <p:spPr/>
        <p:txBody>
          <a:bodyPr/>
          <a:lstStyle>
            <a:lvl1pPr>
              <a:defRPr/>
            </a:lvl1pPr>
          </a:lstStyle>
          <a:p>
            <a:pPr defTabSz="914400" eaLnBrk="0" fontAlgn="base" hangingPunct="0">
              <a:spcAft>
                <a:spcPct val="0"/>
              </a:spcAft>
              <a:defRPr/>
            </a:pPr>
            <a:endParaRPr lang="en-US">
              <a:solidFill>
                <a:prstClr val="black">
                  <a:tint val="75000"/>
                </a:prstClr>
              </a:solidFill>
              <a:latin typeface=".VnTime" panose="020B7200000000000000" pitchFamily="34" charset="0"/>
            </a:endParaRPr>
          </a:p>
        </p:txBody>
      </p:sp>
      <p:sp>
        <p:nvSpPr>
          <p:cNvPr id="6" name="Nơi giữ chỗ cho Số hiệu Bản chiếu 5"/>
          <p:cNvSpPr>
            <a:spLocks noGrp="1"/>
          </p:cNvSpPr>
          <p:nvPr>
            <p:ph type="sldNum" sz="quarter" idx="12"/>
          </p:nvPr>
        </p:nvSpPr>
        <p:spPr/>
        <p:txBody>
          <a:bodyPr/>
          <a:lstStyle>
            <a:lvl1pPr>
              <a:defRPr/>
            </a:lvl1pPr>
          </a:lstStyle>
          <a:p>
            <a:pPr defTabSz="914400" eaLnBrk="0" fontAlgn="base" hangingPunct="0">
              <a:spcAft>
                <a:spcPct val="0"/>
              </a:spcAft>
              <a:defRPr/>
            </a:pPr>
            <a:fld id="{6E52D388-A934-4D6A-88D7-07CDCD65EF65}" type="slidenum">
              <a:rPr lang="en-US" altLang="en-US" smtClean="0">
                <a:latin typeface=".VnTime" panose="020B7200000000000000" pitchFamily="34" charset="0"/>
              </a:rPr>
              <a:pPr defTabSz="914400" eaLnBrk="0" fontAlgn="base" hangingPunct="0">
                <a:spcAft>
                  <a:spcPct val="0"/>
                </a:spcAft>
                <a:defRPr/>
              </a:pPr>
              <a:t>‹#›</a:t>
            </a:fld>
            <a:endParaRPr lang="en-US" altLang="en-US">
              <a:latin typeface=".VnTime" panose="020B7200000000000000" pitchFamily="34" charset="0"/>
            </a:endParaRPr>
          </a:p>
        </p:txBody>
      </p:sp>
    </p:spTree>
    <p:extLst>
      <p:ext uri="{BB962C8B-B14F-4D97-AF65-F5344CB8AC3E}">
        <p14:creationId xmlns:p14="http://schemas.microsoft.com/office/powerpoint/2010/main" val="1159737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D71C7-4BE8-42E7-9ABB-F1BC5F03D0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CC2DD7-4E03-4EEE-85E3-64864F3C51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B173AD-E133-420B-8C6F-680136F3AC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116028-C8E1-4C72-B9CB-54C7712152BD}"/>
              </a:ext>
            </a:extLst>
          </p:cNvPr>
          <p:cNvSpPr>
            <a:spLocks noGrp="1"/>
          </p:cNvSpPr>
          <p:nvPr>
            <p:ph type="dt" sz="half" idx="10"/>
          </p:nvPr>
        </p:nvSpPr>
        <p:spPr/>
        <p:txBody>
          <a:bodyPr/>
          <a:lstStyle/>
          <a:p>
            <a:fld id="{31E0C1E1-0F73-40D4-A8BA-3A9C31EFA5A8}" type="datetimeFigureOut">
              <a:rPr lang="en-US" smtClean="0"/>
              <a:t>12/2/2021</a:t>
            </a:fld>
            <a:endParaRPr lang="en-US"/>
          </a:p>
        </p:txBody>
      </p:sp>
      <p:sp>
        <p:nvSpPr>
          <p:cNvPr id="6" name="Footer Placeholder 5">
            <a:extLst>
              <a:ext uri="{FF2B5EF4-FFF2-40B4-BE49-F238E27FC236}">
                <a16:creationId xmlns:a16="http://schemas.microsoft.com/office/drawing/2014/main" id="{6C97027C-196E-4D24-983C-CBACD152AF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1CC0E-744B-4D15-8487-7FDB05A37104}"/>
              </a:ext>
            </a:extLst>
          </p:cNvPr>
          <p:cNvSpPr>
            <a:spLocks noGrp="1"/>
          </p:cNvSpPr>
          <p:nvPr>
            <p:ph type="sldNum" sz="quarter" idx="12"/>
          </p:nvPr>
        </p:nvSpPr>
        <p:spPr/>
        <p:txBody>
          <a:bodyPr/>
          <a:lstStyle/>
          <a:p>
            <a:fld id="{6E8A36E4-4F4A-4378-B596-E37870BCA0DB}" type="slidenum">
              <a:rPr lang="en-US" smtClean="0"/>
              <a:t>‹#›</a:t>
            </a:fld>
            <a:endParaRPr lang="en-US"/>
          </a:p>
        </p:txBody>
      </p:sp>
    </p:spTree>
    <p:extLst>
      <p:ext uri="{BB962C8B-B14F-4D97-AF65-F5344CB8AC3E}">
        <p14:creationId xmlns:p14="http://schemas.microsoft.com/office/powerpoint/2010/main" val="1384541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CC408-1C9F-45DC-B7A0-9FC568C951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37C010-20B5-416E-80E0-306AD0B5BE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1F0879-FFF3-45D0-BFE4-FD9904E372D3}"/>
              </a:ext>
            </a:extLst>
          </p:cNvPr>
          <p:cNvSpPr>
            <a:spLocks noGrp="1"/>
          </p:cNvSpPr>
          <p:nvPr>
            <p:ph type="dt" sz="half" idx="10"/>
          </p:nvPr>
        </p:nvSpPr>
        <p:spPr/>
        <p:txBody>
          <a:bodyPr/>
          <a:lstStyle/>
          <a:p>
            <a:fld id="{31E0C1E1-0F73-40D4-A8BA-3A9C31EFA5A8}" type="datetimeFigureOut">
              <a:rPr lang="en-US" smtClean="0"/>
              <a:t>12/2/2021</a:t>
            </a:fld>
            <a:endParaRPr lang="en-US"/>
          </a:p>
        </p:txBody>
      </p:sp>
      <p:sp>
        <p:nvSpPr>
          <p:cNvPr id="5" name="Footer Placeholder 4">
            <a:extLst>
              <a:ext uri="{FF2B5EF4-FFF2-40B4-BE49-F238E27FC236}">
                <a16:creationId xmlns:a16="http://schemas.microsoft.com/office/drawing/2014/main" id="{F80ECD21-6B4A-48B6-BF17-234B4417E0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3BB388-DF15-4621-812A-9A1158014F0A}"/>
              </a:ext>
            </a:extLst>
          </p:cNvPr>
          <p:cNvSpPr>
            <a:spLocks noGrp="1"/>
          </p:cNvSpPr>
          <p:nvPr>
            <p:ph type="sldNum" sz="quarter" idx="12"/>
          </p:nvPr>
        </p:nvSpPr>
        <p:spPr/>
        <p:txBody>
          <a:bodyPr/>
          <a:lstStyle/>
          <a:p>
            <a:fld id="{6E8A36E4-4F4A-4378-B596-E37870BCA0DB}" type="slidenum">
              <a:rPr lang="en-US" smtClean="0"/>
              <a:t>‹#›</a:t>
            </a:fld>
            <a:endParaRPr lang="en-US"/>
          </a:p>
        </p:txBody>
      </p:sp>
    </p:spTree>
    <p:extLst>
      <p:ext uri="{BB962C8B-B14F-4D97-AF65-F5344CB8AC3E}">
        <p14:creationId xmlns:p14="http://schemas.microsoft.com/office/powerpoint/2010/main" val="3965395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484898-C9F3-48DC-8465-013A52F24F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D4F858-3705-4ABA-9D53-2D9589D142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560AC9-FF29-4ABF-AB52-0924CA894D2A}"/>
              </a:ext>
            </a:extLst>
          </p:cNvPr>
          <p:cNvSpPr>
            <a:spLocks noGrp="1"/>
          </p:cNvSpPr>
          <p:nvPr>
            <p:ph type="dt" sz="half" idx="10"/>
          </p:nvPr>
        </p:nvSpPr>
        <p:spPr/>
        <p:txBody>
          <a:bodyPr/>
          <a:lstStyle/>
          <a:p>
            <a:fld id="{31E0C1E1-0F73-40D4-A8BA-3A9C31EFA5A8}" type="datetimeFigureOut">
              <a:rPr lang="en-US" smtClean="0"/>
              <a:t>12/2/2021</a:t>
            </a:fld>
            <a:endParaRPr lang="en-US"/>
          </a:p>
        </p:txBody>
      </p:sp>
      <p:sp>
        <p:nvSpPr>
          <p:cNvPr id="5" name="Footer Placeholder 4">
            <a:extLst>
              <a:ext uri="{FF2B5EF4-FFF2-40B4-BE49-F238E27FC236}">
                <a16:creationId xmlns:a16="http://schemas.microsoft.com/office/drawing/2014/main" id="{44262B43-FCC9-4AAA-876F-C0FBDFD04D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D13B58-6FBA-4C5B-AE3A-BCCBDD468C35}"/>
              </a:ext>
            </a:extLst>
          </p:cNvPr>
          <p:cNvSpPr>
            <a:spLocks noGrp="1"/>
          </p:cNvSpPr>
          <p:nvPr>
            <p:ph type="sldNum" sz="quarter" idx="12"/>
          </p:nvPr>
        </p:nvSpPr>
        <p:spPr/>
        <p:txBody>
          <a:bodyPr/>
          <a:lstStyle/>
          <a:p>
            <a:fld id="{6E8A36E4-4F4A-4378-B596-E37870BCA0DB}" type="slidenum">
              <a:rPr lang="en-US" smtClean="0"/>
              <a:t>‹#›</a:t>
            </a:fld>
            <a:endParaRPr lang="en-US"/>
          </a:p>
        </p:txBody>
      </p:sp>
    </p:spTree>
    <p:extLst>
      <p:ext uri="{BB962C8B-B14F-4D97-AF65-F5344CB8AC3E}">
        <p14:creationId xmlns:p14="http://schemas.microsoft.com/office/powerpoint/2010/main" val="2278428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A354A50D-B9EC-42DA-B1B9-13C336AD1328}"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438420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40E5C864-D362-4280-878B-2F28FE42EBF6}"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1050425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64FAA826-FD67-42BE-BA23-0AD4C354A408}"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4119436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3545" cy="6858000"/>
          </a:xfrm>
          <a:prstGeom prst="rect">
            <a:avLst/>
          </a:prstGeom>
        </p:spPr>
      </p:pic>
    </p:spTree>
    <p:extLst>
      <p:ext uri="{BB962C8B-B14F-4D97-AF65-F5344CB8AC3E}">
        <p14:creationId xmlns:p14="http://schemas.microsoft.com/office/powerpoint/2010/main" val="32684901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556C4ACE-C209-4BD6-99C5-48450F2009C1}"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303439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82272052-9DB7-42A6-90D7-E50A0B7E9F64}"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295277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BEF42BB7-F4D6-4186-80D2-626680EECAAA}"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779668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75696368-77CB-4B7F-824C-1154FE9B44BB}"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3975228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DEED1BE2-02B0-4C6C-88DE-E45CD1BE0B22}"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8626667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C3C07FDF-3EE8-43E4-AB42-63ADC3E478A9}"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614718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5D06D8DC-6C33-4BD3-87B6-6DA8201739F1}"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9060531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914400" fontAlgn="base">
              <a:spcBef>
                <a:spcPct val="0"/>
              </a:spcBef>
              <a:spcAft>
                <a:spcPct val="0"/>
              </a:spcAft>
            </a:pPr>
            <a:fld id="{1434843B-83F7-4D8D-8326-F4FF2C0BD934}"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2493926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1" cy="2387600"/>
          </a:xfrm>
        </p:spPr>
        <p:txBody>
          <a:bodyPr anchor="b"/>
          <a:lstStyle>
            <a:lvl1pPr algn="ctr">
              <a:defRPr sz="5985"/>
            </a:lvl1pPr>
          </a:lstStyle>
          <a:p>
            <a:r>
              <a:rPr lang="en-US" smtClean="0"/>
              <a:t>Click to edit Master title style</a:t>
            </a:r>
            <a:endParaRPr lang="en-US"/>
          </a:p>
        </p:txBody>
      </p:sp>
      <p:sp>
        <p:nvSpPr>
          <p:cNvPr id="3" name="Subtitle 2"/>
          <p:cNvSpPr>
            <a:spLocks noGrp="1"/>
          </p:cNvSpPr>
          <p:nvPr>
            <p:ph type="subTitle" idx="1"/>
          </p:nvPr>
        </p:nvSpPr>
        <p:spPr>
          <a:xfrm>
            <a:off x="1524001" y="3602038"/>
            <a:ext cx="9144001" cy="1655762"/>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F0DFB80-A471-4AE5-BA13-FB4FEA2965AF}" type="datetimeFigureOut">
              <a:rPr lang="en-US" smtClean="0"/>
              <a:pPr>
                <a:defRPr/>
              </a:pPr>
              <a:t>12/2/2021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16B4EA-3403-47FB-A390-815899686518}" type="slidenum">
              <a:rPr lang="en-US" smtClean="0"/>
              <a:pPr>
                <a:defRPr/>
              </a:pPr>
              <a:t>‹#›</a:t>
            </a:fld>
            <a:endParaRPr lang="en-US"/>
          </a:p>
        </p:txBody>
      </p:sp>
    </p:spTree>
    <p:extLst>
      <p:ext uri="{BB962C8B-B14F-4D97-AF65-F5344CB8AC3E}">
        <p14:creationId xmlns:p14="http://schemas.microsoft.com/office/powerpoint/2010/main" val="11732575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20B599-B327-46F8-930B-386BA1B5D97B}" type="datetimeFigureOut">
              <a:rPr lang="en-US" smtClean="0"/>
              <a:pPr>
                <a:defRPr/>
              </a:pPr>
              <a:t>12/2/2021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95E5F2-68AC-4899-BB12-4546EF98693B}" type="slidenum">
              <a:rPr lang="en-US" smtClean="0"/>
              <a:pPr>
                <a:defRPr/>
              </a:pPr>
              <a:t>‹#›</a:t>
            </a:fld>
            <a:endParaRPr lang="en-US"/>
          </a:p>
        </p:txBody>
      </p:sp>
    </p:spTree>
    <p:extLst>
      <p:ext uri="{BB962C8B-B14F-4D97-AF65-F5344CB8AC3E}">
        <p14:creationId xmlns:p14="http://schemas.microsoft.com/office/powerpoint/2010/main" val="58655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标题幻灯片">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2802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40"/>
            <a:ext cx="10515600" cy="2852737"/>
          </a:xfrm>
        </p:spPr>
        <p:txBody>
          <a:bodyPr anchor="b"/>
          <a:lstStyle>
            <a:lvl1pPr>
              <a:defRPr sz="5985"/>
            </a:lvl1pPr>
          </a:lstStyle>
          <a:p>
            <a:r>
              <a:rPr lang="en-US" smtClean="0"/>
              <a:t>Click to edit Master title style</a:t>
            </a:r>
            <a:endParaRPr lang="en-US"/>
          </a:p>
        </p:txBody>
      </p:sp>
      <p:sp>
        <p:nvSpPr>
          <p:cNvPr id="3" name="Text Placeholder 2"/>
          <p:cNvSpPr>
            <a:spLocks noGrp="1"/>
          </p:cNvSpPr>
          <p:nvPr>
            <p:ph type="body" idx="1"/>
          </p:nvPr>
        </p:nvSpPr>
        <p:spPr>
          <a:xfrm>
            <a:off x="831850" y="4589465"/>
            <a:ext cx="10515600" cy="1500187"/>
          </a:xfrm>
        </p:spPr>
        <p:txBody>
          <a:bodyPr/>
          <a:lstStyle>
            <a:lvl1pPr marL="0" indent="0">
              <a:buNone/>
              <a:defRPr sz="2394">
                <a:solidFill>
                  <a:schemeClr val="tx1">
                    <a:tint val="75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BB16998-E288-4CFD-92D0-337FDD606814}" type="datetimeFigureOut">
              <a:rPr lang="en-US" smtClean="0"/>
              <a:pPr>
                <a:defRPr/>
              </a:pPr>
              <a:t>12/2/2021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056AA73-5404-4196-9639-86559A036A7A}" type="slidenum">
              <a:rPr lang="en-US" smtClean="0"/>
              <a:pPr>
                <a:defRPr/>
              </a:pPr>
              <a:t>‹#›</a:t>
            </a:fld>
            <a:endParaRPr lang="en-US"/>
          </a:p>
        </p:txBody>
      </p:sp>
    </p:spTree>
    <p:extLst>
      <p:ext uri="{BB962C8B-B14F-4D97-AF65-F5344CB8AC3E}">
        <p14:creationId xmlns:p14="http://schemas.microsoft.com/office/powerpoint/2010/main" val="606149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1"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66B4AAE-5033-4F2C-B896-A411FFAA1620}" type="datetimeFigureOut">
              <a:rPr lang="en-US" smtClean="0"/>
              <a:pPr>
                <a:defRPr/>
              </a:pPr>
              <a:t>12/2/2021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D511CC1-D063-49F0-A547-6315B8AAB7DF}" type="slidenum">
              <a:rPr lang="en-US" smtClean="0"/>
              <a:pPr>
                <a:defRPr/>
              </a:pPr>
              <a:t>‹#›</a:t>
            </a:fld>
            <a:endParaRPr lang="en-US"/>
          </a:p>
        </p:txBody>
      </p:sp>
    </p:spTree>
    <p:extLst>
      <p:ext uri="{BB962C8B-B14F-4D97-AF65-F5344CB8AC3E}">
        <p14:creationId xmlns:p14="http://schemas.microsoft.com/office/powerpoint/2010/main" val="40144209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DCD81B3-014D-4B20-8538-6563CCC3F98B}" type="datetimeFigureOut">
              <a:rPr lang="en-US" smtClean="0"/>
              <a:pPr>
                <a:defRPr/>
              </a:pPr>
              <a:t>12/2/2021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FB42D8-B15B-4CF4-9085-229AD983D1D6}" type="slidenum">
              <a:rPr lang="en-US" smtClean="0"/>
              <a:pPr>
                <a:defRPr/>
              </a:pPr>
              <a:t>‹#›</a:t>
            </a:fld>
            <a:endParaRPr lang="en-US"/>
          </a:p>
        </p:txBody>
      </p:sp>
    </p:spTree>
    <p:extLst>
      <p:ext uri="{BB962C8B-B14F-4D97-AF65-F5344CB8AC3E}">
        <p14:creationId xmlns:p14="http://schemas.microsoft.com/office/powerpoint/2010/main" val="18231609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EC96069-47B5-4948-8BFD-0F8FF7A177AA}" type="datetimeFigureOut">
              <a:rPr lang="en-US" smtClean="0"/>
              <a:pPr>
                <a:defRPr/>
              </a:pPr>
              <a:t>12/2/2021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19F2DF4-C8EF-4B0C-927A-4FE6C7B3ED19}" type="slidenum">
              <a:rPr lang="en-US" smtClean="0"/>
              <a:pPr>
                <a:defRPr/>
              </a:pPr>
              <a:t>‹#›</a:t>
            </a:fld>
            <a:endParaRPr lang="en-US"/>
          </a:p>
        </p:txBody>
      </p:sp>
    </p:spTree>
    <p:extLst>
      <p:ext uri="{BB962C8B-B14F-4D97-AF65-F5344CB8AC3E}">
        <p14:creationId xmlns:p14="http://schemas.microsoft.com/office/powerpoint/2010/main" val="32787321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468490-0EC2-4078-B487-233CC1403ABA}" type="datetimeFigureOut">
              <a:rPr lang="en-US" smtClean="0"/>
              <a:pPr>
                <a:defRPr/>
              </a:pPr>
              <a:t>12/2/2021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5D704C-F7B1-4867-96C9-B5059B2FBC08}" type="slidenum">
              <a:rPr lang="en-US" smtClean="0"/>
              <a:pPr>
                <a:defRPr/>
              </a:pPr>
              <a:t>‹#›</a:t>
            </a:fld>
            <a:endParaRPr lang="en-US"/>
          </a:p>
        </p:txBody>
      </p:sp>
    </p:spTree>
    <p:extLst>
      <p:ext uri="{BB962C8B-B14F-4D97-AF65-F5344CB8AC3E}">
        <p14:creationId xmlns:p14="http://schemas.microsoft.com/office/powerpoint/2010/main" val="35049021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2"/>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CCCC75B-1D98-4FB6-8B63-F71013B20B0A}" type="datetimeFigureOut">
              <a:rPr lang="en-US" smtClean="0"/>
              <a:pPr>
                <a:defRPr/>
              </a:pPr>
              <a:t>12/2/2021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E821189-737D-40B9-9C66-666D191663F4}" type="slidenum">
              <a:rPr lang="en-US" smtClean="0"/>
              <a:pPr>
                <a:defRPr/>
              </a:pPr>
              <a:t>‹#›</a:t>
            </a:fld>
            <a:endParaRPr lang="en-US"/>
          </a:p>
        </p:txBody>
      </p:sp>
    </p:spTree>
    <p:extLst>
      <p:ext uri="{BB962C8B-B14F-4D97-AF65-F5344CB8AC3E}">
        <p14:creationId xmlns:p14="http://schemas.microsoft.com/office/powerpoint/2010/main" val="8076148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192"/>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pPr lvl="0"/>
            <a:endParaRPr lang="en-US" noProof="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2B282E0-88F6-4F99-87FA-4AD095F20FCD}" type="datetimeFigureOut">
              <a:rPr lang="en-US" smtClean="0"/>
              <a:pPr>
                <a:defRPr/>
              </a:pPr>
              <a:t>12/2/2021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55DDCDE-72F1-4914-8800-9B14422F3ADC}" type="slidenum">
              <a:rPr lang="en-US" smtClean="0"/>
              <a:pPr>
                <a:defRPr/>
              </a:pPr>
              <a:t>‹#›</a:t>
            </a:fld>
            <a:endParaRPr lang="en-US"/>
          </a:p>
        </p:txBody>
      </p:sp>
    </p:spTree>
    <p:extLst>
      <p:ext uri="{BB962C8B-B14F-4D97-AF65-F5344CB8AC3E}">
        <p14:creationId xmlns:p14="http://schemas.microsoft.com/office/powerpoint/2010/main" val="27283128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3F4347D-B58F-4B65-BE07-279E65CDED75}" type="datetimeFigureOut">
              <a:rPr lang="en-US" smtClean="0"/>
              <a:pPr>
                <a:defRPr/>
              </a:pPr>
              <a:t>12/2/2021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7C2934-1B3F-40FE-9928-2ADFF6DBE9BF}" type="slidenum">
              <a:rPr lang="en-US" smtClean="0"/>
              <a:pPr>
                <a:defRPr/>
              </a:pPr>
              <a:t>‹#›</a:t>
            </a:fld>
            <a:endParaRPr lang="en-US"/>
          </a:p>
        </p:txBody>
      </p:sp>
    </p:spTree>
    <p:extLst>
      <p:ext uri="{BB962C8B-B14F-4D97-AF65-F5344CB8AC3E}">
        <p14:creationId xmlns:p14="http://schemas.microsoft.com/office/powerpoint/2010/main" val="27032463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1EAA49-BA68-4E9F-A6A8-12BA512867D2}" type="datetimeFigureOut">
              <a:rPr lang="en-US" smtClean="0"/>
              <a:pPr>
                <a:defRPr/>
              </a:pPr>
              <a:t>12/2/2021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4E66E5D-5A54-43BA-B801-C1EF6C2DB559}" type="slidenum">
              <a:rPr lang="en-US" smtClean="0"/>
              <a:pPr>
                <a:defRPr/>
              </a:pPr>
              <a:t>‹#›</a:t>
            </a:fld>
            <a:endParaRPr lang="en-US"/>
          </a:p>
        </p:txBody>
      </p:sp>
    </p:spTree>
    <p:extLst>
      <p:ext uri="{BB962C8B-B14F-4D97-AF65-F5344CB8AC3E}">
        <p14:creationId xmlns:p14="http://schemas.microsoft.com/office/powerpoint/2010/main" val="18915265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1" y="2130436"/>
            <a:ext cx="10363201"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828807"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defTabSz="914400" eaLnBrk="0" fontAlgn="base" hangingPunct="0">
              <a:spcAft>
                <a:spcPct val="0"/>
              </a:spcAft>
              <a:defRPr/>
            </a:pPr>
            <a:r>
              <a:rPr lang="en-US" smtClean="0">
                <a:solidFill>
                  <a:prstClr val="black">
                    <a:tint val="75000"/>
                  </a:prstClr>
                </a:solidFill>
                <a:latin typeface=".VnTime" panose="020B7200000000000000" pitchFamily="34" charset="0"/>
              </a:rPr>
              <a:t>31/10/2008</a:t>
            </a:r>
            <a:endParaRPr lang="en-US">
              <a:solidFill>
                <a:prstClr val="black">
                  <a:tint val="75000"/>
                </a:prstClr>
              </a:solidFill>
              <a:latin typeface=".VnTime" panose="020B7200000000000000" pitchFamily="34" charset="0"/>
            </a:endParaRPr>
          </a:p>
        </p:txBody>
      </p:sp>
      <p:sp>
        <p:nvSpPr>
          <p:cNvPr id="5" name="Nơi giữ chỗ cho Chân trang 4"/>
          <p:cNvSpPr>
            <a:spLocks noGrp="1"/>
          </p:cNvSpPr>
          <p:nvPr>
            <p:ph type="ftr" sz="quarter" idx="11"/>
          </p:nvPr>
        </p:nvSpPr>
        <p:spPr/>
        <p:txBody>
          <a:bodyPr/>
          <a:lstStyle>
            <a:lvl1pPr>
              <a:defRPr/>
            </a:lvl1pPr>
          </a:lstStyle>
          <a:p>
            <a:pPr defTabSz="914400" eaLnBrk="0" fontAlgn="base" hangingPunct="0">
              <a:spcAft>
                <a:spcPct val="0"/>
              </a:spcAft>
              <a:defRPr/>
            </a:pPr>
            <a:endParaRPr lang="en-US">
              <a:solidFill>
                <a:prstClr val="black">
                  <a:tint val="75000"/>
                </a:prstClr>
              </a:solidFill>
              <a:latin typeface=".VnTime" panose="020B7200000000000000" pitchFamily="34" charset="0"/>
            </a:endParaRPr>
          </a:p>
        </p:txBody>
      </p:sp>
      <p:sp>
        <p:nvSpPr>
          <p:cNvPr id="6" name="Nơi giữ chỗ cho Số hiệu Bản chiếu 5"/>
          <p:cNvSpPr>
            <a:spLocks noGrp="1"/>
          </p:cNvSpPr>
          <p:nvPr>
            <p:ph type="sldNum" sz="quarter" idx="12"/>
          </p:nvPr>
        </p:nvSpPr>
        <p:spPr/>
        <p:txBody>
          <a:bodyPr/>
          <a:lstStyle>
            <a:lvl1pPr>
              <a:defRPr/>
            </a:lvl1pPr>
          </a:lstStyle>
          <a:p>
            <a:pPr defTabSz="914400" eaLnBrk="0" fontAlgn="base" hangingPunct="0">
              <a:spcAft>
                <a:spcPct val="0"/>
              </a:spcAft>
              <a:defRPr/>
            </a:pPr>
            <a:fld id="{14F66E8E-BE0C-4433-9E44-56FE09B52645}" type="slidenum">
              <a:rPr lang="en-US" altLang="en-US" smtClean="0">
                <a:latin typeface=".VnTime" panose="020B7200000000000000" pitchFamily="34" charset="0"/>
              </a:rPr>
              <a:pPr defTabSz="914400" eaLnBrk="0" fontAlgn="base" hangingPunct="0">
                <a:spcAft>
                  <a:spcPct val="0"/>
                </a:spcAft>
                <a:defRPr/>
              </a:pPr>
              <a:t>‹#›</a:t>
            </a:fld>
            <a:endParaRPr lang="en-US" altLang="en-US">
              <a:latin typeface=".VnTime" panose="020B7200000000000000" pitchFamily="34" charset="0"/>
            </a:endParaRPr>
          </a:p>
        </p:txBody>
      </p:sp>
    </p:spTree>
    <p:extLst>
      <p:ext uri="{BB962C8B-B14F-4D97-AF65-F5344CB8AC3E}">
        <p14:creationId xmlns:p14="http://schemas.microsoft.com/office/powerpoint/2010/main" val="1834270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标题幻灯片">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1375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idx="1"/>
          </p:nvPr>
        </p:nvSpPr>
        <p:spPr/>
        <p:txBody>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defTabSz="914400" eaLnBrk="0" fontAlgn="base" hangingPunct="0">
              <a:spcAft>
                <a:spcPct val="0"/>
              </a:spcAft>
              <a:defRPr/>
            </a:pPr>
            <a:r>
              <a:rPr lang="en-US" smtClean="0">
                <a:solidFill>
                  <a:prstClr val="black">
                    <a:tint val="75000"/>
                  </a:prstClr>
                </a:solidFill>
                <a:latin typeface=".VnTime" panose="020B7200000000000000" pitchFamily="34" charset="0"/>
              </a:rPr>
              <a:t>31/10/2008</a:t>
            </a:r>
            <a:endParaRPr lang="en-US">
              <a:solidFill>
                <a:prstClr val="black">
                  <a:tint val="75000"/>
                </a:prstClr>
              </a:solidFill>
              <a:latin typeface=".VnTime" panose="020B7200000000000000" pitchFamily="34" charset="0"/>
            </a:endParaRPr>
          </a:p>
        </p:txBody>
      </p:sp>
      <p:sp>
        <p:nvSpPr>
          <p:cNvPr id="5" name="Nơi giữ chỗ cho Chân trang 4"/>
          <p:cNvSpPr>
            <a:spLocks noGrp="1"/>
          </p:cNvSpPr>
          <p:nvPr>
            <p:ph type="ftr" sz="quarter" idx="11"/>
          </p:nvPr>
        </p:nvSpPr>
        <p:spPr/>
        <p:txBody>
          <a:bodyPr/>
          <a:lstStyle>
            <a:lvl1pPr>
              <a:defRPr/>
            </a:lvl1pPr>
          </a:lstStyle>
          <a:p>
            <a:pPr defTabSz="914400" eaLnBrk="0" fontAlgn="base" hangingPunct="0">
              <a:spcAft>
                <a:spcPct val="0"/>
              </a:spcAft>
              <a:defRPr/>
            </a:pPr>
            <a:endParaRPr lang="en-US">
              <a:solidFill>
                <a:prstClr val="black">
                  <a:tint val="75000"/>
                </a:prstClr>
              </a:solidFill>
              <a:latin typeface=".VnTime" panose="020B7200000000000000" pitchFamily="34" charset="0"/>
            </a:endParaRPr>
          </a:p>
        </p:txBody>
      </p:sp>
      <p:sp>
        <p:nvSpPr>
          <p:cNvPr id="6" name="Nơi giữ chỗ cho Số hiệu Bản chiếu 5"/>
          <p:cNvSpPr>
            <a:spLocks noGrp="1"/>
          </p:cNvSpPr>
          <p:nvPr>
            <p:ph type="sldNum" sz="quarter" idx="12"/>
          </p:nvPr>
        </p:nvSpPr>
        <p:spPr/>
        <p:txBody>
          <a:bodyPr/>
          <a:lstStyle>
            <a:lvl1pPr>
              <a:defRPr/>
            </a:lvl1pPr>
          </a:lstStyle>
          <a:p>
            <a:pPr defTabSz="914400" eaLnBrk="0" fontAlgn="base" hangingPunct="0">
              <a:spcAft>
                <a:spcPct val="0"/>
              </a:spcAft>
              <a:defRPr/>
            </a:pPr>
            <a:fld id="{FF995962-A344-434A-BF78-6BC3B037ADC8}" type="slidenum">
              <a:rPr lang="en-US" altLang="en-US" smtClean="0">
                <a:latin typeface=".VnTime" panose="020B7200000000000000" pitchFamily="34" charset="0"/>
              </a:rPr>
              <a:pPr defTabSz="914400" eaLnBrk="0" fontAlgn="base" hangingPunct="0">
                <a:spcAft>
                  <a:spcPct val="0"/>
                </a:spcAft>
                <a:defRPr/>
              </a:pPr>
              <a:t>‹#›</a:t>
            </a:fld>
            <a:endParaRPr lang="en-US" altLang="en-US">
              <a:latin typeface=".VnTime" panose="020B7200000000000000" pitchFamily="34" charset="0"/>
            </a:endParaRPr>
          </a:p>
        </p:txBody>
      </p:sp>
    </p:spTree>
    <p:extLst>
      <p:ext uri="{BB962C8B-B14F-4D97-AF65-F5344CB8AC3E}">
        <p14:creationId xmlns:p14="http://schemas.microsoft.com/office/powerpoint/2010/main" val="39946871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11"/>
            <a:ext cx="10363201" cy="1362075"/>
          </a:xfrm>
        </p:spPr>
        <p:txBody>
          <a:bodyPr anchor="t"/>
          <a:lstStyle>
            <a:lvl1pPr algn="l">
              <a:defRPr sz="4000" b="1" cap="all"/>
            </a:lvl1pPr>
          </a:lstStyle>
          <a:p>
            <a:r>
              <a:rPr lang="vi-VN" smtClean="0"/>
              <a:t>Bấm &amp; sửa kiểu tiêu đề</a:t>
            </a:r>
            <a:endParaRPr lang="en-US"/>
          </a:p>
        </p:txBody>
      </p:sp>
      <p:sp>
        <p:nvSpPr>
          <p:cNvPr id="3" name="Nơi giữ chỗ cho Văn bản 2"/>
          <p:cNvSpPr>
            <a:spLocks noGrp="1"/>
          </p:cNvSpPr>
          <p:nvPr>
            <p:ph type="body" idx="1"/>
          </p:nvPr>
        </p:nvSpPr>
        <p:spPr>
          <a:xfrm>
            <a:off x="963084" y="2906713"/>
            <a:ext cx="103632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smtClean="0"/>
              <a:t>Bấm &amp; sửa kiểu tiêu đề</a:t>
            </a:r>
          </a:p>
        </p:txBody>
      </p:sp>
      <p:sp>
        <p:nvSpPr>
          <p:cNvPr id="4" name="Nơi giữ chỗ cho Ngày tháng 3"/>
          <p:cNvSpPr>
            <a:spLocks noGrp="1"/>
          </p:cNvSpPr>
          <p:nvPr>
            <p:ph type="dt" sz="half" idx="10"/>
          </p:nvPr>
        </p:nvSpPr>
        <p:spPr/>
        <p:txBody>
          <a:bodyPr/>
          <a:lstStyle>
            <a:lvl1pPr>
              <a:defRPr/>
            </a:lvl1pPr>
          </a:lstStyle>
          <a:p>
            <a:pPr defTabSz="914400" eaLnBrk="0" fontAlgn="base" hangingPunct="0">
              <a:spcAft>
                <a:spcPct val="0"/>
              </a:spcAft>
              <a:defRPr/>
            </a:pPr>
            <a:r>
              <a:rPr lang="en-US" smtClean="0">
                <a:solidFill>
                  <a:prstClr val="black">
                    <a:tint val="75000"/>
                  </a:prstClr>
                </a:solidFill>
                <a:latin typeface=".VnTime" panose="020B7200000000000000" pitchFamily="34" charset="0"/>
              </a:rPr>
              <a:t>31/10/2008</a:t>
            </a:r>
            <a:endParaRPr lang="en-US">
              <a:solidFill>
                <a:prstClr val="black">
                  <a:tint val="75000"/>
                </a:prstClr>
              </a:solidFill>
              <a:latin typeface=".VnTime" panose="020B7200000000000000" pitchFamily="34" charset="0"/>
            </a:endParaRPr>
          </a:p>
        </p:txBody>
      </p:sp>
      <p:sp>
        <p:nvSpPr>
          <p:cNvPr id="5" name="Nơi giữ chỗ cho Chân trang 4"/>
          <p:cNvSpPr>
            <a:spLocks noGrp="1"/>
          </p:cNvSpPr>
          <p:nvPr>
            <p:ph type="ftr" sz="quarter" idx="11"/>
          </p:nvPr>
        </p:nvSpPr>
        <p:spPr/>
        <p:txBody>
          <a:bodyPr/>
          <a:lstStyle>
            <a:lvl1pPr>
              <a:defRPr/>
            </a:lvl1pPr>
          </a:lstStyle>
          <a:p>
            <a:pPr defTabSz="914400" eaLnBrk="0" fontAlgn="base" hangingPunct="0">
              <a:spcAft>
                <a:spcPct val="0"/>
              </a:spcAft>
              <a:defRPr/>
            </a:pPr>
            <a:endParaRPr lang="en-US">
              <a:solidFill>
                <a:prstClr val="black">
                  <a:tint val="75000"/>
                </a:prstClr>
              </a:solidFill>
              <a:latin typeface=".VnTime" panose="020B7200000000000000" pitchFamily="34" charset="0"/>
            </a:endParaRPr>
          </a:p>
        </p:txBody>
      </p:sp>
      <p:sp>
        <p:nvSpPr>
          <p:cNvPr id="6" name="Nơi giữ chỗ cho Số hiệu Bản chiếu 5"/>
          <p:cNvSpPr>
            <a:spLocks noGrp="1"/>
          </p:cNvSpPr>
          <p:nvPr>
            <p:ph type="sldNum" sz="quarter" idx="12"/>
          </p:nvPr>
        </p:nvSpPr>
        <p:spPr/>
        <p:txBody>
          <a:bodyPr/>
          <a:lstStyle>
            <a:lvl1pPr>
              <a:defRPr/>
            </a:lvl1pPr>
          </a:lstStyle>
          <a:p>
            <a:pPr defTabSz="914400" eaLnBrk="0" fontAlgn="base" hangingPunct="0">
              <a:spcAft>
                <a:spcPct val="0"/>
              </a:spcAft>
              <a:defRPr/>
            </a:pPr>
            <a:fld id="{1163E88C-7C0F-46E6-85C6-B3B26964539D}" type="slidenum">
              <a:rPr lang="en-US" altLang="en-US" smtClean="0">
                <a:latin typeface=".VnTime" panose="020B7200000000000000" pitchFamily="34" charset="0"/>
              </a:rPr>
              <a:pPr defTabSz="914400" eaLnBrk="0" fontAlgn="base" hangingPunct="0">
                <a:spcAft>
                  <a:spcPct val="0"/>
                </a:spcAft>
                <a:defRPr/>
              </a:pPr>
              <a:t>‹#›</a:t>
            </a:fld>
            <a:endParaRPr lang="en-US" altLang="en-US">
              <a:latin typeface=".VnTime" panose="020B7200000000000000" pitchFamily="34" charset="0"/>
            </a:endParaRPr>
          </a:p>
        </p:txBody>
      </p:sp>
    </p:spTree>
    <p:extLst>
      <p:ext uri="{BB962C8B-B14F-4D97-AF65-F5344CB8AC3E}">
        <p14:creationId xmlns:p14="http://schemas.microsoft.com/office/powerpoint/2010/main" val="19285131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ội dung 2"/>
          <p:cNvSpPr>
            <a:spLocks noGrp="1"/>
          </p:cNvSpPr>
          <p:nvPr>
            <p:ph sz="half" idx="1"/>
          </p:nvPr>
        </p:nvSpPr>
        <p:spPr>
          <a:xfrm>
            <a:off x="609606"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ội dung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Ngày tháng 3"/>
          <p:cNvSpPr>
            <a:spLocks noGrp="1"/>
          </p:cNvSpPr>
          <p:nvPr>
            <p:ph type="dt" sz="half" idx="10"/>
          </p:nvPr>
        </p:nvSpPr>
        <p:spPr/>
        <p:txBody>
          <a:bodyPr/>
          <a:lstStyle>
            <a:lvl1pPr>
              <a:defRPr/>
            </a:lvl1pPr>
          </a:lstStyle>
          <a:p>
            <a:pPr defTabSz="914400" eaLnBrk="0" fontAlgn="base" hangingPunct="0">
              <a:spcAft>
                <a:spcPct val="0"/>
              </a:spcAft>
              <a:defRPr/>
            </a:pPr>
            <a:r>
              <a:rPr lang="en-US" smtClean="0">
                <a:solidFill>
                  <a:prstClr val="black">
                    <a:tint val="75000"/>
                  </a:prstClr>
                </a:solidFill>
                <a:latin typeface=".VnTime" panose="020B7200000000000000" pitchFamily="34" charset="0"/>
              </a:rPr>
              <a:t>31/10/2008</a:t>
            </a:r>
            <a:endParaRPr lang="en-US">
              <a:solidFill>
                <a:prstClr val="black">
                  <a:tint val="75000"/>
                </a:prstClr>
              </a:solidFill>
              <a:latin typeface=".VnTime" panose="020B7200000000000000" pitchFamily="34" charset="0"/>
            </a:endParaRPr>
          </a:p>
        </p:txBody>
      </p:sp>
      <p:sp>
        <p:nvSpPr>
          <p:cNvPr id="6" name="Nơi giữ chỗ cho Chân trang 4"/>
          <p:cNvSpPr>
            <a:spLocks noGrp="1"/>
          </p:cNvSpPr>
          <p:nvPr>
            <p:ph type="ftr" sz="quarter" idx="11"/>
          </p:nvPr>
        </p:nvSpPr>
        <p:spPr/>
        <p:txBody>
          <a:bodyPr/>
          <a:lstStyle>
            <a:lvl1pPr>
              <a:defRPr/>
            </a:lvl1pPr>
          </a:lstStyle>
          <a:p>
            <a:pPr defTabSz="914400" eaLnBrk="0" fontAlgn="base" hangingPunct="0">
              <a:spcAft>
                <a:spcPct val="0"/>
              </a:spcAft>
              <a:defRPr/>
            </a:pPr>
            <a:endParaRPr lang="en-US">
              <a:solidFill>
                <a:prstClr val="black">
                  <a:tint val="75000"/>
                </a:prstClr>
              </a:solidFill>
              <a:latin typeface=".VnTime" panose="020B7200000000000000" pitchFamily="34" charset="0"/>
            </a:endParaRPr>
          </a:p>
        </p:txBody>
      </p:sp>
      <p:sp>
        <p:nvSpPr>
          <p:cNvPr id="7" name="Nơi giữ chỗ cho Số hiệu Bản chiếu 5"/>
          <p:cNvSpPr>
            <a:spLocks noGrp="1"/>
          </p:cNvSpPr>
          <p:nvPr>
            <p:ph type="sldNum" sz="quarter" idx="12"/>
          </p:nvPr>
        </p:nvSpPr>
        <p:spPr/>
        <p:txBody>
          <a:bodyPr/>
          <a:lstStyle>
            <a:lvl1pPr>
              <a:defRPr/>
            </a:lvl1pPr>
          </a:lstStyle>
          <a:p>
            <a:pPr defTabSz="914400" eaLnBrk="0" fontAlgn="base" hangingPunct="0">
              <a:spcAft>
                <a:spcPct val="0"/>
              </a:spcAft>
              <a:defRPr/>
            </a:pPr>
            <a:fld id="{96E385DB-D3F2-462A-8486-B63945E49B9C}" type="slidenum">
              <a:rPr lang="en-US" altLang="en-US" smtClean="0">
                <a:latin typeface=".VnTime" panose="020B7200000000000000" pitchFamily="34" charset="0"/>
              </a:rPr>
              <a:pPr defTabSz="914400" eaLnBrk="0" fontAlgn="base" hangingPunct="0">
                <a:spcAft>
                  <a:spcPct val="0"/>
                </a:spcAft>
                <a:defRPr/>
              </a:pPr>
              <a:t>‹#›</a:t>
            </a:fld>
            <a:endParaRPr lang="en-US" altLang="en-US">
              <a:latin typeface=".VnTime" panose="020B7200000000000000" pitchFamily="34" charset="0"/>
            </a:endParaRPr>
          </a:p>
        </p:txBody>
      </p:sp>
    </p:spTree>
    <p:extLst>
      <p:ext uri="{BB962C8B-B14F-4D97-AF65-F5344CB8AC3E}">
        <p14:creationId xmlns:p14="http://schemas.microsoft.com/office/powerpoint/2010/main" val="19317574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smtClean="0"/>
              <a:t>Bấm &amp; sửa kiểu tiêu đề</a:t>
            </a:r>
            <a:endParaRPr lang="en-US"/>
          </a:p>
        </p:txBody>
      </p:sp>
      <p:sp>
        <p:nvSpPr>
          <p:cNvPr id="3" name="Nơi giữ chỗ cho Văn bản 2"/>
          <p:cNvSpPr>
            <a:spLocks noGrp="1"/>
          </p:cNvSpPr>
          <p:nvPr>
            <p:ph type="body" idx="1"/>
          </p:nvPr>
        </p:nvSpPr>
        <p:spPr>
          <a:xfrm>
            <a:off x="609600" y="1535113"/>
            <a:ext cx="5386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4" name="Nơi giữ chỗ cho Nội dung 3"/>
          <p:cNvSpPr>
            <a:spLocks noGrp="1"/>
          </p:cNvSpPr>
          <p:nvPr>
            <p:ph sz="half" idx="2"/>
          </p:nvPr>
        </p:nvSpPr>
        <p:spPr>
          <a:xfrm>
            <a:off x="609600" y="2174875"/>
            <a:ext cx="538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5" name="Nơi giữ chỗ cho Văn bản 4"/>
          <p:cNvSpPr>
            <a:spLocks noGrp="1"/>
          </p:cNvSpPr>
          <p:nvPr>
            <p:ph type="body" sz="quarter" idx="3"/>
          </p:nvPr>
        </p:nvSpPr>
        <p:spPr>
          <a:xfrm>
            <a:off x="619337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smtClean="0"/>
              <a:t>Bấm &amp; sửa kiểu tiêu đề</a:t>
            </a:r>
          </a:p>
        </p:txBody>
      </p:sp>
      <p:sp>
        <p:nvSpPr>
          <p:cNvPr id="6" name="Nơi giữ chỗ cho Nội dung 5"/>
          <p:cNvSpPr>
            <a:spLocks noGrp="1"/>
          </p:cNvSpPr>
          <p:nvPr>
            <p:ph sz="quarter" idx="4"/>
          </p:nvPr>
        </p:nvSpPr>
        <p:spPr>
          <a:xfrm>
            <a:off x="619337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7" name="Nơi giữ chỗ cho Ngày tháng 3"/>
          <p:cNvSpPr>
            <a:spLocks noGrp="1"/>
          </p:cNvSpPr>
          <p:nvPr>
            <p:ph type="dt" sz="half" idx="10"/>
          </p:nvPr>
        </p:nvSpPr>
        <p:spPr/>
        <p:txBody>
          <a:bodyPr/>
          <a:lstStyle>
            <a:lvl1pPr>
              <a:defRPr/>
            </a:lvl1pPr>
          </a:lstStyle>
          <a:p>
            <a:pPr defTabSz="914400" eaLnBrk="0" fontAlgn="base" hangingPunct="0">
              <a:spcAft>
                <a:spcPct val="0"/>
              </a:spcAft>
              <a:defRPr/>
            </a:pPr>
            <a:r>
              <a:rPr lang="en-US" smtClean="0">
                <a:solidFill>
                  <a:prstClr val="black">
                    <a:tint val="75000"/>
                  </a:prstClr>
                </a:solidFill>
                <a:latin typeface=".VnTime" panose="020B7200000000000000" pitchFamily="34" charset="0"/>
              </a:rPr>
              <a:t>31/10/2008</a:t>
            </a:r>
            <a:endParaRPr lang="en-US">
              <a:solidFill>
                <a:prstClr val="black">
                  <a:tint val="75000"/>
                </a:prstClr>
              </a:solidFill>
              <a:latin typeface=".VnTime" panose="020B7200000000000000" pitchFamily="34" charset="0"/>
            </a:endParaRPr>
          </a:p>
        </p:txBody>
      </p:sp>
      <p:sp>
        <p:nvSpPr>
          <p:cNvPr id="8" name="Nơi giữ chỗ cho Chân trang 4"/>
          <p:cNvSpPr>
            <a:spLocks noGrp="1"/>
          </p:cNvSpPr>
          <p:nvPr>
            <p:ph type="ftr" sz="quarter" idx="11"/>
          </p:nvPr>
        </p:nvSpPr>
        <p:spPr/>
        <p:txBody>
          <a:bodyPr/>
          <a:lstStyle>
            <a:lvl1pPr>
              <a:defRPr/>
            </a:lvl1pPr>
          </a:lstStyle>
          <a:p>
            <a:pPr defTabSz="914400" eaLnBrk="0" fontAlgn="base" hangingPunct="0">
              <a:spcAft>
                <a:spcPct val="0"/>
              </a:spcAft>
              <a:defRPr/>
            </a:pPr>
            <a:endParaRPr lang="en-US">
              <a:solidFill>
                <a:prstClr val="black">
                  <a:tint val="75000"/>
                </a:prstClr>
              </a:solidFill>
              <a:latin typeface=".VnTime" panose="020B7200000000000000" pitchFamily="34" charset="0"/>
            </a:endParaRPr>
          </a:p>
        </p:txBody>
      </p:sp>
      <p:sp>
        <p:nvSpPr>
          <p:cNvPr id="9" name="Nơi giữ chỗ cho Số hiệu Bản chiếu 5"/>
          <p:cNvSpPr>
            <a:spLocks noGrp="1"/>
          </p:cNvSpPr>
          <p:nvPr>
            <p:ph type="sldNum" sz="quarter" idx="12"/>
          </p:nvPr>
        </p:nvSpPr>
        <p:spPr/>
        <p:txBody>
          <a:bodyPr/>
          <a:lstStyle>
            <a:lvl1pPr>
              <a:defRPr/>
            </a:lvl1pPr>
          </a:lstStyle>
          <a:p>
            <a:pPr defTabSz="914400" eaLnBrk="0" fontAlgn="base" hangingPunct="0">
              <a:spcAft>
                <a:spcPct val="0"/>
              </a:spcAft>
              <a:defRPr/>
            </a:pPr>
            <a:fld id="{FE5656AA-87DD-4D8C-817A-344466CE8510}" type="slidenum">
              <a:rPr lang="en-US" altLang="en-US" smtClean="0">
                <a:latin typeface=".VnTime" panose="020B7200000000000000" pitchFamily="34" charset="0"/>
              </a:rPr>
              <a:pPr defTabSz="914400" eaLnBrk="0" fontAlgn="base" hangingPunct="0">
                <a:spcAft>
                  <a:spcPct val="0"/>
                </a:spcAft>
                <a:defRPr/>
              </a:pPr>
              <a:t>‹#›</a:t>
            </a:fld>
            <a:endParaRPr lang="en-US" altLang="en-US">
              <a:latin typeface=".VnTime" panose="020B7200000000000000" pitchFamily="34" charset="0"/>
            </a:endParaRPr>
          </a:p>
        </p:txBody>
      </p:sp>
    </p:spTree>
    <p:extLst>
      <p:ext uri="{BB962C8B-B14F-4D97-AF65-F5344CB8AC3E}">
        <p14:creationId xmlns:p14="http://schemas.microsoft.com/office/powerpoint/2010/main" val="13968735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Ngày tháng 3"/>
          <p:cNvSpPr>
            <a:spLocks noGrp="1"/>
          </p:cNvSpPr>
          <p:nvPr>
            <p:ph type="dt" sz="half" idx="10"/>
          </p:nvPr>
        </p:nvSpPr>
        <p:spPr/>
        <p:txBody>
          <a:bodyPr/>
          <a:lstStyle>
            <a:lvl1pPr>
              <a:defRPr/>
            </a:lvl1pPr>
          </a:lstStyle>
          <a:p>
            <a:pPr defTabSz="914400" eaLnBrk="0" fontAlgn="base" hangingPunct="0">
              <a:spcAft>
                <a:spcPct val="0"/>
              </a:spcAft>
              <a:defRPr/>
            </a:pPr>
            <a:r>
              <a:rPr lang="en-US" smtClean="0">
                <a:solidFill>
                  <a:prstClr val="black">
                    <a:tint val="75000"/>
                  </a:prstClr>
                </a:solidFill>
                <a:latin typeface=".VnTime" panose="020B7200000000000000" pitchFamily="34" charset="0"/>
              </a:rPr>
              <a:t>31/10/2008</a:t>
            </a:r>
            <a:endParaRPr lang="en-US">
              <a:solidFill>
                <a:prstClr val="black">
                  <a:tint val="75000"/>
                </a:prstClr>
              </a:solidFill>
              <a:latin typeface=".VnTime" panose="020B7200000000000000" pitchFamily="34" charset="0"/>
            </a:endParaRPr>
          </a:p>
        </p:txBody>
      </p:sp>
      <p:sp>
        <p:nvSpPr>
          <p:cNvPr id="4" name="Nơi giữ chỗ cho Chân trang 4"/>
          <p:cNvSpPr>
            <a:spLocks noGrp="1"/>
          </p:cNvSpPr>
          <p:nvPr>
            <p:ph type="ftr" sz="quarter" idx="11"/>
          </p:nvPr>
        </p:nvSpPr>
        <p:spPr/>
        <p:txBody>
          <a:bodyPr/>
          <a:lstStyle>
            <a:lvl1pPr>
              <a:defRPr/>
            </a:lvl1pPr>
          </a:lstStyle>
          <a:p>
            <a:pPr defTabSz="914400" eaLnBrk="0" fontAlgn="base" hangingPunct="0">
              <a:spcAft>
                <a:spcPct val="0"/>
              </a:spcAft>
              <a:defRPr/>
            </a:pPr>
            <a:endParaRPr lang="en-US">
              <a:solidFill>
                <a:prstClr val="black">
                  <a:tint val="75000"/>
                </a:prstClr>
              </a:solidFill>
              <a:latin typeface=".VnTime" panose="020B7200000000000000" pitchFamily="34" charset="0"/>
            </a:endParaRPr>
          </a:p>
        </p:txBody>
      </p:sp>
      <p:sp>
        <p:nvSpPr>
          <p:cNvPr id="5" name="Nơi giữ chỗ cho Số hiệu Bản chiếu 5"/>
          <p:cNvSpPr>
            <a:spLocks noGrp="1"/>
          </p:cNvSpPr>
          <p:nvPr>
            <p:ph type="sldNum" sz="quarter" idx="12"/>
          </p:nvPr>
        </p:nvSpPr>
        <p:spPr/>
        <p:txBody>
          <a:bodyPr/>
          <a:lstStyle>
            <a:lvl1pPr>
              <a:defRPr/>
            </a:lvl1pPr>
          </a:lstStyle>
          <a:p>
            <a:pPr defTabSz="914400" eaLnBrk="0" fontAlgn="base" hangingPunct="0">
              <a:spcAft>
                <a:spcPct val="0"/>
              </a:spcAft>
              <a:defRPr/>
            </a:pPr>
            <a:fld id="{0B113286-A66B-43B7-A92B-2F8423B0AAD7}" type="slidenum">
              <a:rPr lang="en-US" altLang="en-US" smtClean="0">
                <a:latin typeface=".VnTime" panose="020B7200000000000000" pitchFamily="34" charset="0"/>
              </a:rPr>
              <a:pPr defTabSz="914400" eaLnBrk="0" fontAlgn="base" hangingPunct="0">
                <a:spcAft>
                  <a:spcPct val="0"/>
                </a:spcAft>
                <a:defRPr/>
              </a:pPr>
              <a:t>‹#›</a:t>
            </a:fld>
            <a:endParaRPr lang="en-US" altLang="en-US">
              <a:latin typeface=".VnTime" panose="020B7200000000000000" pitchFamily="34" charset="0"/>
            </a:endParaRPr>
          </a:p>
        </p:txBody>
      </p:sp>
    </p:spTree>
    <p:extLst>
      <p:ext uri="{BB962C8B-B14F-4D97-AF65-F5344CB8AC3E}">
        <p14:creationId xmlns:p14="http://schemas.microsoft.com/office/powerpoint/2010/main" val="16759469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3"/>
          <p:cNvSpPr>
            <a:spLocks noGrp="1"/>
          </p:cNvSpPr>
          <p:nvPr>
            <p:ph type="dt" sz="half" idx="10"/>
          </p:nvPr>
        </p:nvSpPr>
        <p:spPr/>
        <p:txBody>
          <a:bodyPr/>
          <a:lstStyle>
            <a:lvl1pPr>
              <a:defRPr/>
            </a:lvl1pPr>
          </a:lstStyle>
          <a:p>
            <a:pPr defTabSz="914400" eaLnBrk="0" fontAlgn="base" hangingPunct="0">
              <a:spcAft>
                <a:spcPct val="0"/>
              </a:spcAft>
              <a:defRPr/>
            </a:pPr>
            <a:r>
              <a:rPr lang="en-US" smtClean="0">
                <a:solidFill>
                  <a:prstClr val="black">
                    <a:tint val="75000"/>
                  </a:prstClr>
                </a:solidFill>
                <a:latin typeface=".VnTime" panose="020B7200000000000000" pitchFamily="34" charset="0"/>
              </a:rPr>
              <a:t>31/10/2008</a:t>
            </a:r>
            <a:endParaRPr lang="en-US">
              <a:solidFill>
                <a:prstClr val="black">
                  <a:tint val="75000"/>
                </a:prstClr>
              </a:solidFill>
              <a:latin typeface=".VnTime" panose="020B7200000000000000" pitchFamily="34" charset="0"/>
            </a:endParaRPr>
          </a:p>
        </p:txBody>
      </p:sp>
      <p:sp>
        <p:nvSpPr>
          <p:cNvPr id="3" name="Nơi giữ chỗ cho Chân trang 4"/>
          <p:cNvSpPr>
            <a:spLocks noGrp="1"/>
          </p:cNvSpPr>
          <p:nvPr>
            <p:ph type="ftr" sz="quarter" idx="11"/>
          </p:nvPr>
        </p:nvSpPr>
        <p:spPr/>
        <p:txBody>
          <a:bodyPr/>
          <a:lstStyle>
            <a:lvl1pPr>
              <a:defRPr/>
            </a:lvl1pPr>
          </a:lstStyle>
          <a:p>
            <a:pPr defTabSz="914400" eaLnBrk="0" fontAlgn="base" hangingPunct="0">
              <a:spcAft>
                <a:spcPct val="0"/>
              </a:spcAft>
              <a:defRPr/>
            </a:pPr>
            <a:endParaRPr lang="en-US">
              <a:solidFill>
                <a:prstClr val="black">
                  <a:tint val="75000"/>
                </a:prstClr>
              </a:solidFill>
              <a:latin typeface=".VnTime" panose="020B7200000000000000" pitchFamily="34" charset="0"/>
            </a:endParaRPr>
          </a:p>
        </p:txBody>
      </p:sp>
      <p:sp>
        <p:nvSpPr>
          <p:cNvPr id="4" name="Nơi giữ chỗ cho Số hiệu Bản chiếu 5"/>
          <p:cNvSpPr>
            <a:spLocks noGrp="1"/>
          </p:cNvSpPr>
          <p:nvPr>
            <p:ph type="sldNum" sz="quarter" idx="12"/>
          </p:nvPr>
        </p:nvSpPr>
        <p:spPr/>
        <p:txBody>
          <a:bodyPr/>
          <a:lstStyle>
            <a:lvl1pPr>
              <a:defRPr/>
            </a:lvl1pPr>
          </a:lstStyle>
          <a:p>
            <a:pPr defTabSz="914400" eaLnBrk="0" fontAlgn="base" hangingPunct="0">
              <a:spcAft>
                <a:spcPct val="0"/>
              </a:spcAft>
              <a:defRPr/>
            </a:pPr>
            <a:fld id="{007C3978-8859-4A03-9800-8CA2F37F68CF}" type="slidenum">
              <a:rPr lang="en-US" altLang="en-US" smtClean="0">
                <a:latin typeface=".VnTime" panose="020B7200000000000000" pitchFamily="34" charset="0"/>
              </a:rPr>
              <a:pPr defTabSz="914400" eaLnBrk="0" fontAlgn="base" hangingPunct="0">
                <a:spcAft>
                  <a:spcPct val="0"/>
                </a:spcAft>
                <a:defRPr/>
              </a:pPr>
              <a:t>‹#›</a:t>
            </a:fld>
            <a:endParaRPr lang="en-US" altLang="en-US">
              <a:latin typeface=".VnTime" panose="020B7200000000000000" pitchFamily="34" charset="0"/>
            </a:endParaRPr>
          </a:p>
        </p:txBody>
      </p:sp>
    </p:spTree>
    <p:extLst>
      <p:ext uri="{BB962C8B-B14F-4D97-AF65-F5344CB8AC3E}">
        <p14:creationId xmlns:p14="http://schemas.microsoft.com/office/powerpoint/2010/main" val="26226780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1" y="273050"/>
            <a:ext cx="4011084" cy="1162050"/>
          </a:xfrm>
        </p:spPr>
        <p:txBody>
          <a:bodyPr anchor="b"/>
          <a:lstStyle>
            <a:lvl1pPr algn="l">
              <a:defRPr sz="2000" b="1"/>
            </a:lvl1pPr>
          </a:lstStyle>
          <a:p>
            <a:r>
              <a:rPr lang="vi-VN" smtClean="0"/>
              <a:t>Bấm &amp; sửa kiểu tiêu đề</a:t>
            </a:r>
            <a:endParaRPr lang="en-US"/>
          </a:p>
        </p:txBody>
      </p:sp>
      <p:sp>
        <p:nvSpPr>
          <p:cNvPr id="3" name="Nơi giữ chỗ cho Nội dung 2"/>
          <p:cNvSpPr>
            <a:spLocks noGrp="1"/>
          </p:cNvSpPr>
          <p:nvPr>
            <p:ph idx="1"/>
          </p:nvPr>
        </p:nvSpPr>
        <p:spPr>
          <a:xfrm>
            <a:off x="4766741" y="273061"/>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Văn bản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defTabSz="914400" eaLnBrk="0" fontAlgn="base" hangingPunct="0">
              <a:spcAft>
                <a:spcPct val="0"/>
              </a:spcAft>
              <a:defRPr/>
            </a:pPr>
            <a:r>
              <a:rPr lang="en-US" smtClean="0">
                <a:solidFill>
                  <a:prstClr val="black">
                    <a:tint val="75000"/>
                  </a:prstClr>
                </a:solidFill>
                <a:latin typeface=".VnTime" panose="020B7200000000000000" pitchFamily="34" charset="0"/>
              </a:rPr>
              <a:t>31/10/2008</a:t>
            </a:r>
            <a:endParaRPr lang="en-US">
              <a:solidFill>
                <a:prstClr val="black">
                  <a:tint val="75000"/>
                </a:prstClr>
              </a:solidFill>
              <a:latin typeface=".VnTime" panose="020B7200000000000000" pitchFamily="34" charset="0"/>
            </a:endParaRPr>
          </a:p>
        </p:txBody>
      </p:sp>
      <p:sp>
        <p:nvSpPr>
          <p:cNvPr id="6" name="Nơi giữ chỗ cho Chân trang 4"/>
          <p:cNvSpPr>
            <a:spLocks noGrp="1"/>
          </p:cNvSpPr>
          <p:nvPr>
            <p:ph type="ftr" sz="quarter" idx="11"/>
          </p:nvPr>
        </p:nvSpPr>
        <p:spPr/>
        <p:txBody>
          <a:bodyPr/>
          <a:lstStyle>
            <a:lvl1pPr>
              <a:defRPr/>
            </a:lvl1pPr>
          </a:lstStyle>
          <a:p>
            <a:pPr defTabSz="914400" eaLnBrk="0" fontAlgn="base" hangingPunct="0">
              <a:spcAft>
                <a:spcPct val="0"/>
              </a:spcAft>
              <a:defRPr/>
            </a:pPr>
            <a:endParaRPr lang="en-US">
              <a:solidFill>
                <a:prstClr val="black">
                  <a:tint val="75000"/>
                </a:prstClr>
              </a:solidFill>
              <a:latin typeface=".VnTime" panose="020B7200000000000000" pitchFamily="34" charset="0"/>
            </a:endParaRPr>
          </a:p>
        </p:txBody>
      </p:sp>
      <p:sp>
        <p:nvSpPr>
          <p:cNvPr id="7" name="Nơi giữ chỗ cho Số hiệu Bản chiếu 5"/>
          <p:cNvSpPr>
            <a:spLocks noGrp="1"/>
          </p:cNvSpPr>
          <p:nvPr>
            <p:ph type="sldNum" sz="quarter" idx="12"/>
          </p:nvPr>
        </p:nvSpPr>
        <p:spPr/>
        <p:txBody>
          <a:bodyPr/>
          <a:lstStyle>
            <a:lvl1pPr>
              <a:defRPr/>
            </a:lvl1pPr>
          </a:lstStyle>
          <a:p>
            <a:pPr defTabSz="914400" eaLnBrk="0" fontAlgn="base" hangingPunct="0">
              <a:spcAft>
                <a:spcPct val="0"/>
              </a:spcAft>
              <a:defRPr/>
            </a:pPr>
            <a:fld id="{81C619FF-0C75-4472-9B1C-4F6A5EE5E5B1}" type="slidenum">
              <a:rPr lang="en-US" altLang="en-US" smtClean="0">
                <a:latin typeface=".VnTime" panose="020B7200000000000000" pitchFamily="34" charset="0"/>
              </a:rPr>
              <a:pPr defTabSz="914400" eaLnBrk="0" fontAlgn="base" hangingPunct="0">
                <a:spcAft>
                  <a:spcPct val="0"/>
                </a:spcAft>
                <a:defRPr/>
              </a:pPr>
              <a:t>‹#›</a:t>
            </a:fld>
            <a:endParaRPr lang="en-US" altLang="en-US">
              <a:latin typeface=".VnTime" panose="020B7200000000000000" pitchFamily="34" charset="0"/>
            </a:endParaRPr>
          </a:p>
        </p:txBody>
      </p:sp>
    </p:spTree>
    <p:extLst>
      <p:ext uri="{BB962C8B-B14F-4D97-AF65-F5344CB8AC3E}">
        <p14:creationId xmlns:p14="http://schemas.microsoft.com/office/powerpoint/2010/main" val="10637602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20" y="4800600"/>
            <a:ext cx="7315200" cy="566738"/>
          </a:xfrm>
        </p:spPr>
        <p:txBody>
          <a:bodyPr anchor="b"/>
          <a:lstStyle>
            <a:lvl1pPr algn="l">
              <a:defRPr sz="2000" b="1"/>
            </a:lvl1pPr>
          </a:lstStyle>
          <a:p>
            <a:r>
              <a:rPr lang="vi-VN" smtClean="0"/>
              <a:t>Bấm &amp; sửa kiểu tiêu đề</a:t>
            </a:r>
            <a:endParaRPr lang="en-US"/>
          </a:p>
        </p:txBody>
      </p:sp>
      <p:sp>
        <p:nvSpPr>
          <p:cNvPr id="3" name="Nơi giữ chỗ cho Hình ảnh 2"/>
          <p:cNvSpPr>
            <a:spLocks noGrp="1"/>
          </p:cNvSpPr>
          <p:nvPr>
            <p:ph type="pic" idx="1"/>
          </p:nvPr>
        </p:nvSpPr>
        <p:spPr>
          <a:xfrm>
            <a:off x="2389720"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Nơi giữ chỗ cho Văn bản 3"/>
          <p:cNvSpPr>
            <a:spLocks noGrp="1"/>
          </p:cNvSpPr>
          <p:nvPr>
            <p:ph type="body" sz="half" idx="2"/>
          </p:nvPr>
        </p:nvSpPr>
        <p:spPr>
          <a:xfrm>
            <a:off x="2389720"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smtClean="0"/>
              <a:t>Bấm &amp; sửa kiểu tiêu đề</a:t>
            </a:r>
          </a:p>
        </p:txBody>
      </p:sp>
      <p:sp>
        <p:nvSpPr>
          <p:cNvPr id="5" name="Nơi giữ chỗ cho Ngày tháng 3"/>
          <p:cNvSpPr>
            <a:spLocks noGrp="1"/>
          </p:cNvSpPr>
          <p:nvPr>
            <p:ph type="dt" sz="half" idx="10"/>
          </p:nvPr>
        </p:nvSpPr>
        <p:spPr/>
        <p:txBody>
          <a:bodyPr/>
          <a:lstStyle>
            <a:lvl1pPr>
              <a:defRPr/>
            </a:lvl1pPr>
          </a:lstStyle>
          <a:p>
            <a:pPr defTabSz="914400" eaLnBrk="0" fontAlgn="base" hangingPunct="0">
              <a:spcAft>
                <a:spcPct val="0"/>
              </a:spcAft>
              <a:defRPr/>
            </a:pPr>
            <a:r>
              <a:rPr lang="en-US" smtClean="0">
                <a:solidFill>
                  <a:prstClr val="black">
                    <a:tint val="75000"/>
                  </a:prstClr>
                </a:solidFill>
                <a:latin typeface=".VnTime" panose="020B7200000000000000" pitchFamily="34" charset="0"/>
              </a:rPr>
              <a:t>31/10/2008</a:t>
            </a:r>
            <a:endParaRPr lang="en-US">
              <a:solidFill>
                <a:prstClr val="black">
                  <a:tint val="75000"/>
                </a:prstClr>
              </a:solidFill>
              <a:latin typeface=".VnTime" panose="020B7200000000000000" pitchFamily="34" charset="0"/>
            </a:endParaRPr>
          </a:p>
        </p:txBody>
      </p:sp>
      <p:sp>
        <p:nvSpPr>
          <p:cNvPr id="6" name="Nơi giữ chỗ cho Chân trang 4"/>
          <p:cNvSpPr>
            <a:spLocks noGrp="1"/>
          </p:cNvSpPr>
          <p:nvPr>
            <p:ph type="ftr" sz="quarter" idx="11"/>
          </p:nvPr>
        </p:nvSpPr>
        <p:spPr/>
        <p:txBody>
          <a:bodyPr/>
          <a:lstStyle>
            <a:lvl1pPr>
              <a:defRPr/>
            </a:lvl1pPr>
          </a:lstStyle>
          <a:p>
            <a:pPr defTabSz="914400" eaLnBrk="0" fontAlgn="base" hangingPunct="0">
              <a:spcAft>
                <a:spcPct val="0"/>
              </a:spcAft>
              <a:defRPr/>
            </a:pPr>
            <a:endParaRPr lang="en-US">
              <a:solidFill>
                <a:prstClr val="black">
                  <a:tint val="75000"/>
                </a:prstClr>
              </a:solidFill>
              <a:latin typeface=".VnTime" panose="020B7200000000000000" pitchFamily="34" charset="0"/>
            </a:endParaRPr>
          </a:p>
        </p:txBody>
      </p:sp>
      <p:sp>
        <p:nvSpPr>
          <p:cNvPr id="7" name="Nơi giữ chỗ cho Số hiệu Bản chiếu 5"/>
          <p:cNvSpPr>
            <a:spLocks noGrp="1"/>
          </p:cNvSpPr>
          <p:nvPr>
            <p:ph type="sldNum" sz="quarter" idx="12"/>
          </p:nvPr>
        </p:nvSpPr>
        <p:spPr/>
        <p:txBody>
          <a:bodyPr/>
          <a:lstStyle>
            <a:lvl1pPr>
              <a:defRPr/>
            </a:lvl1pPr>
          </a:lstStyle>
          <a:p>
            <a:pPr defTabSz="914400" eaLnBrk="0" fontAlgn="base" hangingPunct="0">
              <a:spcAft>
                <a:spcPct val="0"/>
              </a:spcAft>
              <a:defRPr/>
            </a:pPr>
            <a:fld id="{48A94BF8-876E-43CC-BBE7-C5C0985B43F9}" type="slidenum">
              <a:rPr lang="en-US" altLang="en-US" smtClean="0">
                <a:latin typeface=".VnTime" panose="020B7200000000000000" pitchFamily="34" charset="0"/>
              </a:rPr>
              <a:pPr defTabSz="914400" eaLnBrk="0" fontAlgn="base" hangingPunct="0">
                <a:spcAft>
                  <a:spcPct val="0"/>
                </a:spcAft>
                <a:defRPr/>
              </a:pPr>
              <a:t>‹#›</a:t>
            </a:fld>
            <a:endParaRPr lang="en-US" altLang="en-US">
              <a:latin typeface=".VnTime" panose="020B7200000000000000" pitchFamily="34" charset="0"/>
            </a:endParaRPr>
          </a:p>
        </p:txBody>
      </p:sp>
    </p:spTree>
    <p:extLst>
      <p:ext uri="{BB962C8B-B14F-4D97-AF65-F5344CB8AC3E}">
        <p14:creationId xmlns:p14="http://schemas.microsoft.com/office/powerpoint/2010/main" val="31403527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smtClean="0"/>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defTabSz="914400" eaLnBrk="0" fontAlgn="base" hangingPunct="0">
              <a:spcAft>
                <a:spcPct val="0"/>
              </a:spcAft>
              <a:defRPr/>
            </a:pPr>
            <a:r>
              <a:rPr lang="en-US" smtClean="0">
                <a:solidFill>
                  <a:prstClr val="black">
                    <a:tint val="75000"/>
                  </a:prstClr>
                </a:solidFill>
                <a:latin typeface=".VnTime" panose="020B7200000000000000" pitchFamily="34" charset="0"/>
              </a:rPr>
              <a:t>31/10/2008</a:t>
            </a:r>
            <a:endParaRPr lang="en-US">
              <a:solidFill>
                <a:prstClr val="black">
                  <a:tint val="75000"/>
                </a:prstClr>
              </a:solidFill>
              <a:latin typeface=".VnTime" panose="020B7200000000000000" pitchFamily="34" charset="0"/>
            </a:endParaRPr>
          </a:p>
        </p:txBody>
      </p:sp>
      <p:sp>
        <p:nvSpPr>
          <p:cNvPr id="5" name="Nơi giữ chỗ cho Chân trang 4"/>
          <p:cNvSpPr>
            <a:spLocks noGrp="1"/>
          </p:cNvSpPr>
          <p:nvPr>
            <p:ph type="ftr" sz="quarter" idx="11"/>
          </p:nvPr>
        </p:nvSpPr>
        <p:spPr/>
        <p:txBody>
          <a:bodyPr/>
          <a:lstStyle>
            <a:lvl1pPr>
              <a:defRPr/>
            </a:lvl1pPr>
          </a:lstStyle>
          <a:p>
            <a:pPr defTabSz="914400" eaLnBrk="0" fontAlgn="base" hangingPunct="0">
              <a:spcAft>
                <a:spcPct val="0"/>
              </a:spcAft>
              <a:defRPr/>
            </a:pPr>
            <a:endParaRPr lang="en-US">
              <a:solidFill>
                <a:prstClr val="black">
                  <a:tint val="75000"/>
                </a:prstClr>
              </a:solidFill>
              <a:latin typeface=".VnTime" panose="020B7200000000000000" pitchFamily="34" charset="0"/>
            </a:endParaRPr>
          </a:p>
        </p:txBody>
      </p:sp>
      <p:sp>
        <p:nvSpPr>
          <p:cNvPr id="6" name="Nơi giữ chỗ cho Số hiệu Bản chiếu 5"/>
          <p:cNvSpPr>
            <a:spLocks noGrp="1"/>
          </p:cNvSpPr>
          <p:nvPr>
            <p:ph type="sldNum" sz="quarter" idx="12"/>
          </p:nvPr>
        </p:nvSpPr>
        <p:spPr/>
        <p:txBody>
          <a:bodyPr/>
          <a:lstStyle>
            <a:lvl1pPr>
              <a:defRPr/>
            </a:lvl1pPr>
          </a:lstStyle>
          <a:p>
            <a:pPr defTabSz="914400" eaLnBrk="0" fontAlgn="base" hangingPunct="0">
              <a:spcAft>
                <a:spcPct val="0"/>
              </a:spcAft>
              <a:defRPr/>
            </a:pPr>
            <a:fld id="{43DDF405-9EC9-4D59-AB78-FC293CC8BE0F}" type="slidenum">
              <a:rPr lang="en-US" altLang="en-US" smtClean="0">
                <a:latin typeface=".VnTime" panose="020B7200000000000000" pitchFamily="34" charset="0"/>
              </a:rPr>
              <a:pPr defTabSz="914400" eaLnBrk="0" fontAlgn="base" hangingPunct="0">
                <a:spcAft>
                  <a:spcPct val="0"/>
                </a:spcAft>
                <a:defRPr/>
              </a:pPr>
              <a:t>‹#›</a:t>
            </a:fld>
            <a:endParaRPr lang="en-US" altLang="en-US">
              <a:latin typeface=".VnTime" panose="020B7200000000000000" pitchFamily="34" charset="0"/>
            </a:endParaRPr>
          </a:p>
        </p:txBody>
      </p:sp>
    </p:spTree>
    <p:extLst>
      <p:ext uri="{BB962C8B-B14F-4D97-AF65-F5344CB8AC3E}">
        <p14:creationId xmlns:p14="http://schemas.microsoft.com/office/powerpoint/2010/main" val="4742715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1" y="274649"/>
            <a:ext cx="2743200" cy="5851525"/>
          </a:xfrm>
        </p:spPr>
        <p:txBody>
          <a:bodyPr vert="eaVert"/>
          <a:lstStyle/>
          <a:p>
            <a:r>
              <a:rPr lang="vi-VN" smtClean="0"/>
              <a:t>Bấm &amp; sửa kiểu tiêu đề</a:t>
            </a:r>
            <a:endParaRPr lang="en-US"/>
          </a:p>
        </p:txBody>
      </p:sp>
      <p:sp>
        <p:nvSpPr>
          <p:cNvPr id="3" name="Nơi giữ chỗ cho Văn bản Dọc 2"/>
          <p:cNvSpPr>
            <a:spLocks noGrp="1"/>
          </p:cNvSpPr>
          <p:nvPr>
            <p:ph type="body" orient="vert" idx="1"/>
          </p:nvPr>
        </p:nvSpPr>
        <p:spPr>
          <a:xfrm>
            <a:off x="609600" y="274649"/>
            <a:ext cx="8026400" cy="5851525"/>
          </a:xfrm>
        </p:spPr>
        <p:txBody>
          <a:bodyPr vert="eaVert"/>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en-US"/>
          </a:p>
        </p:txBody>
      </p:sp>
      <p:sp>
        <p:nvSpPr>
          <p:cNvPr id="4" name="Nơi giữ chỗ cho Ngày tháng 3"/>
          <p:cNvSpPr>
            <a:spLocks noGrp="1"/>
          </p:cNvSpPr>
          <p:nvPr>
            <p:ph type="dt" sz="half" idx="10"/>
          </p:nvPr>
        </p:nvSpPr>
        <p:spPr/>
        <p:txBody>
          <a:bodyPr/>
          <a:lstStyle>
            <a:lvl1pPr>
              <a:defRPr/>
            </a:lvl1pPr>
          </a:lstStyle>
          <a:p>
            <a:pPr defTabSz="914400" eaLnBrk="0" fontAlgn="base" hangingPunct="0">
              <a:spcAft>
                <a:spcPct val="0"/>
              </a:spcAft>
              <a:defRPr/>
            </a:pPr>
            <a:r>
              <a:rPr lang="en-US" smtClean="0">
                <a:solidFill>
                  <a:prstClr val="black">
                    <a:tint val="75000"/>
                  </a:prstClr>
                </a:solidFill>
                <a:latin typeface=".VnTime" panose="020B7200000000000000" pitchFamily="34" charset="0"/>
              </a:rPr>
              <a:t>31/10/2008</a:t>
            </a:r>
            <a:endParaRPr lang="en-US">
              <a:solidFill>
                <a:prstClr val="black">
                  <a:tint val="75000"/>
                </a:prstClr>
              </a:solidFill>
              <a:latin typeface=".VnTime" panose="020B7200000000000000" pitchFamily="34" charset="0"/>
            </a:endParaRPr>
          </a:p>
        </p:txBody>
      </p:sp>
      <p:sp>
        <p:nvSpPr>
          <p:cNvPr id="5" name="Nơi giữ chỗ cho Chân trang 4"/>
          <p:cNvSpPr>
            <a:spLocks noGrp="1"/>
          </p:cNvSpPr>
          <p:nvPr>
            <p:ph type="ftr" sz="quarter" idx="11"/>
          </p:nvPr>
        </p:nvSpPr>
        <p:spPr/>
        <p:txBody>
          <a:bodyPr/>
          <a:lstStyle>
            <a:lvl1pPr>
              <a:defRPr/>
            </a:lvl1pPr>
          </a:lstStyle>
          <a:p>
            <a:pPr defTabSz="914400" eaLnBrk="0" fontAlgn="base" hangingPunct="0">
              <a:spcAft>
                <a:spcPct val="0"/>
              </a:spcAft>
              <a:defRPr/>
            </a:pPr>
            <a:endParaRPr lang="en-US">
              <a:solidFill>
                <a:prstClr val="black">
                  <a:tint val="75000"/>
                </a:prstClr>
              </a:solidFill>
              <a:latin typeface=".VnTime" panose="020B7200000000000000" pitchFamily="34" charset="0"/>
            </a:endParaRPr>
          </a:p>
        </p:txBody>
      </p:sp>
      <p:sp>
        <p:nvSpPr>
          <p:cNvPr id="6" name="Nơi giữ chỗ cho Số hiệu Bản chiếu 5"/>
          <p:cNvSpPr>
            <a:spLocks noGrp="1"/>
          </p:cNvSpPr>
          <p:nvPr>
            <p:ph type="sldNum" sz="quarter" idx="12"/>
          </p:nvPr>
        </p:nvSpPr>
        <p:spPr/>
        <p:txBody>
          <a:bodyPr/>
          <a:lstStyle>
            <a:lvl1pPr>
              <a:defRPr/>
            </a:lvl1pPr>
          </a:lstStyle>
          <a:p>
            <a:pPr defTabSz="914400" eaLnBrk="0" fontAlgn="base" hangingPunct="0">
              <a:spcAft>
                <a:spcPct val="0"/>
              </a:spcAft>
              <a:defRPr/>
            </a:pPr>
            <a:fld id="{D6619936-955B-484C-9DEF-8A3DC9043473}" type="slidenum">
              <a:rPr lang="en-US" altLang="en-US" smtClean="0">
                <a:latin typeface=".VnTime" panose="020B7200000000000000" pitchFamily="34" charset="0"/>
              </a:rPr>
              <a:pPr defTabSz="914400" eaLnBrk="0" fontAlgn="base" hangingPunct="0">
                <a:spcAft>
                  <a:spcPct val="0"/>
                </a:spcAft>
                <a:defRPr/>
              </a:pPr>
              <a:t>‹#›</a:t>
            </a:fld>
            <a:endParaRPr lang="en-US" altLang="en-US">
              <a:latin typeface=".VnTime" panose="020B7200000000000000" pitchFamily="34" charset="0"/>
            </a:endParaRPr>
          </a:p>
        </p:txBody>
      </p:sp>
    </p:spTree>
    <p:extLst>
      <p:ext uri="{BB962C8B-B14F-4D97-AF65-F5344CB8AC3E}">
        <p14:creationId xmlns:p14="http://schemas.microsoft.com/office/powerpoint/2010/main" val="2726136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426274"/>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6000" y="541338"/>
            <a:ext cx="10160000" cy="577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图文框 7">
            <a:extLst/>
          </p:cNvPr>
          <p:cNvSpPr/>
          <p:nvPr userDrawn="1"/>
        </p:nvSpPr>
        <p:spPr>
          <a:xfrm>
            <a:off x="315913" y="349250"/>
            <a:ext cx="11560175"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14301" rtl="0" eaLnBrk="1" fontAlgn="auto" latinLnBrk="0" hangingPunct="1">
              <a:lnSpc>
                <a:spcPct val="100000"/>
              </a:lnSpc>
              <a:spcBef>
                <a:spcPts val="0"/>
              </a:spcBef>
              <a:spcAft>
                <a:spcPts val="0"/>
              </a:spcAft>
              <a:buClrTx/>
              <a:buSzTx/>
              <a:buFontTx/>
              <a:buNone/>
              <a:tabLst/>
              <a:defRPr/>
            </a:pPr>
            <a:endParaRPr kumimoji="0" lang="zh-CN" altLang="en-US" sz="1013" b="0" i="0" u="none" strike="noStrike" kern="1200" cap="none" spc="0" normalizeH="0" baseline="0" noProof="0">
              <a:ln>
                <a:noFill/>
              </a:ln>
              <a:solidFill>
                <a:prstClr val="black"/>
              </a:solidFill>
              <a:effectLst/>
              <a:uLnTx/>
              <a:uFillTx/>
              <a:latin typeface="Arial"/>
              <a:ea typeface="微软雅黑"/>
              <a:cs typeface="+mn-cs"/>
            </a:endParaRPr>
          </a:p>
        </p:txBody>
      </p:sp>
    </p:spTree>
    <p:extLst>
      <p:ext uri="{BB962C8B-B14F-4D97-AF65-F5344CB8AC3E}">
        <p14:creationId xmlns:p14="http://schemas.microsoft.com/office/powerpoint/2010/main" val="6868224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2" name="图文框 2">
            <a:extLst/>
          </p:cNvPr>
          <p:cNvSpPr/>
          <p:nvPr userDrawn="1"/>
        </p:nvSpPr>
        <p:spPr>
          <a:xfrm>
            <a:off x="315913" y="349250"/>
            <a:ext cx="11560175"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14301" rtl="0" eaLnBrk="1" fontAlgn="auto" latinLnBrk="0" hangingPunct="1">
              <a:lnSpc>
                <a:spcPct val="100000"/>
              </a:lnSpc>
              <a:spcBef>
                <a:spcPts val="0"/>
              </a:spcBef>
              <a:spcAft>
                <a:spcPts val="0"/>
              </a:spcAft>
              <a:buClrTx/>
              <a:buSzTx/>
              <a:buFontTx/>
              <a:buNone/>
              <a:tabLst/>
              <a:defRPr/>
            </a:pPr>
            <a:endParaRPr kumimoji="0" lang="zh-CN" altLang="en-US" sz="1013" b="0" i="0" u="none" strike="noStrike" kern="1200" cap="none" spc="0" normalizeH="0" baseline="0" noProof="0">
              <a:ln>
                <a:noFill/>
              </a:ln>
              <a:solidFill>
                <a:prstClr val="black"/>
              </a:solidFill>
              <a:effectLst/>
              <a:uLnTx/>
              <a:uFillTx/>
              <a:latin typeface="Arial"/>
              <a:ea typeface="微软雅黑"/>
              <a:cs typeface="+mn-cs"/>
            </a:endParaRPr>
          </a:p>
        </p:txBody>
      </p:sp>
      <p:pic>
        <p:nvPicPr>
          <p:cNvPr id="3" name="图片 3"/>
          <p:cNvPicPr>
            <a:picLocks noChangeAspect="1"/>
          </p:cNvPicPr>
          <p:nvPr userDrawn="1"/>
        </p:nvPicPr>
        <p:blipFill>
          <a:blip r:embed="rId2">
            <a:extLst>
              <a:ext uri="{28A0092B-C50C-407E-A947-70E740481C1C}">
                <a14:useLocalDpi xmlns:a14="http://schemas.microsoft.com/office/drawing/2010/main" val="0"/>
              </a:ext>
            </a:extLst>
          </a:blip>
          <a:srcRect l="40849" t="7222" r="7066" b="14722"/>
          <a:stretch>
            <a:fillRect/>
          </a:stretch>
        </p:blipFill>
        <p:spPr bwMode="auto">
          <a:xfrm>
            <a:off x="6096000" y="1071563"/>
            <a:ext cx="6096000"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47662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600443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9682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8873514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471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8635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71549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90286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160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6443-2106-4AD1-9C4C-B0CC3EF87E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E64E0A-9F2C-4B0A-BE35-AC960D6329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EC7554-5022-4B3D-B7BC-07D12C360E7B}"/>
              </a:ext>
            </a:extLst>
          </p:cNvPr>
          <p:cNvSpPr>
            <a:spLocks noGrp="1"/>
          </p:cNvSpPr>
          <p:nvPr>
            <p:ph type="dt" sz="half" idx="10"/>
          </p:nvPr>
        </p:nvSpPr>
        <p:spPr/>
        <p:txBody>
          <a:bodyPr/>
          <a:lstStyle/>
          <a:p>
            <a:fld id="{31E0C1E1-0F73-40D4-A8BA-3A9C31EFA5A8}" type="datetimeFigureOut">
              <a:rPr lang="en-US" smtClean="0"/>
              <a:t>12/2/2021</a:t>
            </a:fld>
            <a:endParaRPr lang="en-US"/>
          </a:p>
        </p:txBody>
      </p:sp>
      <p:sp>
        <p:nvSpPr>
          <p:cNvPr id="5" name="Footer Placeholder 4">
            <a:extLst>
              <a:ext uri="{FF2B5EF4-FFF2-40B4-BE49-F238E27FC236}">
                <a16:creationId xmlns:a16="http://schemas.microsoft.com/office/drawing/2014/main" id="{DE8FA787-B06C-454A-860E-FF112BF404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1C2111-E435-4FC0-BF5E-A9A940852208}"/>
              </a:ext>
            </a:extLst>
          </p:cNvPr>
          <p:cNvSpPr>
            <a:spLocks noGrp="1"/>
          </p:cNvSpPr>
          <p:nvPr>
            <p:ph type="sldNum" sz="quarter" idx="12"/>
          </p:nvPr>
        </p:nvSpPr>
        <p:spPr/>
        <p:txBody>
          <a:bodyPr/>
          <a:lstStyle/>
          <a:p>
            <a:fld id="{6E8A36E4-4F4A-4378-B596-E37870BCA0DB}" type="slidenum">
              <a:rPr lang="en-US" smtClean="0"/>
              <a:t>‹#›</a:t>
            </a:fld>
            <a:endParaRPr lang="en-US"/>
          </a:p>
        </p:txBody>
      </p:sp>
    </p:spTree>
    <p:extLst>
      <p:ext uri="{BB962C8B-B14F-4D97-AF65-F5344CB8AC3E}">
        <p14:creationId xmlns:p14="http://schemas.microsoft.com/office/powerpoint/2010/main" val="80149364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3729570"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pPr lvl="0"/>
            <a:endParaRPr lang="zh-CN" altLang="en-US" noProof="0"/>
          </a:p>
        </p:txBody>
      </p:sp>
      <p:sp>
        <p:nvSpPr>
          <p:cNvPr id="8" name="任意多边形: 形状 7"/>
          <p:cNvSpPr>
            <a:spLocks noGrp="1"/>
          </p:cNvSpPr>
          <p:nvPr>
            <p:ph type="pic" sz="quarter" idx="11"/>
          </p:nvPr>
        </p:nvSpPr>
        <p:spPr>
          <a:xfrm>
            <a:off x="8648702"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36992554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0" name="任意多边形: 形状 9"/>
          <p:cNvSpPr>
            <a:spLocks noGrp="1"/>
          </p:cNvSpPr>
          <p:nvPr>
            <p:ph type="pic" sz="quarter" idx="10"/>
          </p:nvPr>
        </p:nvSpPr>
        <p:spPr>
          <a:xfrm>
            <a:off x="2184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pPr lvl="0"/>
            <a:endParaRPr lang="zh-CN" altLang="en-US" noProof="0"/>
          </a:p>
        </p:txBody>
      </p:sp>
      <p:sp>
        <p:nvSpPr>
          <p:cNvPr id="11" name="任意多边形: 形状 10"/>
          <p:cNvSpPr>
            <a:spLocks noGrp="1"/>
          </p:cNvSpPr>
          <p:nvPr>
            <p:ph type="pic" sz="quarter" idx="11"/>
          </p:nvPr>
        </p:nvSpPr>
        <p:spPr>
          <a:xfrm>
            <a:off x="50419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pPr lvl="0"/>
            <a:endParaRPr lang="zh-CN" altLang="en-US" noProof="0"/>
          </a:p>
        </p:txBody>
      </p:sp>
      <p:sp>
        <p:nvSpPr>
          <p:cNvPr id="12" name="任意多边形: 形状 11"/>
          <p:cNvSpPr>
            <a:spLocks noGrp="1"/>
          </p:cNvSpPr>
          <p:nvPr>
            <p:ph type="pic" sz="quarter" idx="12"/>
          </p:nvPr>
        </p:nvSpPr>
        <p:spPr>
          <a:xfrm>
            <a:off x="7899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9371461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3" name="任意多边形: 形状 12"/>
          <p:cNvSpPr>
            <a:spLocks noGrp="1"/>
          </p:cNvSpPr>
          <p:nvPr>
            <p:ph type="pic" sz="quarter" idx="10"/>
          </p:nvPr>
        </p:nvSpPr>
        <p:spPr>
          <a:xfrm>
            <a:off x="1479551"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pPr lvl="0"/>
            <a:endParaRPr lang="zh-CN" altLang="en-US" noProof="0"/>
          </a:p>
        </p:txBody>
      </p:sp>
      <p:sp>
        <p:nvSpPr>
          <p:cNvPr id="14" name="任意多边形: 形状 13"/>
          <p:cNvSpPr>
            <a:spLocks noGrp="1"/>
          </p:cNvSpPr>
          <p:nvPr>
            <p:ph type="pic" sz="quarter" idx="11"/>
          </p:nvPr>
        </p:nvSpPr>
        <p:spPr>
          <a:xfrm>
            <a:off x="3985686"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pPr lvl="0"/>
            <a:endParaRPr lang="zh-CN" altLang="en-US" noProof="0"/>
          </a:p>
        </p:txBody>
      </p:sp>
      <p:sp>
        <p:nvSpPr>
          <p:cNvPr id="15" name="任意多边形: 形状 14"/>
          <p:cNvSpPr>
            <a:spLocks noGrp="1"/>
          </p:cNvSpPr>
          <p:nvPr>
            <p:ph type="pic" sz="quarter" idx="12"/>
          </p:nvPr>
        </p:nvSpPr>
        <p:spPr>
          <a:xfrm>
            <a:off x="6491818"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pPr lvl="0"/>
            <a:endParaRPr lang="zh-CN" altLang="en-US" noProof="0"/>
          </a:p>
        </p:txBody>
      </p:sp>
      <p:sp>
        <p:nvSpPr>
          <p:cNvPr id="16" name="任意多边形: 形状 15"/>
          <p:cNvSpPr>
            <a:spLocks noGrp="1"/>
          </p:cNvSpPr>
          <p:nvPr>
            <p:ph type="pic" sz="quarter" idx="13"/>
          </p:nvPr>
        </p:nvSpPr>
        <p:spPr>
          <a:xfrm>
            <a:off x="8997951"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3038544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1550564" y="1970736"/>
            <a:ext cx="3442037" cy="3439796"/>
          </a:xfrm>
          <a:custGeom>
            <a:avLst/>
            <a:gdLst>
              <a:gd name="connsiteX0" fmla="*/ 1721019 w 3442038"/>
              <a:gd name="connsiteY0" fmla="*/ 0 h 3439796"/>
              <a:gd name="connsiteX1" fmla="*/ 3442038 w 3442038"/>
              <a:gd name="connsiteY1" fmla="*/ 1719898 h 3439796"/>
              <a:gd name="connsiteX2" fmla="*/ 1721019 w 3442038"/>
              <a:gd name="connsiteY2" fmla="*/ 3439796 h 3439796"/>
              <a:gd name="connsiteX3" fmla="*/ 0 w 3442038"/>
              <a:gd name="connsiteY3" fmla="*/ 1719898 h 3439796"/>
              <a:gd name="connsiteX4" fmla="*/ 1721019 w 3442038"/>
              <a:gd name="connsiteY4" fmla="*/ 0 h 3439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038" h="3439796">
                <a:moveTo>
                  <a:pt x="1721019" y="0"/>
                </a:moveTo>
                <a:cubicBezTo>
                  <a:pt x="2671512" y="0"/>
                  <a:pt x="3442038" y="770025"/>
                  <a:pt x="3442038" y="1719898"/>
                </a:cubicBezTo>
                <a:cubicBezTo>
                  <a:pt x="3442038" y="2669771"/>
                  <a:pt x="2671512" y="3439796"/>
                  <a:pt x="1721019" y="3439796"/>
                </a:cubicBezTo>
                <a:cubicBezTo>
                  <a:pt x="770526" y="3439796"/>
                  <a:pt x="0" y="2669771"/>
                  <a:pt x="0" y="1719898"/>
                </a:cubicBezTo>
                <a:cubicBezTo>
                  <a:pt x="0" y="770025"/>
                  <a:pt x="770526" y="0"/>
                  <a:pt x="1721019"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42665106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1796388"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pPr lvl="0"/>
            <a:endParaRPr lang="zh-CN" altLang="en-US" noProof="0"/>
          </a:p>
        </p:txBody>
      </p:sp>
      <p:sp>
        <p:nvSpPr>
          <p:cNvPr id="10" name="任意多边形: 形状 9"/>
          <p:cNvSpPr>
            <a:spLocks noGrp="1"/>
          </p:cNvSpPr>
          <p:nvPr>
            <p:ph type="pic" sz="quarter" idx="11"/>
          </p:nvPr>
        </p:nvSpPr>
        <p:spPr>
          <a:xfrm>
            <a:off x="8579655"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14731465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7809712" y="2115445"/>
            <a:ext cx="2508205" cy="3368459"/>
          </a:xfrm>
          <a:custGeom>
            <a:avLst/>
            <a:gdLst>
              <a:gd name="connsiteX0" fmla="*/ 0 w 2508205"/>
              <a:gd name="connsiteY0" fmla="*/ 0 h 3368459"/>
              <a:gd name="connsiteX1" fmla="*/ 2508205 w 2508205"/>
              <a:gd name="connsiteY1" fmla="*/ 0 h 3368459"/>
              <a:gd name="connsiteX2" fmla="*/ 2508205 w 2508205"/>
              <a:gd name="connsiteY2" fmla="*/ 3368459 h 3368459"/>
              <a:gd name="connsiteX3" fmla="*/ 0 w 2508205"/>
              <a:gd name="connsiteY3" fmla="*/ 3368459 h 3368459"/>
            </a:gdLst>
            <a:ahLst/>
            <a:cxnLst>
              <a:cxn ang="0">
                <a:pos x="connsiteX0" y="connsiteY0"/>
              </a:cxn>
              <a:cxn ang="0">
                <a:pos x="connsiteX1" y="connsiteY1"/>
              </a:cxn>
              <a:cxn ang="0">
                <a:pos x="connsiteX2" y="connsiteY2"/>
              </a:cxn>
              <a:cxn ang="0">
                <a:pos x="connsiteX3" y="connsiteY3"/>
              </a:cxn>
            </a:cxnLst>
            <a:rect l="l" t="t" r="r" b="b"/>
            <a:pathLst>
              <a:path w="2508205" h="3368459">
                <a:moveTo>
                  <a:pt x="0" y="0"/>
                </a:moveTo>
                <a:lnTo>
                  <a:pt x="2508205" y="0"/>
                </a:lnTo>
                <a:lnTo>
                  <a:pt x="2508205" y="3368459"/>
                </a:lnTo>
                <a:lnTo>
                  <a:pt x="0" y="3368459"/>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011266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837307" y="2840525"/>
            <a:ext cx="2527629" cy="2526790"/>
          </a:xfrm>
          <a:custGeom>
            <a:avLst/>
            <a:gdLst>
              <a:gd name="connsiteX0" fmla="*/ 1263815 w 2527630"/>
              <a:gd name="connsiteY0" fmla="*/ 0 h 2526790"/>
              <a:gd name="connsiteX1" fmla="*/ 2527630 w 2527630"/>
              <a:gd name="connsiteY1" fmla="*/ 1263395 h 2526790"/>
              <a:gd name="connsiteX2" fmla="*/ 1263815 w 2527630"/>
              <a:gd name="connsiteY2" fmla="*/ 2526790 h 2526790"/>
              <a:gd name="connsiteX3" fmla="*/ 0 w 2527630"/>
              <a:gd name="connsiteY3" fmla="*/ 1263395 h 2526790"/>
              <a:gd name="connsiteX4" fmla="*/ 1263815 w 2527630"/>
              <a:gd name="connsiteY4" fmla="*/ 0 h 2526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30" h="2526790">
                <a:moveTo>
                  <a:pt x="1263815" y="0"/>
                </a:moveTo>
                <a:cubicBezTo>
                  <a:pt x="1961801" y="0"/>
                  <a:pt x="2527630" y="565641"/>
                  <a:pt x="2527630" y="1263395"/>
                </a:cubicBezTo>
                <a:cubicBezTo>
                  <a:pt x="2527630" y="1961149"/>
                  <a:pt x="1961801" y="2526790"/>
                  <a:pt x="1263815" y="2526790"/>
                </a:cubicBezTo>
                <a:cubicBezTo>
                  <a:pt x="565829" y="2526790"/>
                  <a:pt x="0" y="1961149"/>
                  <a:pt x="0" y="1263395"/>
                </a:cubicBezTo>
                <a:cubicBezTo>
                  <a:pt x="0" y="565641"/>
                  <a:pt x="565829" y="0"/>
                  <a:pt x="1263815"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12360054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4916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912727" y="2638278"/>
            <a:ext cx="2353652" cy="2353650"/>
          </a:xfrm>
          <a:custGeom>
            <a:avLst/>
            <a:gdLst>
              <a:gd name="connsiteX0" fmla="*/ 1176826 w 2353652"/>
              <a:gd name="connsiteY0" fmla="*/ 0 h 2353650"/>
              <a:gd name="connsiteX1" fmla="*/ 2353652 w 2353652"/>
              <a:gd name="connsiteY1" fmla="*/ 1176825 h 2353650"/>
              <a:gd name="connsiteX2" fmla="*/ 1176826 w 2353652"/>
              <a:gd name="connsiteY2" fmla="*/ 2353650 h 2353650"/>
              <a:gd name="connsiteX3" fmla="*/ 0 w 2353652"/>
              <a:gd name="connsiteY3" fmla="*/ 1176825 h 2353650"/>
              <a:gd name="connsiteX4" fmla="*/ 1176826 w 2353652"/>
              <a:gd name="connsiteY4" fmla="*/ 0 h 235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652" h="2353650">
                <a:moveTo>
                  <a:pt x="1176826" y="0"/>
                </a:moveTo>
                <a:cubicBezTo>
                  <a:pt x="1826769" y="0"/>
                  <a:pt x="2353652" y="526882"/>
                  <a:pt x="2353652" y="1176825"/>
                </a:cubicBezTo>
                <a:cubicBezTo>
                  <a:pt x="2353652" y="1826768"/>
                  <a:pt x="1826769" y="2353650"/>
                  <a:pt x="1176826" y="2353650"/>
                </a:cubicBezTo>
                <a:cubicBezTo>
                  <a:pt x="526883" y="2353650"/>
                  <a:pt x="0" y="1826768"/>
                  <a:pt x="0" y="1176825"/>
                </a:cubicBezTo>
                <a:cubicBezTo>
                  <a:pt x="0" y="526882"/>
                  <a:pt x="526883" y="0"/>
                  <a:pt x="1176826"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19942277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sz="2700">
                <a:solidFill>
                  <a:prstClr val="black">
                    <a:tint val="75000"/>
                  </a:prstClr>
                </a:solidFill>
                <a:latin typeface="Arial"/>
                <a:ea typeface="+mn-ea"/>
                <a:cs typeface="+mn-cs"/>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10EA4240-3551-4F03-8C89-0312A6FF873F}" type="datetimeFigureOut">
              <a:rPr kumimoji="0" lang="vi-VN" sz="27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0" fontAlgn="base" latinLnBrk="0" hangingPunct="0">
                <a:lnSpc>
                  <a:spcPct val="100000"/>
                </a:lnSpc>
                <a:spcBef>
                  <a:spcPct val="0"/>
                </a:spcBef>
                <a:spcAft>
                  <a:spcPct val="0"/>
                </a:spcAft>
                <a:buClrTx/>
                <a:buSzTx/>
                <a:buFontTx/>
                <a:buNone/>
                <a:tabLst/>
                <a:defRPr/>
              </a:pPr>
              <a:t>02/12/2021</a:t>
            </a:fld>
            <a:endParaRPr kumimoji="0" lang="vi-VN" sz="27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sz="2700">
                <a:solidFill>
                  <a:prstClr val="black">
                    <a:tint val="75000"/>
                  </a:prstClr>
                </a:solidFill>
                <a:latin typeface="Arial"/>
                <a:ea typeface="+mn-ea"/>
                <a:cs typeface="+mn-cs"/>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sz="27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defRPr sz="2700">
                <a:solidFill>
                  <a:prstClr val="black">
                    <a:tint val="75000"/>
                  </a:prstClr>
                </a:solidFill>
                <a:latin typeface="Arial"/>
                <a:ea typeface="+mn-ea"/>
                <a:cs typeface="+mn-cs"/>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58AD46E4-F20F-4825-86F5-234EB334855A}" type="slidenum">
              <a:rPr kumimoji="0" lang="vi-VN" sz="2700" b="0" i="0" u="none" strike="noStrike" kern="1200" cap="none" spc="0" normalizeH="0" baseline="0" noProof="0">
                <a:ln>
                  <a:noFill/>
                </a:ln>
                <a:solidFill>
                  <a:prstClr val="black">
                    <a:tint val="75000"/>
                  </a:prstClr>
                </a:solidFill>
                <a:effectLst/>
                <a:uLnTx/>
                <a:uFillTx/>
                <a:latin typeface="Arial"/>
                <a:ea typeface="微软雅黑"/>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vi-VN" sz="2700" b="0" i="0" u="none" strike="noStrike" kern="1200" cap="none" spc="0" normalizeH="0" baseline="0" noProof="0">
              <a:ln>
                <a:noFill/>
              </a:ln>
              <a:solidFill>
                <a:prstClr val="black">
                  <a:tint val="75000"/>
                </a:prstClr>
              </a:solidFill>
              <a:effectLst/>
              <a:uLnTx/>
              <a:uFillTx/>
              <a:latin typeface="Arial"/>
              <a:ea typeface="微软雅黑"/>
              <a:cs typeface="+mn-cs"/>
            </a:endParaRPr>
          </a:p>
        </p:txBody>
      </p:sp>
    </p:spTree>
    <p:extLst>
      <p:ext uri="{BB962C8B-B14F-4D97-AF65-F5344CB8AC3E}">
        <p14:creationId xmlns:p14="http://schemas.microsoft.com/office/powerpoint/2010/main" val="2690420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82A68-3EF0-437E-A663-6302E64152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FBA189-1669-4613-9E2F-A886F3131A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3DD183-C22B-4F9D-9F7A-4400BA2116FD}"/>
              </a:ext>
            </a:extLst>
          </p:cNvPr>
          <p:cNvSpPr>
            <a:spLocks noGrp="1"/>
          </p:cNvSpPr>
          <p:nvPr>
            <p:ph type="dt" sz="half" idx="10"/>
          </p:nvPr>
        </p:nvSpPr>
        <p:spPr/>
        <p:txBody>
          <a:bodyPr/>
          <a:lstStyle/>
          <a:p>
            <a:fld id="{31E0C1E1-0F73-40D4-A8BA-3A9C31EFA5A8}" type="datetimeFigureOut">
              <a:rPr lang="en-US" smtClean="0"/>
              <a:t>12/2/2021</a:t>
            </a:fld>
            <a:endParaRPr lang="en-US"/>
          </a:p>
        </p:txBody>
      </p:sp>
      <p:sp>
        <p:nvSpPr>
          <p:cNvPr id="5" name="Footer Placeholder 4">
            <a:extLst>
              <a:ext uri="{FF2B5EF4-FFF2-40B4-BE49-F238E27FC236}">
                <a16:creationId xmlns:a16="http://schemas.microsoft.com/office/drawing/2014/main" id="{B23B6004-03B8-437F-8DEA-2F8B82171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915CA3-FBF2-40B5-9DC2-CAB0FEA4A1EE}"/>
              </a:ext>
            </a:extLst>
          </p:cNvPr>
          <p:cNvSpPr>
            <a:spLocks noGrp="1"/>
          </p:cNvSpPr>
          <p:nvPr>
            <p:ph type="sldNum" sz="quarter" idx="12"/>
          </p:nvPr>
        </p:nvSpPr>
        <p:spPr/>
        <p:txBody>
          <a:bodyPr/>
          <a:lstStyle/>
          <a:p>
            <a:fld id="{6E8A36E4-4F4A-4378-B596-E37870BCA0DB}" type="slidenum">
              <a:rPr lang="en-US" smtClean="0"/>
              <a:t>‹#›</a:t>
            </a:fld>
            <a:endParaRPr lang="en-US"/>
          </a:p>
        </p:txBody>
      </p:sp>
    </p:spTree>
    <p:extLst>
      <p:ext uri="{BB962C8B-B14F-4D97-AF65-F5344CB8AC3E}">
        <p14:creationId xmlns:p14="http://schemas.microsoft.com/office/powerpoint/2010/main" val="3021222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9160933" cy="16002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914400" y="1828800"/>
            <a:ext cx="5029200" cy="3657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1828800"/>
            <a:ext cx="5029200" cy="3657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xfrm>
            <a:off x="1828800" y="6248400"/>
            <a:ext cx="2540000" cy="457200"/>
          </a:xfrm>
          <a:prstGeom prst="rect">
            <a:avLst/>
          </a:prstGeom>
        </p:spPr>
        <p:txBody>
          <a:bodyPr/>
          <a:lstStyle>
            <a:lvl1pPr>
              <a:defRPr sz="2700">
                <a:solidFill>
                  <a:prstClr val="black"/>
                </a:solidFill>
                <a:latin typeface="Arial"/>
                <a:ea typeface="+mn-ea"/>
                <a:cs typeface="+mn-cs"/>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Arial"/>
              <a:ea typeface="微软雅黑"/>
              <a:cs typeface="+mn-cs"/>
            </a:endParaRPr>
          </a:p>
        </p:txBody>
      </p:sp>
      <p:sp>
        <p:nvSpPr>
          <p:cNvPr id="6" name="Rectangle 6"/>
          <p:cNvSpPr>
            <a:spLocks noGrp="1" noChangeArrowheads="1"/>
          </p:cNvSpPr>
          <p:nvPr>
            <p:ph type="ftr" sz="quarter" idx="11"/>
          </p:nvPr>
        </p:nvSpPr>
        <p:spPr>
          <a:xfrm>
            <a:off x="4741863" y="6248400"/>
            <a:ext cx="3860800" cy="457200"/>
          </a:xfrm>
          <a:prstGeom prst="rect">
            <a:avLst/>
          </a:prstGeom>
        </p:spPr>
        <p:txBody>
          <a:bodyPr/>
          <a:lstStyle>
            <a:lvl1pPr>
              <a:defRPr sz="2700">
                <a:solidFill>
                  <a:prstClr val="black"/>
                </a:solidFill>
                <a:latin typeface="Arial"/>
                <a:ea typeface="+mn-ea"/>
                <a:cs typeface="+mn-cs"/>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700" b="0" i="0" u="none" strike="noStrike" kern="1200" cap="none" spc="0" normalizeH="0" baseline="0" noProof="0">
              <a:ln>
                <a:noFill/>
              </a:ln>
              <a:solidFill>
                <a:prstClr val="black"/>
              </a:solidFill>
              <a:effectLst/>
              <a:uLnTx/>
              <a:uFillTx/>
              <a:latin typeface="Arial"/>
              <a:ea typeface="微软雅黑"/>
              <a:cs typeface="+mn-cs"/>
            </a:endParaRPr>
          </a:p>
        </p:txBody>
      </p:sp>
      <p:sp>
        <p:nvSpPr>
          <p:cNvPr id="7" name="Rectangle 7"/>
          <p:cNvSpPr>
            <a:spLocks noGrp="1" noChangeArrowheads="1"/>
          </p:cNvSpPr>
          <p:nvPr>
            <p:ph type="sldNum" sz="quarter" idx="12"/>
          </p:nvPr>
        </p:nvSpPr>
        <p:spPr>
          <a:xfrm>
            <a:off x="8958263" y="6248400"/>
            <a:ext cx="2540000" cy="457200"/>
          </a:xfrm>
          <a:prstGeom prst="rect">
            <a:avLst/>
          </a:prstGeom>
        </p:spPr>
        <p:txBody>
          <a:bodyPr/>
          <a:lstStyle>
            <a:lvl1pPr>
              <a:defRPr sz="2700">
                <a:solidFill>
                  <a:prstClr val="black"/>
                </a:solidFill>
                <a:latin typeface="Arial"/>
                <a:ea typeface="+mn-ea"/>
                <a:cs typeface="+mn-cs"/>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3AAC4C28-90F0-4DBD-B1B8-C41F432B17B9}" type="slidenum">
              <a:rPr kumimoji="0" lang="en-US" altLang="en-US" sz="2700" b="0" i="0" u="none" strike="noStrike" kern="1200" cap="none" spc="0" normalizeH="0" baseline="0" noProof="0">
                <a:ln>
                  <a:noFill/>
                </a:ln>
                <a:solidFill>
                  <a:prstClr val="black"/>
                </a:solidFill>
                <a:effectLst/>
                <a:uLnTx/>
                <a:uFillTx/>
                <a:latin typeface="Arial"/>
                <a:ea typeface="微软雅黑"/>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altLang="en-US" sz="2700" b="0" i="0" u="none" strike="noStrike" kern="1200" cap="none" spc="0" normalizeH="0" baseline="0" noProof="0">
              <a:ln>
                <a:noFill/>
              </a:ln>
              <a:solidFill>
                <a:prstClr val="black"/>
              </a:solidFill>
              <a:effectLst/>
              <a:uLnTx/>
              <a:uFillTx/>
              <a:latin typeface="Arial"/>
              <a:ea typeface="微软雅黑"/>
              <a:cs typeface="+mn-cs"/>
            </a:endParaRPr>
          </a:p>
        </p:txBody>
      </p:sp>
    </p:spTree>
    <p:extLst>
      <p:ext uri="{BB962C8B-B14F-4D97-AF65-F5344CB8AC3E}">
        <p14:creationId xmlns:p14="http://schemas.microsoft.com/office/powerpoint/2010/main" val="153729576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dirty="0"/>
          </a:p>
        </p:txBody>
      </p:sp>
      <p:sp>
        <p:nvSpPr>
          <p:cNvPr id="3" name="Date Placeholder 3"/>
          <p:cNvSpPr>
            <a:spLocks noGrp="1"/>
          </p:cNvSpPr>
          <p:nvPr>
            <p:ph type="dt" sz="half" idx="10"/>
          </p:nvPr>
        </p:nvSpPr>
        <p:spPr>
          <a:xfrm>
            <a:off x="838200" y="6356350"/>
            <a:ext cx="2743200" cy="365125"/>
          </a:xfrm>
          <a:prstGeom prst="rect">
            <a:avLst/>
          </a:prstGeom>
        </p:spPr>
        <p:txBody>
          <a:bodyPr/>
          <a:lstStyle>
            <a:lvl1pPr>
              <a:defRPr>
                <a:ea typeface="+mn-ea"/>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微软雅黑"/>
              <a:cs typeface="+mn-cs"/>
            </a:endParaRPr>
          </a:p>
        </p:txBody>
      </p:sp>
      <p:sp>
        <p:nvSpPr>
          <p:cNvPr id="4" name="Footer Placeholder 4"/>
          <p:cNvSpPr>
            <a:spLocks noGrp="1"/>
          </p:cNvSpPr>
          <p:nvPr>
            <p:ph type="ftr" sz="quarter" idx="11"/>
          </p:nvPr>
        </p:nvSpPr>
        <p:spPr>
          <a:xfrm>
            <a:off x="4038600" y="6356350"/>
            <a:ext cx="4114800" cy="365125"/>
          </a:xfrm>
          <a:prstGeom prst="rect">
            <a:avLst/>
          </a:prstGeom>
        </p:spPr>
        <p:txBody>
          <a:bodyPr/>
          <a:lstStyle>
            <a:lvl1pPr>
              <a:defRPr>
                <a:ea typeface="+mn-ea"/>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微软雅黑"/>
              <a:cs typeface="+mn-cs"/>
            </a:endParaRPr>
          </a:p>
        </p:txBody>
      </p:sp>
      <p:sp>
        <p:nvSpPr>
          <p:cNvPr id="5" name="Slide Number Placeholder 5"/>
          <p:cNvSpPr>
            <a:spLocks noGrp="1"/>
          </p:cNvSpPr>
          <p:nvPr>
            <p:ph type="sldNum" sz="quarter" idx="12"/>
          </p:nvPr>
        </p:nvSpPr>
        <p:spPr>
          <a:xfrm>
            <a:off x="8610600" y="6356350"/>
            <a:ext cx="2743200" cy="365125"/>
          </a:xfrm>
          <a:prstGeom prst="rect">
            <a:avLst/>
          </a:prstGeom>
        </p:spPr>
        <p:txBody>
          <a:bodyPr/>
          <a:lstStyle>
            <a:lvl1pPr>
              <a:defRPr>
                <a:ea typeface="+mn-ea"/>
                <a:cs typeface="+mn-cs"/>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A933E5A4-9EF3-4B32-BBAF-A85DFAF9CF66}" type="slidenum">
              <a:rPr kumimoji="0" lang="en-US" altLang="en-US" sz="3200" b="0" i="0" u="none" strike="noStrike" kern="1200" cap="none" spc="0" normalizeH="0" baseline="0" noProof="0">
                <a:ln>
                  <a:noFill/>
                </a:ln>
                <a:solidFill>
                  <a:prstClr val="black"/>
                </a:solidFill>
                <a:effectLst/>
                <a:uLnTx/>
                <a:uFillTx/>
                <a:latin typeface="Arial" panose="020B0604020202020204" pitchFamily="34" charset="0"/>
                <a:ea typeface="微软雅黑"/>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altLang="en-US" sz="3200" b="0" i="0" u="none" strike="noStrike" kern="1200" cap="none" spc="0" normalizeH="0" baseline="0" noProof="0">
              <a:ln>
                <a:noFill/>
              </a:ln>
              <a:solidFill>
                <a:prstClr val="black"/>
              </a:solidFill>
              <a:effectLst/>
              <a:uLnTx/>
              <a:uFillTx/>
              <a:latin typeface="Arial" panose="020B0604020202020204" pitchFamily="34" charset="0"/>
              <a:ea typeface="微软雅黑"/>
              <a:cs typeface="+mn-cs"/>
            </a:endParaRPr>
          </a:p>
        </p:txBody>
      </p:sp>
    </p:spTree>
    <p:extLst>
      <p:ext uri="{BB962C8B-B14F-4D97-AF65-F5344CB8AC3E}">
        <p14:creationId xmlns:p14="http://schemas.microsoft.com/office/powerpoint/2010/main" val="29627002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a:prstGeom prst="rect">
            <a:avLst/>
          </a:prstGeom>
        </p:spPr>
        <p:txBody>
          <a:bodyPr/>
          <a:lstStyle/>
          <a:p>
            <a:r>
              <a:rPr lang="en-US" noProof="1" smtClean="0"/>
              <a:t>Click to edit Master title style</a:t>
            </a:r>
            <a:endParaRPr lang="en-US" noProof="1"/>
          </a:p>
        </p:txBody>
      </p:sp>
      <p:sp>
        <p:nvSpPr>
          <p:cNvPr id="3" name="Content Placeholder 2"/>
          <p:cNvSpPr>
            <a:spLocks noGrp="1"/>
          </p:cNvSpPr>
          <p:nvPr>
            <p:ph sz="half" idx="1"/>
          </p:nvPr>
        </p:nvSpPr>
        <p:spPr>
          <a:xfrm>
            <a:off x="609600" y="1905000"/>
            <a:ext cx="53848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Content Placeholder 3"/>
          <p:cNvSpPr>
            <a:spLocks noGrp="1"/>
          </p:cNvSpPr>
          <p:nvPr>
            <p:ph sz="half" idx="2"/>
          </p:nvPr>
        </p:nvSpPr>
        <p:spPr>
          <a:xfrm>
            <a:off x="6197600" y="1905000"/>
            <a:ext cx="53848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5" name="Date Placeholder 4"/>
          <p:cNvSpPr>
            <a:spLocks noGrp="1" noChangeArrowheads="1"/>
          </p:cNvSpPr>
          <p:nvPr>
            <p:ph type="dt" sz="half" idx="10"/>
          </p:nvPr>
        </p:nvSpPr>
        <p:spPr>
          <a:xfrm>
            <a:off x="609600" y="6245225"/>
            <a:ext cx="2844800" cy="476250"/>
          </a:xfrm>
          <a:prstGeom prst="rect">
            <a:avLst/>
          </a:prstGeom>
        </p:spPr>
        <p:txBody>
          <a:bodyPr/>
          <a:lstStyle>
            <a:lvl1pPr>
              <a:defRPr>
                <a:ea typeface="+mn-ea"/>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微软雅黑"/>
              <a:cs typeface="+mn-cs"/>
            </a:endParaRPr>
          </a:p>
        </p:txBody>
      </p:sp>
      <p:sp>
        <p:nvSpPr>
          <p:cNvPr id="6" name="Footer Placeholder 5"/>
          <p:cNvSpPr>
            <a:spLocks noGrp="1" noChangeArrowheads="1"/>
          </p:cNvSpPr>
          <p:nvPr>
            <p:ph type="ftr" sz="quarter" idx="11"/>
          </p:nvPr>
        </p:nvSpPr>
        <p:spPr>
          <a:xfrm>
            <a:off x="4165600" y="6245225"/>
            <a:ext cx="3860800" cy="476250"/>
          </a:xfrm>
          <a:prstGeom prst="rect">
            <a:avLst/>
          </a:prstGeom>
        </p:spPr>
        <p:txBody>
          <a:bodyPr/>
          <a:lstStyle>
            <a:lvl1pPr>
              <a:defRPr>
                <a:ea typeface="+mn-ea"/>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Arial" panose="020B0604020202020204" pitchFamily="34" charset="0"/>
              <a:ea typeface="微软雅黑"/>
              <a:cs typeface="+mn-cs"/>
            </a:endParaRPr>
          </a:p>
        </p:txBody>
      </p:sp>
      <p:sp>
        <p:nvSpPr>
          <p:cNvPr id="7" name="Slide Number Placeholder 6"/>
          <p:cNvSpPr>
            <a:spLocks noGrp="1" noChangeArrowheads="1"/>
          </p:cNvSpPr>
          <p:nvPr>
            <p:ph type="sldNum" sz="quarter" idx="12"/>
          </p:nvPr>
        </p:nvSpPr>
        <p:spPr>
          <a:xfrm>
            <a:off x="8737600" y="6245225"/>
            <a:ext cx="2844800" cy="476250"/>
          </a:xfrm>
          <a:prstGeom prst="rect">
            <a:avLst/>
          </a:prstGeom>
        </p:spPr>
        <p:txBody>
          <a:bodyPr/>
          <a:lstStyle>
            <a:lvl1pPr eaLnBrk="0" hangingPunct="0">
              <a:defRPr>
                <a:ea typeface="+mn-ea"/>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fld id="{737F93E7-C963-42B1-B7F3-D31FDBB19B5B}" type="slidenum">
              <a:rPr kumimoji="0" lang="en-US" sz="3200" b="0" i="0" u="none" strike="noStrike" kern="1200" cap="none" spc="0" normalizeH="0" baseline="0" noProof="0">
                <a:ln>
                  <a:noFill/>
                </a:ln>
                <a:solidFill>
                  <a:prstClr val="black"/>
                </a:solidFill>
                <a:effectLst/>
                <a:uLnTx/>
                <a:uFillTx/>
                <a:latin typeface="Arial" panose="020B0604020202020204" pitchFamily="34" charset="0"/>
                <a:ea typeface="微软雅黑"/>
                <a:cs typeface="+mn-cs"/>
              </a:rPr>
              <a:pPr marL="0" marR="0" lvl="0" indent="0" algn="l" defTabSz="914400" rtl="0" eaLnBrk="0" fontAlgn="base" latinLnBrk="0" hangingPunct="0">
                <a:lnSpc>
                  <a:spcPct val="100000"/>
                </a:lnSpc>
                <a:spcBef>
                  <a:spcPct val="0"/>
                </a:spcBef>
                <a:spcAft>
                  <a:spcPct val="0"/>
                </a:spcAft>
                <a:buClrTx/>
                <a:buSzTx/>
                <a:buFontTx/>
                <a:buNone/>
                <a:tabLst/>
                <a:defRPr/>
              </a:pPr>
              <a:t>‹#›</a:t>
            </a:fld>
            <a:endParaRPr kumimoji="0" lang="en-US" sz="3200" b="0" i="0" u="none" strike="noStrike" kern="1200" cap="none" spc="0" normalizeH="0" baseline="0" noProof="0">
              <a:ln>
                <a:noFill/>
              </a:ln>
              <a:solidFill>
                <a:prstClr val="black"/>
              </a:solidFill>
              <a:effectLst/>
              <a:uLnTx/>
              <a:uFillTx/>
              <a:latin typeface="Tahoma" panose="020B0604030504040204" charset="0"/>
              <a:ea typeface="微软雅黑"/>
              <a:cs typeface="+mn-cs"/>
            </a:endParaRPr>
          </a:p>
        </p:txBody>
      </p:sp>
    </p:spTree>
    <p:extLst>
      <p:ext uri="{BB962C8B-B14F-4D97-AF65-F5344CB8AC3E}">
        <p14:creationId xmlns:p14="http://schemas.microsoft.com/office/powerpoint/2010/main" val="35904744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32346708"/>
      </p:ext>
    </p:extLst>
  </p:cSld>
  <p:clrMapOvr>
    <a:masterClrMapping/>
  </p:clrMapOvr>
  <p:transition spd="slow" advClick="0" advTm="0">
    <p:randomBar dir="vert"/>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9445112"/>
      </p:ext>
    </p:extLst>
  </p:cSld>
  <p:clrMapOvr>
    <a:masterClrMapping/>
  </p:clrMapOvr>
  <p:transition spd="slow" advClick="0" advTm="0">
    <p:randomBar dir="vert"/>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6000" y="541338"/>
            <a:ext cx="10160000" cy="577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图文框 7">
            <a:extLst/>
          </p:cNvPr>
          <p:cNvSpPr/>
          <p:nvPr userDrawn="1"/>
        </p:nvSpPr>
        <p:spPr>
          <a:xfrm>
            <a:off x="315913" y="349250"/>
            <a:ext cx="11560175"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14301" rtl="0" eaLnBrk="1" fontAlgn="auto" latinLnBrk="0" hangingPunct="1">
              <a:lnSpc>
                <a:spcPct val="100000"/>
              </a:lnSpc>
              <a:spcBef>
                <a:spcPts val="0"/>
              </a:spcBef>
              <a:spcAft>
                <a:spcPts val="0"/>
              </a:spcAft>
              <a:buClrTx/>
              <a:buSzTx/>
              <a:buFontTx/>
              <a:buNone/>
              <a:tabLst/>
              <a:defRPr/>
            </a:pPr>
            <a:endParaRPr kumimoji="0" lang="zh-CN" altLang="en-US" sz="1013" b="0" i="0" u="none" strike="noStrike" kern="1200" cap="none" spc="0" normalizeH="0" baseline="0" noProof="0">
              <a:ln>
                <a:noFill/>
              </a:ln>
              <a:solidFill>
                <a:prstClr val="black"/>
              </a:solidFill>
              <a:effectLst/>
              <a:uLnTx/>
              <a:uFillTx/>
              <a:latin typeface="Arial"/>
              <a:ea typeface="微软雅黑"/>
              <a:cs typeface="+mn-cs"/>
            </a:endParaRPr>
          </a:p>
        </p:txBody>
      </p:sp>
    </p:spTree>
    <p:extLst>
      <p:ext uri="{BB962C8B-B14F-4D97-AF65-F5344CB8AC3E}">
        <p14:creationId xmlns:p14="http://schemas.microsoft.com/office/powerpoint/2010/main" val="55678529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8_自定义版式">
    <p:spTree>
      <p:nvGrpSpPr>
        <p:cNvPr id="1" name=""/>
        <p:cNvGrpSpPr/>
        <p:nvPr/>
      </p:nvGrpSpPr>
      <p:grpSpPr>
        <a:xfrm>
          <a:off x="0" y="0"/>
          <a:ext cx="0" cy="0"/>
          <a:chOff x="0" y="0"/>
          <a:chExt cx="0" cy="0"/>
        </a:xfrm>
      </p:grpSpPr>
      <p:sp>
        <p:nvSpPr>
          <p:cNvPr id="2" name="图文框 2">
            <a:extLst/>
          </p:cNvPr>
          <p:cNvSpPr/>
          <p:nvPr userDrawn="1"/>
        </p:nvSpPr>
        <p:spPr>
          <a:xfrm>
            <a:off x="315913" y="349250"/>
            <a:ext cx="11560175"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14301" rtl="0" eaLnBrk="1" fontAlgn="auto" latinLnBrk="0" hangingPunct="1">
              <a:lnSpc>
                <a:spcPct val="100000"/>
              </a:lnSpc>
              <a:spcBef>
                <a:spcPts val="0"/>
              </a:spcBef>
              <a:spcAft>
                <a:spcPts val="0"/>
              </a:spcAft>
              <a:buClrTx/>
              <a:buSzTx/>
              <a:buFontTx/>
              <a:buNone/>
              <a:tabLst/>
              <a:defRPr/>
            </a:pPr>
            <a:endParaRPr kumimoji="0" lang="zh-CN" altLang="en-US" sz="1013" b="0" i="0" u="none" strike="noStrike" kern="1200" cap="none" spc="0" normalizeH="0" baseline="0" noProof="0">
              <a:ln>
                <a:noFill/>
              </a:ln>
              <a:solidFill>
                <a:prstClr val="black"/>
              </a:solidFill>
              <a:effectLst/>
              <a:uLnTx/>
              <a:uFillTx/>
              <a:latin typeface="Arial"/>
              <a:ea typeface="微软雅黑"/>
              <a:cs typeface="+mn-cs"/>
            </a:endParaRPr>
          </a:p>
        </p:txBody>
      </p:sp>
      <p:pic>
        <p:nvPicPr>
          <p:cNvPr id="3" name="图片 3"/>
          <p:cNvPicPr>
            <a:picLocks noChangeAspect="1"/>
          </p:cNvPicPr>
          <p:nvPr userDrawn="1"/>
        </p:nvPicPr>
        <p:blipFill>
          <a:blip r:embed="rId2">
            <a:extLst>
              <a:ext uri="{28A0092B-C50C-407E-A947-70E740481C1C}">
                <a14:useLocalDpi xmlns:a14="http://schemas.microsoft.com/office/drawing/2010/main" val="0"/>
              </a:ext>
            </a:extLst>
          </a:blip>
          <a:srcRect l="40849" t="7222" r="7066" b="14722"/>
          <a:stretch>
            <a:fillRect/>
          </a:stretch>
        </p:blipFill>
        <p:spPr bwMode="auto">
          <a:xfrm>
            <a:off x="6096000" y="1071563"/>
            <a:ext cx="6096000"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179949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3729570"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pPr lvl="0"/>
            <a:endParaRPr lang="zh-CN" altLang="en-US" noProof="0"/>
          </a:p>
        </p:txBody>
      </p:sp>
      <p:sp>
        <p:nvSpPr>
          <p:cNvPr id="8" name="任意多边形: 形状 7"/>
          <p:cNvSpPr>
            <a:spLocks noGrp="1"/>
          </p:cNvSpPr>
          <p:nvPr>
            <p:ph type="pic" sz="quarter" idx="11"/>
          </p:nvPr>
        </p:nvSpPr>
        <p:spPr>
          <a:xfrm>
            <a:off x="8648702"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42643164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10" name="任意多边形: 形状 9"/>
          <p:cNvSpPr>
            <a:spLocks noGrp="1"/>
          </p:cNvSpPr>
          <p:nvPr>
            <p:ph type="pic" sz="quarter" idx="10"/>
          </p:nvPr>
        </p:nvSpPr>
        <p:spPr>
          <a:xfrm>
            <a:off x="2184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pPr lvl="0"/>
            <a:endParaRPr lang="zh-CN" altLang="en-US" noProof="0"/>
          </a:p>
        </p:txBody>
      </p:sp>
      <p:sp>
        <p:nvSpPr>
          <p:cNvPr id="11" name="任意多边形: 形状 10"/>
          <p:cNvSpPr>
            <a:spLocks noGrp="1"/>
          </p:cNvSpPr>
          <p:nvPr>
            <p:ph type="pic" sz="quarter" idx="11"/>
          </p:nvPr>
        </p:nvSpPr>
        <p:spPr>
          <a:xfrm>
            <a:off x="50419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pPr lvl="0"/>
            <a:endParaRPr lang="zh-CN" altLang="en-US" noProof="0"/>
          </a:p>
        </p:txBody>
      </p:sp>
      <p:sp>
        <p:nvSpPr>
          <p:cNvPr id="12" name="任意多边形: 形状 11"/>
          <p:cNvSpPr>
            <a:spLocks noGrp="1"/>
          </p:cNvSpPr>
          <p:nvPr>
            <p:ph type="pic" sz="quarter" idx="12"/>
          </p:nvPr>
        </p:nvSpPr>
        <p:spPr>
          <a:xfrm>
            <a:off x="7899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99693164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13" name="任意多边形: 形状 12"/>
          <p:cNvSpPr>
            <a:spLocks noGrp="1"/>
          </p:cNvSpPr>
          <p:nvPr>
            <p:ph type="pic" sz="quarter" idx="10"/>
          </p:nvPr>
        </p:nvSpPr>
        <p:spPr>
          <a:xfrm>
            <a:off x="1479551"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pPr lvl="0"/>
            <a:endParaRPr lang="zh-CN" altLang="en-US" noProof="0"/>
          </a:p>
        </p:txBody>
      </p:sp>
      <p:sp>
        <p:nvSpPr>
          <p:cNvPr id="14" name="任意多边形: 形状 13"/>
          <p:cNvSpPr>
            <a:spLocks noGrp="1"/>
          </p:cNvSpPr>
          <p:nvPr>
            <p:ph type="pic" sz="quarter" idx="11"/>
          </p:nvPr>
        </p:nvSpPr>
        <p:spPr>
          <a:xfrm>
            <a:off x="3985686"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pPr lvl="0"/>
            <a:endParaRPr lang="zh-CN" altLang="en-US" noProof="0"/>
          </a:p>
        </p:txBody>
      </p:sp>
      <p:sp>
        <p:nvSpPr>
          <p:cNvPr id="15" name="任意多边形: 形状 14"/>
          <p:cNvSpPr>
            <a:spLocks noGrp="1"/>
          </p:cNvSpPr>
          <p:nvPr>
            <p:ph type="pic" sz="quarter" idx="12"/>
          </p:nvPr>
        </p:nvSpPr>
        <p:spPr>
          <a:xfrm>
            <a:off x="6491818"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pPr lvl="0"/>
            <a:endParaRPr lang="zh-CN" altLang="en-US" noProof="0"/>
          </a:p>
        </p:txBody>
      </p:sp>
      <p:sp>
        <p:nvSpPr>
          <p:cNvPr id="16" name="任意多边形: 形状 15"/>
          <p:cNvSpPr>
            <a:spLocks noGrp="1"/>
          </p:cNvSpPr>
          <p:nvPr>
            <p:ph type="pic" sz="quarter" idx="13"/>
          </p:nvPr>
        </p:nvSpPr>
        <p:spPr>
          <a:xfrm>
            <a:off x="8997951"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89103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7BEDA-BD44-42FF-96DD-F17FB21DB5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6C7A3E-8633-4405-AA06-27BA1A63E2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E3C9D2-EB6A-4C6C-9F36-75D68DCF2A15}"/>
              </a:ext>
            </a:extLst>
          </p:cNvPr>
          <p:cNvSpPr>
            <a:spLocks noGrp="1"/>
          </p:cNvSpPr>
          <p:nvPr>
            <p:ph type="dt" sz="half" idx="10"/>
          </p:nvPr>
        </p:nvSpPr>
        <p:spPr/>
        <p:txBody>
          <a:bodyPr/>
          <a:lstStyle/>
          <a:p>
            <a:fld id="{31E0C1E1-0F73-40D4-A8BA-3A9C31EFA5A8}" type="datetimeFigureOut">
              <a:rPr lang="en-US" smtClean="0"/>
              <a:t>12/2/2021</a:t>
            </a:fld>
            <a:endParaRPr lang="en-US"/>
          </a:p>
        </p:txBody>
      </p:sp>
      <p:sp>
        <p:nvSpPr>
          <p:cNvPr id="5" name="Footer Placeholder 4">
            <a:extLst>
              <a:ext uri="{FF2B5EF4-FFF2-40B4-BE49-F238E27FC236}">
                <a16:creationId xmlns:a16="http://schemas.microsoft.com/office/drawing/2014/main" id="{8258F4A8-7004-4352-8562-FE32546F99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592FAC-DA2C-40CF-A5EF-D921A4A431B9}"/>
              </a:ext>
            </a:extLst>
          </p:cNvPr>
          <p:cNvSpPr>
            <a:spLocks noGrp="1"/>
          </p:cNvSpPr>
          <p:nvPr>
            <p:ph type="sldNum" sz="quarter" idx="12"/>
          </p:nvPr>
        </p:nvSpPr>
        <p:spPr/>
        <p:txBody>
          <a:bodyPr/>
          <a:lstStyle/>
          <a:p>
            <a:fld id="{6E8A36E4-4F4A-4378-B596-E37870BCA0DB}" type="slidenum">
              <a:rPr lang="en-US" smtClean="0"/>
              <a:t>‹#›</a:t>
            </a:fld>
            <a:endParaRPr lang="en-US"/>
          </a:p>
        </p:txBody>
      </p:sp>
    </p:spTree>
    <p:extLst>
      <p:ext uri="{BB962C8B-B14F-4D97-AF65-F5344CB8AC3E}">
        <p14:creationId xmlns:p14="http://schemas.microsoft.com/office/powerpoint/2010/main" val="394181338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1550564" y="1970736"/>
            <a:ext cx="3442037" cy="3439796"/>
          </a:xfrm>
          <a:custGeom>
            <a:avLst/>
            <a:gdLst>
              <a:gd name="connsiteX0" fmla="*/ 1721019 w 3442038"/>
              <a:gd name="connsiteY0" fmla="*/ 0 h 3439796"/>
              <a:gd name="connsiteX1" fmla="*/ 3442038 w 3442038"/>
              <a:gd name="connsiteY1" fmla="*/ 1719898 h 3439796"/>
              <a:gd name="connsiteX2" fmla="*/ 1721019 w 3442038"/>
              <a:gd name="connsiteY2" fmla="*/ 3439796 h 3439796"/>
              <a:gd name="connsiteX3" fmla="*/ 0 w 3442038"/>
              <a:gd name="connsiteY3" fmla="*/ 1719898 h 3439796"/>
              <a:gd name="connsiteX4" fmla="*/ 1721019 w 3442038"/>
              <a:gd name="connsiteY4" fmla="*/ 0 h 3439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038" h="3439796">
                <a:moveTo>
                  <a:pt x="1721019" y="0"/>
                </a:moveTo>
                <a:cubicBezTo>
                  <a:pt x="2671512" y="0"/>
                  <a:pt x="3442038" y="770025"/>
                  <a:pt x="3442038" y="1719898"/>
                </a:cubicBezTo>
                <a:cubicBezTo>
                  <a:pt x="3442038" y="2669771"/>
                  <a:pt x="2671512" y="3439796"/>
                  <a:pt x="1721019" y="3439796"/>
                </a:cubicBezTo>
                <a:cubicBezTo>
                  <a:pt x="770526" y="3439796"/>
                  <a:pt x="0" y="2669771"/>
                  <a:pt x="0" y="1719898"/>
                </a:cubicBezTo>
                <a:cubicBezTo>
                  <a:pt x="0" y="770025"/>
                  <a:pt x="770526" y="0"/>
                  <a:pt x="1721019"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17337258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1796388"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pPr lvl="0"/>
            <a:endParaRPr lang="zh-CN" altLang="en-US" noProof="0"/>
          </a:p>
        </p:txBody>
      </p:sp>
      <p:sp>
        <p:nvSpPr>
          <p:cNvPr id="10" name="任意多边形: 形状 9"/>
          <p:cNvSpPr>
            <a:spLocks noGrp="1"/>
          </p:cNvSpPr>
          <p:nvPr>
            <p:ph type="pic" sz="quarter" idx="11"/>
          </p:nvPr>
        </p:nvSpPr>
        <p:spPr>
          <a:xfrm>
            <a:off x="8579655"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57453158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7809712" y="2115445"/>
            <a:ext cx="2508205" cy="3368459"/>
          </a:xfrm>
          <a:custGeom>
            <a:avLst/>
            <a:gdLst>
              <a:gd name="connsiteX0" fmla="*/ 0 w 2508205"/>
              <a:gd name="connsiteY0" fmla="*/ 0 h 3368459"/>
              <a:gd name="connsiteX1" fmla="*/ 2508205 w 2508205"/>
              <a:gd name="connsiteY1" fmla="*/ 0 h 3368459"/>
              <a:gd name="connsiteX2" fmla="*/ 2508205 w 2508205"/>
              <a:gd name="connsiteY2" fmla="*/ 3368459 h 3368459"/>
              <a:gd name="connsiteX3" fmla="*/ 0 w 2508205"/>
              <a:gd name="connsiteY3" fmla="*/ 3368459 h 3368459"/>
            </a:gdLst>
            <a:ahLst/>
            <a:cxnLst>
              <a:cxn ang="0">
                <a:pos x="connsiteX0" y="connsiteY0"/>
              </a:cxn>
              <a:cxn ang="0">
                <a:pos x="connsiteX1" y="connsiteY1"/>
              </a:cxn>
              <a:cxn ang="0">
                <a:pos x="connsiteX2" y="connsiteY2"/>
              </a:cxn>
              <a:cxn ang="0">
                <a:pos x="connsiteX3" y="connsiteY3"/>
              </a:cxn>
            </a:cxnLst>
            <a:rect l="l" t="t" r="r" b="b"/>
            <a:pathLst>
              <a:path w="2508205" h="3368459">
                <a:moveTo>
                  <a:pt x="0" y="0"/>
                </a:moveTo>
                <a:lnTo>
                  <a:pt x="2508205" y="0"/>
                </a:lnTo>
                <a:lnTo>
                  <a:pt x="2508205" y="3368459"/>
                </a:lnTo>
                <a:lnTo>
                  <a:pt x="0" y="3368459"/>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132367600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837307" y="2840525"/>
            <a:ext cx="2527629" cy="2526790"/>
          </a:xfrm>
          <a:custGeom>
            <a:avLst/>
            <a:gdLst>
              <a:gd name="connsiteX0" fmla="*/ 1263815 w 2527630"/>
              <a:gd name="connsiteY0" fmla="*/ 0 h 2526790"/>
              <a:gd name="connsiteX1" fmla="*/ 2527630 w 2527630"/>
              <a:gd name="connsiteY1" fmla="*/ 1263395 h 2526790"/>
              <a:gd name="connsiteX2" fmla="*/ 1263815 w 2527630"/>
              <a:gd name="connsiteY2" fmla="*/ 2526790 h 2526790"/>
              <a:gd name="connsiteX3" fmla="*/ 0 w 2527630"/>
              <a:gd name="connsiteY3" fmla="*/ 1263395 h 2526790"/>
              <a:gd name="connsiteX4" fmla="*/ 1263815 w 2527630"/>
              <a:gd name="connsiteY4" fmla="*/ 0 h 2526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30" h="2526790">
                <a:moveTo>
                  <a:pt x="1263815" y="0"/>
                </a:moveTo>
                <a:cubicBezTo>
                  <a:pt x="1961801" y="0"/>
                  <a:pt x="2527630" y="565641"/>
                  <a:pt x="2527630" y="1263395"/>
                </a:cubicBezTo>
                <a:cubicBezTo>
                  <a:pt x="2527630" y="1961149"/>
                  <a:pt x="1961801" y="2526790"/>
                  <a:pt x="1263815" y="2526790"/>
                </a:cubicBezTo>
                <a:cubicBezTo>
                  <a:pt x="565829" y="2526790"/>
                  <a:pt x="0" y="1961149"/>
                  <a:pt x="0" y="1263395"/>
                </a:cubicBezTo>
                <a:cubicBezTo>
                  <a:pt x="0" y="565641"/>
                  <a:pt x="565829" y="0"/>
                  <a:pt x="1263815"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2651372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44700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912727" y="2638278"/>
            <a:ext cx="2353652" cy="2353650"/>
          </a:xfrm>
          <a:custGeom>
            <a:avLst/>
            <a:gdLst>
              <a:gd name="connsiteX0" fmla="*/ 1176826 w 2353652"/>
              <a:gd name="connsiteY0" fmla="*/ 0 h 2353650"/>
              <a:gd name="connsiteX1" fmla="*/ 2353652 w 2353652"/>
              <a:gd name="connsiteY1" fmla="*/ 1176825 h 2353650"/>
              <a:gd name="connsiteX2" fmla="*/ 1176826 w 2353652"/>
              <a:gd name="connsiteY2" fmla="*/ 2353650 h 2353650"/>
              <a:gd name="connsiteX3" fmla="*/ 0 w 2353652"/>
              <a:gd name="connsiteY3" fmla="*/ 1176825 h 2353650"/>
              <a:gd name="connsiteX4" fmla="*/ 1176826 w 2353652"/>
              <a:gd name="connsiteY4" fmla="*/ 0 h 235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652" h="2353650">
                <a:moveTo>
                  <a:pt x="1176826" y="0"/>
                </a:moveTo>
                <a:cubicBezTo>
                  <a:pt x="1826769" y="0"/>
                  <a:pt x="2353652" y="526882"/>
                  <a:pt x="2353652" y="1176825"/>
                </a:cubicBezTo>
                <a:cubicBezTo>
                  <a:pt x="2353652" y="1826768"/>
                  <a:pt x="1826769" y="2353650"/>
                  <a:pt x="1176826" y="2353650"/>
                </a:cubicBezTo>
                <a:cubicBezTo>
                  <a:pt x="526883" y="2353650"/>
                  <a:pt x="0" y="1826768"/>
                  <a:pt x="0" y="1176825"/>
                </a:cubicBezTo>
                <a:cubicBezTo>
                  <a:pt x="0" y="526882"/>
                  <a:pt x="526883" y="0"/>
                  <a:pt x="1176826"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7988502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2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1315527"/>
      </p:ext>
    </p:extLst>
  </p:cSld>
  <p:clrMapOvr>
    <a:masterClrMapping/>
  </p:clrMapOvr>
  <p:transition spd="slow" advClick="0" advTm="0">
    <p:randomBar dir="ver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2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6000" y="541338"/>
            <a:ext cx="10160000" cy="577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图文框 7">
            <a:extLst/>
          </p:cNvPr>
          <p:cNvSpPr/>
          <p:nvPr userDrawn="1"/>
        </p:nvSpPr>
        <p:spPr>
          <a:xfrm>
            <a:off x="315913" y="349250"/>
            <a:ext cx="11560175"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14301" rtl="0" eaLnBrk="1" fontAlgn="auto" latinLnBrk="0" hangingPunct="1">
              <a:lnSpc>
                <a:spcPct val="100000"/>
              </a:lnSpc>
              <a:spcBef>
                <a:spcPts val="0"/>
              </a:spcBef>
              <a:spcAft>
                <a:spcPts val="0"/>
              </a:spcAft>
              <a:buClrTx/>
              <a:buSzTx/>
              <a:buFontTx/>
              <a:buNone/>
              <a:tabLst/>
              <a:defRPr/>
            </a:pPr>
            <a:endParaRPr kumimoji="0" lang="zh-CN" altLang="en-US" sz="1013" b="0" i="0" u="none" strike="noStrike" kern="1200" cap="none" spc="0" normalizeH="0" baseline="0" noProof="0">
              <a:ln>
                <a:noFill/>
              </a:ln>
              <a:solidFill>
                <a:prstClr val="black"/>
              </a:solidFill>
              <a:effectLst/>
              <a:uLnTx/>
              <a:uFillTx/>
              <a:latin typeface="Arial"/>
              <a:ea typeface="微软雅黑"/>
              <a:cs typeface="+mn-cs"/>
            </a:endParaRPr>
          </a:p>
        </p:txBody>
      </p:sp>
    </p:spTree>
    <p:extLst>
      <p:ext uri="{BB962C8B-B14F-4D97-AF65-F5344CB8AC3E}">
        <p14:creationId xmlns:p14="http://schemas.microsoft.com/office/powerpoint/2010/main" val="9475581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16_自定义版式">
    <p:spTree>
      <p:nvGrpSpPr>
        <p:cNvPr id="1" name=""/>
        <p:cNvGrpSpPr/>
        <p:nvPr/>
      </p:nvGrpSpPr>
      <p:grpSpPr>
        <a:xfrm>
          <a:off x="0" y="0"/>
          <a:ext cx="0" cy="0"/>
          <a:chOff x="0" y="0"/>
          <a:chExt cx="0" cy="0"/>
        </a:xfrm>
      </p:grpSpPr>
      <p:sp>
        <p:nvSpPr>
          <p:cNvPr id="2" name="图文框 2">
            <a:extLst/>
          </p:cNvPr>
          <p:cNvSpPr/>
          <p:nvPr userDrawn="1"/>
        </p:nvSpPr>
        <p:spPr>
          <a:xfrm>
            <a:off x="315913" y="349250"/>
            <a:ext cx="11560175"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14301" rtl="0" eaLnBrk="1" fontAlgn="auto" latinLnBrk="0" hangingPunct="1">
              <a:lnSpc>
                <a:spcPct val="100000"/>
              </a:lnSpc>
              <a:spcBef>
                <a:spcPts val="0"/>
              </a:spcBef>
              <a:spcAft>
                <a:spcPts val="0"/>
              </a:spcAft>
              <a:buClrTx/>
              <a:buSzTx/>
              <a:buFontTx/>
              <a:buNone/>
              <a:tabLst/>
              <a:defRPr/>
            </a:pPr>
            <a:endParaRPr kumimoji="0" lang="zh-CN" altLang="en-US" sz="1013" b="0" i="0" u="none" strike="noStrike" kern="1200" cap="none" spc="0" normalizeH="0" baseline="0" noProof="0">
              <a:ln>
                <a:noFill/>
              </a:ln>
              <a:solidFill>
                <a:prstClr val="black"/>
              </a:solidFill>
              <a:effectLst/>
              <a:uLnTx/>
              <a:uFillTx/>
              <a:latin typeface="Arial"/>
              <a:ea typeface="微软雅黑"/>
              <a:cs typeface="+mn-cs"/>
            </a:endParaRPr>
          </a:p>
        </p:txBody>
      </p:sp>
      <p:pic>
        <p:nvPicPr>
          <p:cNvPr id="3" name="图片 3"/>
          <p:cNvPicPr>
            <a:picLocks noChangeAspect="1"/>
          </p:cNvPicPr>
          <p:nvPr userDrawn="1"/>
        </p:nvPicPr>
        <p:blipFill>
          <a:blip r:embed="rId2">
            <a:extLst>
              <a:ext uri="{28A0092B-C50C-407E-A947-70E740481C1C}">
                <a14:useLocalDpi xmlns:a14="http://schemas.microsoft.com/office/drawing/2010/main" val="0"/>
              </a:ext>
            </a:extLst>
          </a:blip>
          <a:srcRect l="40849" t="7222" r="7066" b="14722"/>
          <a:stretch>
            <a:fillRect/>
          </a:stretch>
        </p:blipFill>
        <p:spPr bwMode="auto">
          <a:xfrm>
            <a:off x="6096000" y="1071563"/>
            <a:ext cx="6096000"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816356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3729570"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pPr lvl="0"/>
            <a:endParaRPr lang="zh-CN" altLang="en-US" noProof="0"/>
          </a:p>
        </p:txBody>
      </p:sp>
      <p:sp>
        <p:nvSpPr>
          <p:cNvPr id="8" name="任意多边形: 形状 7"/>
          <p:cNvSpPr>
            <a:spLocks noGrp="1"/>
          </p:cNvSpPr>
          <p:nvPr>
            <p:ph type="pic" sz="quarter" idx="11"/>
          </p:nvPr>
        </p:nvSpPr>
        <p:spPr>
          <a:xfrm>
            <a:off x="8648702" y="2036763"/>
            <a:ext cx="2273300" cy="3505200"/>
          </a:xfrm>
          <a:custGeom>
            <a:avLst/>
            <a:gdLst>
              <a:gd name="connsiteX0" fmla="*/ 0 w 2273300"/>
              <a:gd name="connsiteY0" fmla="*/ 0 h 3505200"/>
              <a:gd name="connsiteX1" fmla="*/ 2273300 w 2273300"/>
              <a:gd name="connsiteY1" fmla="*/ 0 h 3505200"/>
              <a:gd name="connsiteX2" fmla="*/ 2273300 w 2273300"/>
              <a:gd name="connsiteY2" fmla="*/ 3505200 h 3505200"/>
              <a:gd name="connsiteX3" fmla="*/ 0 w 2273300"/>
              <a:gd name="connsiteY3" fmla="*/ 3505200 h 3505200"/>
            </a:gdLst>
            <a:ahLst/>
            <a:cxnLst>
              <a:cxn ang="0">
                <a:pos x="connsiteX0" y="connsiteY0"/>
              </a:cxn>
              <a:cxn ang="0">
                <a:pos x="connsiteX1" y="connsiteY1"/>
              </a:cxn>
              <a:cxn ang="0">
                <a:pos x="connsiteX2" y="connsiteY2"/>
              </a:cxn>
              <a:cxn ang="0">
                <a:pos x="connsiteX3" y="connsiteY3"/>
              </a:cxn>
            </a:cxnLst>
            <a:rect l="l" t="t" r="r" b="b"/>
            <a:pathLst>
              <a:path w="2273300" h="3505200">
                <a:moveTo>
                  <a:pt x="0" y="0"/>
                </a:moveTo>
                <a:lnTo>
                  <a:pt x="2273300" y="0"/>
                </a:lnTo>
                <a:lnTo>
                  <a:pt x="2273300" y="3505200"/>
                </a:lnTo>
                <a:lnTo>
                  <a:pt x="0" y="3505200"/>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3161504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D59EB-070B-4E6A-9791-5294328610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B0210A-839F-4432-9C2B-2277CE3797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43188D-1115-4BAB-9E8C-6994F89545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FFD4E9-2CB9-4EBC-AFFD-E7D0EAB3BCC2}"/>
              </a:ext>
            </a:extLst>
          </p:cNvPr>
          <p:cNvSpPr>
            <a:spLocks noGrp="1"/>
          </p:cNvSpPr>
          <p:nvPr>
            <p:ph type="dt" sz="half" idx="10"/>
          </p:nvPr>
        </p:nvSpPr>
        <p:spPr/>
        <p:txBody>
          <a:bodyPr/>
          <a:lstStyle/>
          <a:p>
            <a:fld id="{31E0C1E1-0F73-40D4-A8BA-3A9C31EFA5A8}" type="datetimeFigureOut">
              <a:rPr lang="en-US" smtClean="0"/>
              <a:t>12/2/2021</a:t>
            </a:fld>
            <a:endParaRPr lang="en-US"/>
          </a:p>
        </p:txBody>
      </p:sp>
      <p:sp>
        <p:nvSpPr>
          <p:cNvPr id="6" name="Footer Placeholder 5">
            <a:extLst>
              <a:ext uri="{FF2B5EF4-FFF2-40B4-BE49-F238E27FC236}">
                <a16:creationId xmlns:a16="http://schemas.microsoft.com/office/drawing/2014/main" id="{76D03D79-5028-492E-8A85-115EA9D18D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42F306-4410-41B9-ABD0-1BF5B7119741}"/>
              </a:ext>
            </a:extLst>
          </p:cNvPr>
          <p:cNvSpPr>
            <a:spLocks noGrp="1"/>
          </p:cNvSpPr>
          <p:nvPr>
            <p:ph type="sldNum" sz="quarter" idx="12"/>
          </p:nvPr>
        </p:nvSpPr>
        <p:spPr/>
        <p:txBody>
          <a:bodyPr/>
          <a:lstStyle/>
          <a:p>
            <a:fld id="{6E8A36E4-4F4A-4378-B596-E37870BCA0DB}" type="slidenum">
              <a:rPr lang="en-US" smtClean="0"/>
              <a:t>‹#›</a:t>
            </a:fld>
            <a:endParaRPr lang="en-US"/>
          </a:p>
        </p:txBody>
      </p:sp>
    </p:spTree>
    <p:extLst>
      <p:ext uri="{BB962C8B-B14F-4D97-AF65-F5344CB8AC3E}">
        <p14:creationId xmlns:p14="http://schemas.microsoft.com/office/powerpoint/2010/main" val="123120166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10" name="任意多边形: 形状 9"/>
          <p:cNvSpPr>
            <a:spLocks noGrp="1"/>
          </p:cNvSpPr>
          <p:nvPr>
            <p:ph type="pic" sz="quarter" idx="10"/>
          </p:nvPr>
        </p:nvSpPr>
        <p:spPr>
          <a:xfrm>
            <a:off x="2184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pPr lvl="0"/>
            <a:endParaRPr lang="zh-CN" altLang="en-US" noProof="0"/>
          </a:p>
        </p:txBody>
      </p:sp>
      <p:sp>
        <p:nvSpPr>
          <p:cNvPr id="11" name="任意多边形: 形状 10"/>
          <p:cNvSpPr>
            <a:spLocks noGrp="1"/>
          </p:cNvSpPr>
          <p:nvPr>
            <p:ph type="pic" sz="quarter" idx="11"/>
          </p:nvPr>
        </p:nvSpPr>
        <p:spPr>
          <a:xfrm>
            <a:off x="50419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pPr lvl="0"/>
            <a:endParaRPr lang="zh-CN" altLang="en-US" noProof="0"/>
          </a:p>
        </p:txBody>
      </p:sp>
      <p:sp>
        <p:nvSpPr>
          <p:cNvPr id="12" name="任意多边形: 形状 11"/>
          <p:cNvSpPr>
            <a:spLocks noGrp="1"/>
          </p:cNvSpPr>
          <p:nvPr>
            <p:ph type="pic" sz="quarter" idx="12"/>
          </p:nvPr>
        </p:nvSpPr>
        <p:spPr>
          <a:xfrm>
            <a:off x="7899400" y="2019300"/>
            <a:ext cx="2108200" cy="2108200"/>
          </a:xfrm>
          <a:custGeom>
            <a:avLst/>
            <a:gdLst>
              <a:gd name="connsiteX0" fmla="*/ 1054100 w 2108200"/>
              <a:gd name="connsiteY0" fmla="*/ 0 h 2108200"/>
              <a:gd name="connsiteX1" fmla="*/ 2108200 w 2108200"/>
              <a:gd name="connsiteY1" fmla="*/ 1054100 h 2108200"/>
              <a:gd name="connsiteX2" fmla="*/ 1054100 w 2108200"/>
              <a:gd name="connsiteY2" fmla="*/ 2108200 h 2108200"/>
              <a:gd name="connsiteX3" fmla="*/ 0 w 2108200"/>
              <a:gd name="connsiteY3" fmla="*/ 1054100 h 2108200"/>
              <a:gd name="connsiteX4" fmla="*/ 1054100 w 2108200"/>
              <a:gd name="connsiteY4" fmla="*/ 0 h 2108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8200" h="2108200">
                <a:moveTo>
                  <a:pt x="1054100" y="0"/>
                </a:moveTo>
                <a:cubicBezTo>
                  <a:pt x="1636263" y="0"/>
                  <a:pt x="2108200" y="471937"/>
                  <a:pt x="2108200" y="1054100"/>
                </a:cubicBezTo>
                <a:cubicBezTo>
                  <a:pt x="2108200" y="1636263"/>
                  <a:pt x="1636263" y="2108200"/>
                  <a:pt x="1054100" y="2108200"/>
                </a:cubicBezTo>
                <a:cubicBezTo>
                  <a:pt x="471937" y="2108200"/>
                  <a:pt x="0" y="1636263"/>
                  <a:pt x="0" y="1054100"/>
                </a:cubicBezTo>
                <a:cubicBezTo>
                  <a:pt x="0" y="471937"/>
                  <a:pt x="471937" y="0"/>
                  <a:pt x="1054100"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142040355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13" name="任意多边形: 形状 12"/>
          <p:cNvSpPr>
            <a:spLocks noGrp="1"/>
          </p:cNvSpPr>
          <p:nvPr>
            <p:ph type="pic" sz="quarter" idx="10"/>
          </p:nvPr>
        </p:nvSpPr>
        <p:spPr>
          <a:xfrm>
            <a:off x="1479551"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pPr lvl="0"/>
            <a:endParaRPr lang="zh-CN" altLang="en-US" noProof="0"/>
          </a:p>
        </p:txBody>
      </p:sp>
      <p:sp>
        <p:nvSpPr>
          <p:cNvPr id="14" name="任意多边形: 形状 13"/>
          <p:cNvSpPr>
            <a:spLocks noGrp="1"/>
          </p:cNvSpPr>
          <p:nvPr>
            <p:ph type="pic" sz="quarter" idx="11"/>
          </p:nvPr>
        </p:nvSpPr>
        <p:spPr>
          <a:xfrm>
            <a:off x="3985686"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pPr lvl="0"/>
            <a:endParaRPr lang="zh-CN" altLang="en-US" noProof="0"/>
          </a:p>
        </p:txBody>
      </p:sp>
      <p:sp>
        <p:nvSpPr>
          <p:cNvPr id="15" name="任意多边形: 形状 14"/>
          <p:cNvSpPr>
            <a:spLocks noGrp="1"/>
          </p:cNvSpPr>
          <p:nvPr>
            <p:ph type="pic" sz="quarter" idx="12"/>
          </p:nvPr>
        </p:nvSpPr>
        <p:spPr>
          <a:xfrm>
            <a:off x="6491818"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pPr lvl="0"/>
            <a:endParaRPr lang="zh-CN" altLang="en-US" noProof="0"/>
          </a:p>
        </p:txBody>
      </p:sp>
      <p:sp>
        <p:nvSpPr>
          <p:cNvPr id="16" name="任意多边形: 形状 15"/>
          <p:cNvSpPr>
            <a:spLocks noGrp="1"/>
          </p:cNvSpPr>
          <p:nvPr>
            <p:ph type="pic" sz="quarter" idx="13"/>
          </p:nvPr>
        </p:nvSpPr>
        <p:spPr>
          <a:xfrm>
            <a:off x="8997951" y="2074863"/>
            <a:ext cx="1714500" cy="1714500"/>
          </a:xfrm>
          <a:custGeom>
            <a:avLst/>
            <a:gdLst>
              <a:gd name="connsiteX0" fmla="*/ 285756 w 1714500"/>
              <a:gd name="connsiteY0" fmla="*/ 0 h 1714500"/>
              <a:gd name="connsiteX1" fmla="*/ 1428744 w 1714500"/>
              <a:gd name="connsiteY1" fmla="*/ 0 h 1714500"/>
              <a:gd name="connsiteX2" fmla="*/ 1714500 w 1714500"/>
              <a:gd name="connsiteY2" fmla="*/ 285756 h 1714500"/>
              <a:gd name="connsiteX3" fmla="*/ 1714500 w 1714500"/>
              <a:gd name="connsiteY3" fmla="*/ 1428744 h 1714500"/>
              <a:gd name="connsiteX4" fmla="*/ 1428744 w 1714500"/>
              <a:gd name="connsiteY4" fmla="*/ 1714500 h 1714500"/>
              <a:gd name="connsiteX5" fmla="*/ 285756 w 1714500"/>
              <a:gd name="connsiteY5" fmla="*/ 1714500 h 1714500"/>
              <a:gd name="connsiteX6" fmla="*/ 0 w 1714500"/>
              <a:gd name="connsiteY6" fmla="*/ 1428744 h 1714500"/>
              <a:gd name="connsiteX7" fmla="*/ 0 w 1714500"/>
              <a:gd name="connsiteY7" fmla="*/ 285756 h 1714500"/>
              <a:gd name="connsiteX8" fmla="*/ 285756 w 1714500"/>
              <a:gd name="connsiteY8" fmla="*/ 0 h 1714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4500" h="1714500">
                <a:moveTo>
                  <a:pt x="285756" y="0"/>
                </a:moveTo>
                <a:lnTo>
                  <a:pt x="1428744" y="0"/>
                </a:lnTo>
                <a:cubicBezTo>
                  <a:pt x="1586563" y="0"/>
                  <a:pt x="1714500" y="127937"/>
                  <a:pt x="1714500" y="285756"/>
                </a:cubicBezTo>
                <a:lnTo>
                  <a:pt x="1714500" y="1428744"/>
                </a:lnTo>
                <a:cubicBezTo>
                  <a:pt x="1714500" y="1586563"/>
                  <a:pt x="1586563" y="1714500"/>
                  <a:pt x="1428744" y="1714500"/>
                </a:cubicBezTo>
                <a:lnTo>
                  <a:pt x="285756" y="1714500"/>
                </a:lnTo>
                <a:cubicBezTo>
                  <a:pt x="127937" y="1714500"/>
                  <a:pt x="0" y="1586563"/>
                  <a:pt x="0" y="1428744"/>
                </a:cubicBezTo>
                <a:lnTo>
                  <a:pt x="0" y="285756"/>
                </a:lnTo>
                <a:cubicBezTo>
                  <a:pt x="0" y="127937"/>
                  <a:pt x="127937" y="0"/>
                  <a:pt x="285756"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7283174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1550564" y="1970736"/>
            <a:ext cx="3442037" cy="3439796"/>
          </a:xfrm>
          <a:custGeom>
            <a:avLst/>
            <a:gdLst>
              <a:gd name="connsiteX0" fmla="*/ 1721019 w 3442038"/>
              <a:gd name="connsiteY0" fmla="*/ 0 h 3439796"/>
              <a:gd name="connsiteX1" fmla="*/ 3442038 w 3442038"/>
              <a:gd name="connsiteY1" fmla="*/ 1719898 h 3439796"/>
              <a:gd name="connsiteX2" fmla="*/ 1721019 w 3442038"/>
              <a:gd name="connsiteY2" fmla="*/ 3439796 h 3439796"/>
              <a:gd name="connsiteX3" fmla="*/ 0 w 3442038"/>
              <a:gd name="connsiteY3" fmla="*/ 1719898 h 3439796"/>
              <a:gd name="connsiteX4" fmla="*/ 1721019 w 3442038"/>
              <a:gd name="connsiteY4" fmla="*/ 0 h 3439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2038" h="3439796">
                <a:moveTo>
                  <a:pt x="1721019" y="0"/>
                </a:moveTo>
                <a:cubicBezTo>
                  <a:pt x="2671512" y="0"/>
                  <a:pt x="3442038" y="770025"/>
                  <a:pt x="3442038" y="1719898"/>
                </a:cubicBezTo>
                <a:cubicBezTo>
                  <a:pt x="3442038" y="2669771"/>
                  <a:pt x="2671512" y="3439796"/>
                  <a:pt x="1721019" y="3439796"/>
                </a:cubicBezTo>
                <a:cubicBezTo>
                  <a:pt x="770526" y="3439796"/>
                  <a:pt x="0" y="2669771"/>
                  <a:pt x="0" y="1719898"/>
                </a:cubicBezTo>
                <a:cubicBezTo>
                  <a:pt x="0" y="770025"/>
                  <a:pt x="770526" y="0"/>
                  <a:pt x="1721019"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38536267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9" name="任意多边形: 形状 8"/>
          <p:cNvSpPr>
            <a:spLocks noGrp="1"/>
          </p:cNvSpPr>
          <p:nvPr>
            <p:ph type="pic" sz="quarter" idx="10"/>
          </p:nvPr>
        </p:nvSpPr>
        <p:spPr>
          <a:xfrm>
            <a:off x="1796388"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pPr lvl="0"/>
            <a:endParaRPr lang="zh-CN" altLang="en-US" noProof="0"/>
          </a:p>
        </p:txBody>
      </p:sp>
      <p:sp>
        <p:nvSpPr>
          <p:cNvPr id="10" name="任意多边形: 形状 9"/>
          <p:cNvSpPr>
            <a:spLocks noGrp="1"/>
          </p:cNvSpPr>
          <p:nvPr>
            <p:ph type="pic" sz="quarter" idx="11"/>
          </p:nvPr>
        </p:nvSpPr>
        <p:spPr>
          <a:xfrm>
            <a:off x="8579655" y="2516067"/>
            <a:ext cx="1784837" cy="1784838"/>
          </a:xfrm>
          <a:custGeom>
            <a:avLst/>
            <a:gdLst>
              <a:gd name="connsiteX0" fmla="*/ 0 w 1784837"/>
              <a:gd name="connsiteY0" fmla="*/ 0 h 1784838"/>
              <a:gd name="connsiteX1" fmla="*/ 1784837 w 1784837"/>
              <a:gd name="connsiteY1" fmla="*/ 0 h 1784838"/>
              <a:gd name="connsiteX2" fmla="*/ 1784837 w 1784837"/>
              <a:gd name="connsiteY2" fmla="*/ 1784838 h 1784838"/>
              <a:gd name="connsiteX3" fmla="*/ 0 w 1784837"/>
              <a:gd name="connsiteY3" fmla="*/ 1784838 h 1784838"/>
            </a:gdLst>
            <a:ahLst/>
            <a:cxnLst>
              <a:cxn ang="0">
                <a:pos x="connsiteX0" y="connsiteY0"/>
              </a:cxn>
              <a:cxn ang="0">
                <a:pos x="connsiteX1" y="connsiteY1"/>
              </a:cxn>
              <a:cxn ang="0">
                <a:pos x="connsiteX2" y="connsiteY2"/>
              </a:cxn>
              <a:cxn ang="0">
                <a:pos x="connsiteX3" y="connsiteY3"/>
              </a:cxn>
            </a:cxnLst>
            <a:rect l="l" t="t" r="r" b="b"/>
            <a:pathLst>
              <a:path w="1784837" h="1784838">
                <a:moveTo>
                  <a:pt x="0" y="0"/>
                </a:moveTo>
                <a:lnTo>
                  <a:pt x="1784837" y="0"/>
                </a:lnTo>
                <a:lnTo>
                  <a:pt x="1784837" y="1784838"/>
                </a:lnTo>
                <a:lnTo>
                  <a:pt x="0" y="1784838"/>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8779093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7809712" y="2115445"/>
            <a:ext cx="2508205" cy="3368459"/>
          </a:xfrm>
          <a:custGeom>
            <a:avLst/>
            <a:gdLst>
              <a:gd name="connsiteX0" fmla="*/ 0 w 2508205"/>
              <a:gd name="connsiteY0" fmla="*/ 0 h 3368459"/>
              <a:gd name="connsiteX1" fmla="*/ 2508205 w 2508205"/>
              <a:gd name="connsiteY1" fmla="*/ 0 h 3368459"/>
              <a:gd name="connsiteX2" fmla="*/ 2508205 w 2508205"/>
              <a:gd name="connsiteY2" fmla="*/ 3368459 h 3368459"/>
              <a:gd name="connsiteX3" fmla="*/ 0 w 2508205"/>
              <a:gd name="connsiteY3" fmla="*/ 3368459 h 3368459"/>
            </a:gdLst>
            <a:ahLst/>
            <a:cxnLst>
              <a:cxn ang="0">
                <a:pos x="connsiteX0" y="connsiteY0"/>
              </a:cxn>
              <a:cxn ang="0">
                <a:pos x="connsiteX1" y="connsiteY1"/>
              </a:cxn>
              <a:cxn ang="0">
                <a:pos x="connsiteX2" y="connsiteY2"/>
              </a:cxn>
              <a:cxn ang="0">
                <a:pos x="connsiteX3" y="connsiteY3"/>
              </a:cxn>
            </a:cxnLst>
            <a:rect l="l" t="t" r="r" b="b"/>
            <a:pathLst>
              <a:path w="2508205" h="3368459">
                <a:moveTo>
                  <a:pt x="0" y="0"/>
                </a:moveTo>
                <a:lnTo>
                  <a:pt x="2508205" y="0"/>
                </a:lnTo>
                <a:lnTo>
                  <a:pt x="2508205" y="3368459"/>
                </a:lnTo>
                <a:lnTo>
                  <a:pt x="0" y="3368459"/>
                </a:ln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71863491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837307" y="2840525"/>
            <a:ext cx="2527629" cy="2526790"/>
          </a:xfrm>
          <a:custGeom>
            <a:avLst/>
            <a:gdLst>
              <a:gd name="connsiteX0" fmla="*/ 1263815 w 2527630"/>
              <a:gd name="connsiteY0" fmla="*/ 0 h 2526790"/>
              <a:gd name="connsiteX1" fmla="*/ 2527630 w 2527630"/>
              <a:gd name="connsiteY1" fmla="*/ 1263395 h 2526790"/>
              <a:gd name="connsiteX2" fmla="*/ 1263815 w 2527630"/>
              <a:gd name="connsiteY2" fmla="*/ 2526790 h 2526790"/>
              <a:gd name="connsiteX3" fmla="*/ 0 w 2527630"/>
              <a:gd name="connsiteY3" fmla="*/ 1263395 h 2526790"/>
              <a:gd name="connsiteX4" fmla="*/ 1263815 w 2527630"/>
              <a:gd name="connsiteY4" fmla="*/ 0 h 2526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7630" h="2526790">
                <a:moveTo>
                  <a:pt x="1263815" y="0"/>
                </a:moveTo>
                <a:cubicBezTo>
                  <a:pt x="1961801" y="0"/>
                  <a:pt x="2527630" y="565641"/>
                  <a:pt x="2527630" y="1263395"/>
                </a:cubicBezTo>
                <a:cubicBezTo>
                  <a:pt x="2527630" y="1961149"/>
                  <a:pt x="1961801" y="2526790"/>
                  <a:pt x="1263815" y="2526790"/>
                </a:cubicBezTo>
                <a:cubicBezTo>
                  <a:pt x="565829" y="2526790"/>
                  <a:pt x="0" y="1961149"/>
                  <a:pt x="0" y="1263395"/>
                </a:cubicBezTo>
                <a:cubicBezTo>
                  <a:pt x="0" y="565641"/>
                  <a:pt x="565829" y="0"/>
                  <a:pt x="1263815"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6929577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2_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73803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_仅标题">
    <p:spTree>
      <p:nvGrpSpPr>
        <p:cNvPr id="1" name=""/>
        <p:cNvGrpSpPr/>
        <p:nvPr/>
      </p:nvGrpSpPr>
      <p:grpSpPr>
        <a:xfrm>
          <a:off x="0" y="0"/>
          <a:ext cx="0" cy="0"/>
          <a:chOff x="0" y="0"/>
          <a:chExt cx="0" cy="0"/>
        </a:xfrm>
      </p:grpSpPr>
      <p:sp>
        <p:nvSpPr>
          <p:cNvPr id="6" name="任意多边形: 形状 5"/>
          <p:cNvSpPr>
            <a:spLocks noGrp="1"/>
          </p:cNvSpPr>
          <p:nvPr>
            <p:ph type="pic" sz="quarter" idx="10"/>
          </p:nvPr>
        </p:nvSpPr>
        <p:spPr>
          <a:xfrm>
            <a:off x="4912727" y="2638278"/>
            <a:ext cx="2353652" cy="2353650"/>
          </a:xfrm>
          <a:custGeom>
            <a:avLst/>
            <a:gdLst>
              <a:gd name="connsiteX0" fmla="*/ 1176826 w 2353652"/>
              <a:gd name="connsiteY0" fmla="*/ 0 h 2353650"/>
              <a:gd name="connsiteX1" fmla="*/ 2353652 w 2353652"/>
              <a:gd name="connsiteY1" fmla="*/ 1176825 h 2353650"/>
              <a:gd name="connsiteX2" fmla="*/ 1176826 w 2353652"/>
              <a:gd name="connsiteY2" fmla="*/ 2353650 h 2353650"/>
              <a:gd name="connsiteX3" fmla="*/ 0 w 2353652"/>
              <a:gd name="connsiteY3" fmla="*/ 1176825 h 2353650"/>
              <a:gd name="connsiteX4" fmla="*/ 1176826 w 2353652"/>
              <a:gd name="connsiteY4" fmla="*/ 0 h 2353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652" h="2353650">
                <a:moveTo>
                  <a:pt x="1176826" y="0"/>
                </a:moveTo>
                <a:cubicBezTo>
                  <a:pt x="1826769" y="0"/>
                  <a:pt x="2353652" y="526882"/>
                  <a:pt x="2353652" y="1176825"/>
                </a:cubicBezTo>
                <a:cubicBezTo>
                  <a:pt x="2353652" y="1826768"/>
                  <a:pt x="1826769" y="2353650"/>
                  <a:pt x="1176826" y="2353650"/>
                </a:cubicBezTo>
                <a:cubicBezTo>
                  <a:pt x="526883" y="2353650"/>
                  <a:pt x="0" y="1826768"/>
                  <a:pt x="0" y="1176825"/>
                </a:cubicBezTo>
                <a:cubicBezTo>
                  <a:pt x="0" y="526882"/>
                  <a:pt x="526883" y="0"/>
                  <a:pt x="1176826" y="0"/>
                </a:cubicBezTo>
                <a:close/>
              </a:path>
            </a:pathLst>
          </a:custGeom>
        </p:spPr>
        <p:txBody>
          <a:bodyPr wrap="square">
            <a:noAutofit/>
          </a:bodyPr>
          <a:lstStyle/>
          <a:p>
            <a:pPr lvl="0"/>
            <a:endParaRPr lang="zh-CN" altLang="en-US" noProof="0"/>
          </a:p>
        </p:txBody>
      </p:sp>
    </p:spTree>
    <p:extLst>
      <p:ext uri="{BB962C8B-B14F-4D97-AF65-F5344CB8AC3E}">
        <p14:creationId xmlns:p14="http://schemas.microsoft.com/office/powerpoint/2010/main" val="100079707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3_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2171213"/>
      </p:ext>
    </p:extLst>
  </p:cSld>
  <p:clrMapOvr>
    <a:masterClrMapping/>
  </p:clrMapOvr>
  <p:transition spd="slow" advClick="0" advTm="0">
    <p:randomBar dir="vert"/>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1" y="2130436"/>
            <a:ext cx="10363200" cy="1470025"/>
          </a:xfrm>
        </p:spPr>
        <p:txBody>
          <a:bodyPr/>
          <a:lstStyle/>
          <a:p>
            <a:r>
              <a:rPr lang="vi-VN" smtClean="0"/>
              <a:t>Bấm &amp; sửa kiểu tiêu đề</a:t>
            </a:r>
            <a:endParaRPr lang="en-US"/>
          </a:p>
        </p:txBody>
      </p:sp>
      <p:sp>
        <p:nvSpPr>
          <p:cNvPr id="3" name="Tiêu đề phụ 2"/>
          <p:cNvSpPr>
            <a:spLocks noGrp="1"/>
          </p:cNvSpPr>
          <p:nvPr>
            <p:ph type="subTitle" idx="1"/>
          </p:nvPr>
        </p:nvSpPr>
        <p:spPr>
          <a:xfrm>
            <a:off x="1828806" y="3886200"/>
            <a:ext cx="8534401"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vi-VN" smtClean="0"/>
              <a:t>Bấm &amp; sửa kiểu phụ đề</a:t>
            </a:r>
            <a:endParaRPr lang="en-US"/>
          </a:p>
        </p:txBody>
      </p:sp>
      <p:sp>
        <p:nvSpPr>
          <p:cNvPr id="4" name="Nơi giữ chỗ cho Ngày tháng 3"/>
          <p:cNvSpPr>
            <a:spLocks noGrp="1"/>
          </p:cNvSpPr>
          <p:nvPr>
            <p:ph type="dt" sz="half" idx="10"/>
          </p:nvPr>
        </p:nvSpPr>
        <p:spPr/>
        <p:txBody>
          <a:bodyPr/>
          <a:lstStyle>
            <a:lvl1pPr>
              <a:defRPr/>
            </a:lvl1pPr>
          </a:lstStyle>
          <a:p>
            <a:pPr defTabSz="1219170" eaLnBrk="0" fontAlgn="base" hangingPunct="0">
              <a:spcBef>
                <a:spcPct val="50000"/>
              </a:spcBef>
              <a:spcAft>
                <a:spcPct val="0"/>
              </a:spcAft>
              <a:defRPr/>
            </a:pPr>
            <a:r>
              <a:rPr lang="en-US" smtClean="0">
                <a:solidFill>
                  <a:prstClr val="black">
                    <a:tint val="75000"/>
                  </a:prstClr>
                </a:solidFill>
                <a:latin typeface=".VnTime" panose="020B7200000000000000" pitchFamily="34" charset="0"/>
              </a:rPr>
              <a:t>31/10/2008</a:t>
            </a:r>
            <a:endParaRPr lang="en-US">
              <a:solidFill>
                <a:prstClr val="black">
                  <a:tint val="75000"/>
                </a:prstClr>
              </a:solidFill>
              <a:latin typeface=".VnTime" panose="020B7200000000000000" pitchFamily="34" charset="0"/>
            </a:endParaRPr>
          </a:p>
        </p:txBody>
      </p:sp>
      <p:sp>
        <p:nvSpPr>
          <p:cNvPr id="5" name="Nơi giữ chỗ cho Chân trang 4"/>
          <p:cNvSpPr>
            <a:spLocks noGrp="1"/>
          </p:cNvSpPr>
          <p:nvPr>
            <p:ph type="ftr" sz="quarter" idx="11"/>
          </p:nvPr>
        </p:nvSpPr>
        <p:spPr/>
        <p:txBody>
          <a:bodyPr/>
          <a:lstStyle>
            <a:lvl1pPr>
              <a:defRPr/>
            </a:lvl1pPr>
          </a:lstStyle>
          <a:p>
            <a:pPr defTabSz="1219170" eaLnBrk="0" fontAlgn="base" hangingPunct="0">
              <a:spcBef>
                <a:spcPct val="50000"/>
              </a:spcBef>
              <a:spcAft>
                <a:spcPct val="0"/>
              </a:spcAft>
              <a:defRPr/>
            </a:pPr>
            <a:endParaRPr lang="en-US">
              <a:latin typeface=".VnTime" panose="020B7200000000000000" pitchFamily="34" charset="0"/>
            </a:endParaRPr>
          </a:p>
        </p:txBody>
      </p:sp>
      <p:sp>
        <p:nvSpPr>
          <p:cNvPr id="6" name="Nơi giữ chỗ cho Số hiệu Bản chiếu 5"/>
          <p:cNvSpPr>
            <a:spLocks noGrp="1"/>
          </p:cNvSpPr>
          <p:nvPr>
            <p:ph type="sldNum" sz="quarter" idx="12"/>
          </p:nvPr>
        </p:nvSpPr>
        <p:spPr/>
        <p:txBody>
          <a:bodyPr/>
          <a:lstStyle>
            <a:lvl1pPr>
              <a:defRPr/>
            </a:lvl1pPr>
          </a:lstStyle>
          <a:p>
            <a:pPr defTabSz="1219170" eaLnBrk="0" fontAlgn="base" hangingPunct="0">
              <a:spcBef>
                <a:spcPct val="50000"/>
              </a:spcBef>
              <a:spcAft>
                <a:spcPct val="0"/>
              </a:spcAft>
            </a:pPr>
            <a:fld id="{56F0B017-4FC6-4B5A-908E-273DE9A800DE}" type="slidenum">
              <a:rPr lang="en-US" altLang="en-US" smtClean="0">
                <a:latin typeface=".VnTime" panose="020B7200000000000000" pitchFamily="34" charset="0"/>
              </a:rPr>
              <a:pPr defTabSz="1219170" eaLnBrk="0" fontAlgn="base" hangingPunct="0">
                <a:spcBef>
                  <a:spcPct val="5000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41314390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9" Type="http://schemas.openxmlformats.org/officeDocument/2006/relationships/slideLayout" Target="../slideLayouts/slideLayout88.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34" Type="http://schemas.openxmlformats.org/officeDocument/2006/relationships/slideLayout" Target="../slideLayouts/slideLayout83.xml"/><Relationship Id="rId42" Type="http://schemas.openxmlformats.org/officeDocument/2006/relationships/slideLayout" Target="../slideLayouts/slideLayout91.xml"/><Relationship Id="rId47" Type="http://schemas.openxmlformats.org/officeDocument/2006/relationships/slideLayout" Target="../slideLayouts/slideLayout96.xml"/><Relationship Id="rId50" Type="http://schemas.openxmlformats.org/officeDocument/2006/relationships/theme" Target="../theme/theme6.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33" Type="http://schemas.openxmlformats.org/officeDocument/2006/relationships/slideLayout" Target="../slideLayouts/slideLayout82.xml"/><Relationship Id="rId38" Type="http://schemas.openxmlformats.org/officeDocument/2006/relationships/slideLayout" Target="../slideLayouts/slideLayout87.xml"/><Relationship Id="rId46" Type="http://schemas.openxmlformats.org/officeDocument/2006/relationships/slideLayout" Target="../slideLayouts/slideLayout95.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slideLayout" Target="../slideLayouts/slideLayout78.xml"/><Relationship Id="rId41" Type="http://schemas.openxmlformats.org/officeDocument/2006/relationships/slideLayout" Target="../slideLayouts/slideLayout90.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slideLayout" Target="../slideLayouts/slideLayout81.xml"/><Relationship Id="rId37" Type="http://schemas.openxmlformats.org/officeDocument/2006/relationships/slideLayout" Target="../slideLayouts/slideLayout86.xml"/><Relationship Id="rId40" Type="http://schemas.openxmlformats.org/officeDocument/2006/relationships/slideLayout" Target="../slideLayouts/slideLayout89.xml"/><Relationship Id="rId45" Type="http://schemas.openxmlformats.org/officeDocument/2006/relationships/slideLayout" Target="../slideLayouts/slideLayout94.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36" Type="http://schemas.openxmlformats.org/officeDocument/2006/relationships/slideLayout" Target="../slideLayouts/slideLayout85.xml"/><Relationship Id="rId49" Type="http://schemas.openxmlformats.org/officeDocument/2006/relationships/slideLayout" Target="../slideLayouts/slideLayout98.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slideLayout" Target="../slideLayouts/slideLayout80.xml"/><Relationship Id="rId44" Type="http://schemas.openxmlformats.org/officeDocument/2006/relationships/slideLayout" Target="../slideLayouts/slideLayout93.xml"/><Relationship Id="rId52" Type="http://schemas.openxmlformats.org/officeDocument/2006/relationships/image" Target="../media/image3.png"/><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slideLayout" Target="../slideLayouts/slideLayout79.xml"/><Relationship Id="rId35" Type="http://schemas.openxmlformats.org/officeDocument/2006/relationships/slideLayout" Target="../slideLayouts/slideLayout84.xml"/><Relationship Id="rId43" Type="http://schemas.openxmlformats.org/officeDocument/2006/relationships/slideLayout" Target="../slideLayouts/slideLayout92.xml"/><Relationship Id="rId48" Type="http://schemas.openxmlformats.org/officeDocument/2006/relationships/slideLayout" Target="../slideLayouts/slideLayout97.xml"/><Relationship Id="rId8" Type="http://schemas.openxmlformats.org/officeDocument/2006/relationships/slideLayout" Target="../slideLayouts/slideLayout57.xml"/><Relationship Id="rId51"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7.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theme" Target="../theme/theme8.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9.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799"/>
            <a:ext cx="3556000" cy="230704"/>
          </a:xfrm>
          <a:prstGeom prst="rect">
            <a:avLst/>
          </a:prstGeom>
          <a:noFill/>
        </p:spPr>
        <p:txBody>
          <a:bodyPr wrap="square" rtlCol="0">
            <a:spAutoFit/>
          </a:bodyPr>
          <a:lstStyle/>
          <a:p>
            <a:r>
              <a:rPr lang="zh-CN" altLang="en-US" sz="300" b="0" i="0" dirty="0">
                <a:solidFill>
                  <a:schemeClr val="bg1"/>
                </a:solidFill>
                <a:latin typeface="inpin heiti" charset="-122"/>
                <a:ea typeface="inpin heiti" charset="-122"/>
                <a:sym typeface="+mn-ea"/>
              </a:rPr>
              <a:t>感谢您下载包图网平台上提供的</a:t>
            </a:r>
            <a:r>
              <a:rPr lang="en-US" altLang="zh-CN" sz="300" b="0" i="0" dirty="0">
                <a:solidFill>
                  <a:schemeClr val="bg1"/>
                </a:solidFill>
                <a:latin typeface="inpin heiti" charset="-122"/>
                <a:ea typeface="inpin heiti" charset="-122"/>
                <a:sym typeface="+mn-ea"/>
              </a:rPr>
              <a:t>PPT</a:t>
            </a:r>
            <a:r>
              <a:rPr lang="zh-CN" altLang="en-US" sz="300" b="0" i="0" dirty="0">
                <a:solidFill>
                  <a:schemeClr val="bg1"/>
                </a:solidFill>
                <a:latin typeface="inpin heiti" charset="-122"/>
                <a:ea typeface="inpin heiti" charset="-122"/>
                <a:sym typeface="+mn-ea"/>
              </a:rPr>
              <a:t>作品，为了您和包图网以及原创作者的利益，请勿复制、传播、销售，否则将承担法律责任！包图网将对作品进行维权，按照传播下载次数进行十倍的索取赔偿！</a:t>
            </a:r>
          </a:p>
          <a:p>
            <a:r>
              <a:rPr lang="en-US" altLang="zh-CN" sz="599" b="0" i="0" dirty="0">
                <a:solidFill>
                  <a:schemeClr val="bg1"/>
                </a:solidFill>
                <a:latin typeface="inpin heiti" charset="-122"/>
                <a:ea typeface="inpin heiti"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Lst>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xStyles>
    <p:titleStyle>
      <a:lvl1pPr algn="l" defTabSz="914380" rtl="0" eaLnBrk="1" latinLnBrk="0" hangingPunct="1">
        <a:lnSpc>
          <a:spcPct val="90000"/>
        </a:lnSpc>
        <a:spcBef>
          <a:spcPct val="0"/>
        </a:spcBef>
        <a:buNone/>
        <a:defRPr sz="4401" kern="1200">
          <a:solidFill>
            <a:schemeClr val="tx1"/>
          </a:solidFill>
          <a:latin typeface="+mj-lt"/>
          <a:ea typeface="+mj-ea"/>
          <a:cs typeface="+mj-cs"/>
        </a:defRPr>
      </a:lvl1pPr>
    </p:titleStyle>
    <p:bodyStyle>
      <a:lvl1pPr marL="228595" indent="-228595" algn="l" defTabSz="914380" rtl="0" eaLnBrk="1" latinLnBrk="0" hangingPunct="1">
        <a:lnSpc>
          <a:spcPct val="90000"/>
        </a:lnSpc>
        <a:spcBef>
          <a:spcPts val="999"/>
        </a:spcBef>
        <a:buFont typeface="Arial" panose="020B0604020202020204" pitchFamily="34" charset="0"/>
        <a:buChar char="•"/>
        <a:defRPr sz="2800" kern="1200">
          <a:solidFill>
            <a:schemeClr val="tx1"/>
          </a:solidFill>
          <a:latin typeface="+mn-lt"/>
          <a:ea typeface="+mn-ea"/>
          <a:cs typeface="+mn-cs"/>
        </a:defRPr>
      </a:lvl1pPr>
      <a:lvl2pPr marL="685785" indent="-228595" algn="l" defTabSz="91438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4" indent="-228595" algn="l" defTabSz="91438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56"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4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34"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2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15" indent="-228595" algn="l" defTabSz="91438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0" rtl="0" eaLnBrk="1" latinLnBrk="0" hangingPunct="1">
        <a:defRPr sz="1800" kern="1200">
          <a:solidFill>
            <a:schemeClr val="tx1"/>
          </a:solidFill>
          <a:latin typeface="+mn-lt"/>
          <a:ea typeface="+mn-ea"/>
          <a:cs typeface="+mn-cs"/>
        </a:defRPr>
      </a:lvl1pPr>
      <a:lvl2pPr marL="457190" algn="l" defTabSz="914380" rtl="0" eaLnBrk="1" latinLnBrk="0" hangingPunct="1">
        <a:defRPr sz="1800" kern="1200">
          <a:solidFill>
            <a:schemeClr val="tx1"/>
          </a:solidFill>
          <a:latin typeface="+mn-lt"/>
          <a:ea typeface="+mn-ea"/>
          <a:cs typeface="+mn-cs"/>
        </a:defRPr>
      </a:lvl2pPr>
      <a:lvl3pPr marL="914380" algn="l" defTabSz="914380" rtl="0" eaLnBrk="1" latinLnBrk="0" hangingPunct="1">
        <a:defRPr sz="1800" kern="1200">
          <a:solidFill>
            <a:schemeClr val="tx1"/>
          </a:solidFill>
          <a:latin typeface="+mn-lt"/>
          <a:ea typeface="+mn-ea"/>
          <a:cs typeface="+mn-cs"/>
        </a:defRPr>
      </a:lvl3pPr>
      <a:lvl4pPr marL="1371570" algn="l" defTabSz="914380" rtl="0" eaLnBrk="1" latinLnBrk="0" hangingPunct="1">
        <a:defRPr sz="1800" kern="1200">
          <a:solidFill>
            <a:schemeClr val="tx1"/>
          </a:solidFill>
          <a:latin typeface="+mn-lt"/>
          <a:ea typeface="+mn-ea"/>
          <a:cs typeface="+mn-cs"/>
        </a:defRPr>
      </a:lvl4pPr>
      <a:lvl5pPr marL="1828759" algn="l" defTabSz="914380" rtl="0" eaLnBrk="1" latinLnBrk="0" hangingPunct="1">
        <a:defRPr sz="1800" kern="1200">
          <a:solidFill>
            <a:schemeClr val="tx1"/>
          </a:solidFill>
          <a:latin typeface="+mn-lt"/>
          <a:ea typeface="+mn-ea"/>
          <a:cs typeface="+mn-cs"/>
        </a:defRPr>
      </a:lvl5pPr>
      <a:lvl6pPr marL="2285949" algn="l" defTabSz="914380" rtl="0" eaLnBrk="1" latinLnBrk="0" hangingPunct="1">
        <a:defRPr sz="1800" kern="1200">
          <a:solidFill>
            <a:schemeClr val="tx1"/>
          </a:solidFill>
          <a:latin typeface="+mn-lt"/>
          <a:ea typeface="+mn-ea"/>
          <a:cs typeface="+mn-cs"/>
        </a:defRPr>
      </a:lvl6pPr>
      <a:lvl7pPr marL="2743139" algn="l" defTabSz="914380" rtl="0" eaLnBrk="1" latinLnBrk="0" hangingPunct="1">
        <a:defRPr sz="1800" kern="1200">
          <a:solidFill>
            <a:schemeClr val="tx1"/>
          </a:solidFill>
          <a:latin typeface="+mn-lt"/>
          <a:ea typeface="+mn-ea"/>
          <a:cs typeface="+mn-cs"/>
        </a:defRPr>
      </a:lvl7pPr>
      <a:lvl8pPr marL="3200330" algn="l" defTabSz="914380" rtl="0" eaLnBrk="1" latinLnBrk="0" hangingPunct="1">
        <a:defRPr sz="1800" kern="1200">
          <a:solidFill>
            <a:schemeClr val="tx1"/>
          </a:solidFill>
          <a:latin typeface="+mn-lt"/>
          <a:ea typeface="+mn-ea"/>
          <a:cs typeface="+mn-cs"/>
        </a:defRPr>
      </a:lvl8pPr>
      <a:lvl9pPr marL="3657518" algn="l" defTabSz="91438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056B5E-D052-46E8-8F69-7802BF87C1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9EDAEF-9092-40A9-92BF-2296518AF5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2B2ED1-BA86-4190-BC98-0C5A2E132E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0C1E1-0F73-40D4-A8BA-3A9C31EFA5A8}" type="datetimeFigureOut">
              <a:rPr lang="en-US" smtClean="0"/>
              <a:t>12/2/2021</a:t>
            </a:fld>
            <a:endParaRPr lang="en-US"/>
          </a:p>
        </p:txBody>
      </p:sp>
      <p:sp>
        <p:nvSpPr>
          <p:cNvPr id="5" name="Footer Placeholder 4">
            <a:extLst>
              <a:ext uri="{FF2B5EF4-FFF2-40B4-BE49-F238E27FC236}">
                <a16:creationId xmlns:a16="http://schemas.microsoft.com/office/drawing/2014/main" id="{A45A4BC1-9206-4C41-A516-6AB2F44CC2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C63F5E-58D2-497F-B282-60B96B4EEA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8A36E4-4F4A-4378-B596-E37870BCA0DB}" type="slidenum">
              <a:rPr lang="en-US" smtClean="0"/>
              <a:t>‹#›</a:t>
            </a:fld>
            <a:endParaRPr lang="en-US"/>
          </a:p>
        </p:txBody>
      </p:sp>
    </p:spTree>
    <p:extLst>
      <p:ext uri="{BB962C8B-B14F-4D97-AF65-F5344CB8AC3E}">
        <p14:creationId xmlns:p14="http://schemas.microsoft.com/office/powerpoint/2010/main" val="220084976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defTabSz="9144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pPr defTabSz="9144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anose="020B0604020202020204" pitchFamily="34" charset="0"/>
              </a:defRPr>
            </a:lvl1pPr>
          </a:lstStyle>
          <a:p>
            <a:pPr defTabSz="914400" fontAlgn="base">
              <a:spcBef>
                <a:spcPct val="0"/>
              </a:spcBef>
              <a:spcAft>
                <a:spcPct val="0"/>
              </a:spcAft>
            </a:pPr>
            <a:fld id="{D4117EB5-B55F-4E25-9B71-0833A385EF0A}"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309148020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688" y="365126"/>
            <a:ext cx="10514624"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688" y="1825625"/>
            <a:ext cx="10514624"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688" y="6356351"/>
            <a:ext cx="2742046" cy="365125"/>
          </a:xfrm>
          <a:prstGeom prst="rect">
            <a:avLst/>
          </a:prstGeom>
        </p:spPr>
        <p:txBody>
          <a:bodyPr vert="horz" lIns="91440" tIns="45720" rIns="91440" bIns="45720" rtlCol="0" anchor="ctr"/>
          <a:lstStyle>
            <a:lvl1pPr algn="l" defTabSz="912114" eaLnBrk="1" fontAlgn="auto" hangingPunct="1">
              <a:spcBef>
                <a:spcPts val="0"/>
              </a:spcBef>
              <a:spcAft>
                <a:spcPts val="0"/>
              </a:spcAft>
              <a:defRPr sz="1197" smtClean="0">
                <a:solidFill>
                  <a:prstClr val="black">
                    <a:tint val="75000"/>
                  </a:prstClr>
                </a:solidFill>
                <a:latin typeface="Calibri"/>
              </a:defRPr>
            </a:lvl1pPr>
          </a:lstStyle>
          <a:p>
            <a:pPr>
              <a:defRPr/>
            </a:pPr>
            <a:fld id="{7D46BB86-66B3-4DB8-80BC-B181C3FDF845}" type="datetimeFigureOut">
              <a:rPr lang="en-US" smtClean="0"/>
              <a:pPr>
                <a:defRPr/>
              </a:pPr>
              <a:t>12/2/2021</a:t>
            </a:fld>
            <a:endParaRPr lang="en-US"/>
          </a:p>
        </p:txBody>
      </p:sp>
      <p:sp>
        <p:nvSpPr>
          <p:cNvPr id="5" name="Footer Placeholder 4"/>
          <p:cNvSpPr>
            <a:spLocks noGrp="1"/>
          </p:cNvSpPr>
          <p:nvPr>
            <p:ph type="ftr" sz="quarter" idx="3"/>
          </p:nvPr>
        </p:nvSpPr>
        <p:spPr>
          <a:xfrm>
            <a:off x="4039068" y="6356351"/>
            <a:ext cx="4113865" cy="365125"/>
          </a:xfrm>
          <a:prstGeom prst="rect">
            <a:avLst/>
          </a:prstGeom>
        </p:spPr>
        <p:txBody>
          <a:bodyPr vert="horz" lIns="91440" tIns="45720" rIns="91440" bIns="45720" rtlCol="0" anchor="ctr"/>
          <a:lstStyle>
            <a:lvl1pPr algn="ctr" defTabSz="912114" eaLnBrk="1" fontAlgn="auto" hangingPunct="1">
              <a:spcBef>
                <a:spcPts val="0"/>
              </a:spcBef>
              <a:spcAft>
                <a:spcPts val="0"/>
              </a:spcAft>
              <a:defRPr sz="1197">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8611266" y="6356351"/>
            <a:ext cx="2742046" cy="365125"/>
          </a:xfrm>
          <a:prstGeom prst="rect">
            <a:avLst/>
          </a:prstGeom>
        </p:spPr>
        <p:txBody>
          <a:bodyPr vert="horz" lIns="91440" tIns="45720" rIns="91440" bIns="45720" rtlCol="0" anchor="ctr"/>
          <a:lstStyle>
            <a:lvl1pPr algn="r" defTabSz="912114" eaLnBrk="1" fontAlgn="auto" hangingPunct="1">
              <a:spcBef>
                <a:spcPts val="0"/>
              </a:spcBef>
              <a:spcAft>
                <a:spcPts val="0"/>
              </a:spcAft>
              <a:defRPr sz="1197" smtClean="0">
                <a:solidFill>
                  <a:prstClr val="black">
                    <a:tint val="75000"/>
                  </a:prstClr>
                </a:solidFill>
                <a:latin typeface="Calibri"/>
              </a:defRPr>
            </a:lvl1pPr>
          </a:lstStyle>
          <a:p>
            <a:pPr>
              <a:defRPr/>
            </a:pPr>
            <a:fld id="{821BA01A-4BE0-41B6-A087-D1BE65CBDCA8}" type="slidenum">
              <a:rPr lang="en-US" smtClean="0"/>
              <a:pPr>
                <a:defRPr/>
              </a:pPr>
              <a:t>‹#›</a:t>
            </a:fld>
            <a:endParaRPr lang="en-US"/>
          </a:p>
        </p:txBody>
      </p:sp>
    </p:spTree>
    <p:extLst>
      <p:ext uri="{BB962C8B-B14F-4D97-AF65-F5344CB8AC3E}">
        <p14:creationId xmlns:p14="http://schemas.microsoft.com/office/powerpoint/2010/main" val="195385512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1225" rtl="0" fontAlgn="base">
        <a:lnSpc>
          <a:spcPct val="90000"/>
        </a:lnSpc>
        <a:spcBef>
          <a:spcPct val="0"/>
        </a:spcBef>
        <a:spcAft>
          <a:spcPct val="0"/>
        </a:spcAft>
        <a:defRPr sz="4300" kern="1200">
          <a:solidFill>
            <a:schemeClr val="tx1"/>
          </a:solidFill>
          <a:latin typeface="+mj-lt"/>
          <a:ea typeface="+mj-ea"/>
          <a:cs typeface="+mj-cs"/>
        </a:defRPr>
      </a:lvl1pPr>
      <a:lvl2pPr algn="l" defTabSz="911225" rtl="0" fontAlgn="base">
        <a:lnSpc>
          <a:spcPct val="90000"/>
        </a:lnSpc>
        <a:spcBef>
          <a:spcPct val="0"/>
        </a:spcBef>
        <a:spcAft>
          <a:spcPct val="0"/>
        </a:spcAft>
        <a:defRPr sz="4300">
          <a:solidFill>
            <a:schemeClr val="tx1"/>
          </a:solidFill>
          <a:latin typeface="Calibri Light" panose="020F0302020204030204" pitchFamily="34" charset="0"/>
        </a:defRPr>
      </a:lvl2pPr>
      <a:lvl3pPr algn="l" defTabSz="911225" rtl="0" fontAlgn="base">
        <a:lnSpc>
          <a:spcPct val="90000"/>
        </a:lnSpc>
        <a:spcBef>
          <a:spcPct val="0"/>
        </a:spcBef>
        <a:spcAft>
          <a:spcPct val="0"/>
        </a:spcAft>
        <a:defRPr sz="4300">
          <a:solidFill>
            <a:schemeClr val="tx1"/>
          </a:solidFill>
          <a:latin typeface="Calibri Light" panose="020F0302020204030204" pitchFamily="34" charset="0"/>
        </a:defRPr>
      </a:lvl3pPr>
      <a:lvl4pPr algn="l" defTabSz="911225" rtl="0" fontAlgn="base">
        <a:lnSpc>
          <a:spcPct val="90000"/>
        </a:lnSpc>
        <a:spcBef>
          <a:spcPct val="0"/>
        </a:spcBef>
        <a:spcAft>
          <a:spcPct val="0"/>
        </a:spcAft>
        <a:defRPr sz="4300">
          <a:solidFill>
            <a:schemeClr val="tx1"/>
          </a:solidFill>
          <a:latin typeface="Calibri Light" panose="020F0302020204030204" pitchFamily="34" charset="0"/>
        </a:defRPr>
      </a:lvl4pPr>
      <a:lvl5pPr algn="l" defTabSz="911225" rtl="0" fontAlgn="base">
        <a:lnSpc>
          <a:spcPct val="90000"/>
        </a:lnSpc>
        <a:spcBef>
          <a:spcPct val="0"/>
        </a:spcBef>
        <a:spcAft>
          <a:spcPct val="0"/>
        </a:spcAft>
        <a:defRPr sz="4300">
          <a:solidFill>
            <a:schemeClr val="tx1"/>
          </a:solidFill>
          <a:latin typeface="Calibri Light" panose="020F0302020204030204" pitchFamily="34" charset="0"/>
        </a:defRPr>
      </a:lvl5pPr>
      <a:lvl6pPr marL="457200" algn="l" defTabSz="911225" rtl="0" fontAlgn="base">
        <a:lnSpc>
          <a:spcPct val="90000"/>
        </a:lnSpc>
        <a:spcBef>
          <a:spcPct val="0"/>
        </a:spcBef>
        <a:spcAft>
          <a:spcPct val="0"/>
        </a:spcAft>
        <a:defRPr sz="4300">
          <a:solidFill>
            <a:schemeClr val="tx1"/>
          </a:solidFill>
          <a:latin typeface="Calibri Light" panose="020F0302020204030204" pitchFamily="34" charset="0"/>
        </a:defRPr>
      </a:lvl6pPr>
      <a:lvl7pPr marL="914400" algn="l" defTabSz="911225" rtl="0" fontAlgn="base">
        <a:lnSpc>
          <a:spcPct val="90000"/>
        </a:lnSpc>
        <a:spcBef>
          <a:spcPct val="0"/>
        </a:spcBef>
        <a:spcAft>
          <a:spcPct val="0"/>
        </a:spcAft>
        <a:defRPr sz="4300">
          <a:solidFill>
            <a:schemeClr val="tx1"/>
          </a:solidFill>
          <a:latin typeface="Calibri Light" panose="020F0302020204030204" pitchFamily="34" charset="0"/>
        </a:defRPr>
      </a:lvl7pPr>
      <a:lvl8pPr marL="1371600" algn="l" defTabSz="911225" rtl="0" fontAlgn="base">
        <a:lnSpc>
          <a:spcPct val="90000"/>
        </a:lnSpc>
        <a:spcBef>
          <a:spcPct val="0"/>
        </a:spcBef>
        <a:spcAft>
          <a:spcPct val="0"/>
        </a:spcAft>
        <a:defRPr sz="4300">
          <a:solidFill>
            <a:schemeClr val="tx1"/>
          </a:solidFill>
          <a:latin typeface="Calibri Light" panose="020F0302020204030204" pitchFamily="34" charset="0"/>
        </a:defRPr>
      </a:lvl8pPr>
      <a:lvl9pPr marL="1828800" algn="l" defTabSz="911225" rtl="0" fontAlgn="base">
        <a:lnSpc>
          <a:spcPct val="90000"/>
        </a:lnSpc>
        <a:spcBef>
          <a:spcPct val="0"/>
        </a:spcBef>
        <a:spcAft>
          <a:spcPct val="0"/>
        </a:spcAft>
        <a:defRPr sz="4300">
          <a:solidFill>
            <a:schemeClr val="tx1"/>
          </a:solidFill>
          <a:latin typeface="Calibri Light" panose="020F0302020204030204" pitchFamily="34" charset="0"/>
        </a:defRPr>
      </a:lvl9pPr>
    </p:titleStyle>
    <p:bodyStyle>
      <a:lvl1pPr marL="227013" indent="-227013" algn="l" defTabSz="911225" rtl="0" fontAlgn="base">
        <a:lnSpc>
          <a:spcPct val="90000"/>
        </a:lnSpc>
        <a:spcBef>
          <a:spcPts val="1000"/>
        </a:spcBef>
        <a:spcAft>
          <a:spcPct val="0"/>
        </a:spcAft>
        <a:buFont typeface="Arial" panose="020B0604020202020204" pitchFamily="34" charset="0"/>
        <a:buChar char="•"/>
        <a:defRPr sz="2700" kern="1200">
          <a:solidFill>
            <a:schemeClr val="tx1"/>
          </a:solidFill>
          <a:latin typeface="+mn-lt"/>
          <a:ea typeface="+mn-ea"/>
          <a:cs typeface="+mn-cs"/>
        </a:defRPr>
      </a:lvl1pPr>
      <a:lvl2pPr marL="682625" indent="-227013" algn="l" defTabSz="911225" rtl="0" fontAlgn="base">
        <a:lnSpc>
          <a:spcPct val="90000"/>
        </a:lnSpc>
        <a:spcBef>
          <a:spcPts val="500"/>
        </a:spcBef>
        <a:spcAft>
          <a:spcPct val="0"/>
        </a:spcAft>
        <a:buFont typeface="Arial" panose="020B0604020202020204" pitchFamily="34" charset="0"/>
        <a:buChar char="•"/>
        <a:defRPr sz="2300" kern="1200">
          <a:solidFill>
            <a:schemeClr val="tx1"/>
          </a:solidFill>
          <a:latin typeface="+mn-lt"/>
          <a:ea typeface="+mn-ea"/>
          <a:cs typeface="+mn-cs"/>
        </a:defRPr>
      </a:lvl2pPr>
      <a:lvl3pPr marL="1139825" indent="-227013" algn="l" defTabSz="911225" rtl="0" fontAlgn="base">
        <a:lnSpc>
          <a:spcPct val="90000"/>
        </a:lnSpc>
        <a:spcBef>
          <a:spcPts val="500"/>
        </a:spcBef>
        <a:spcAft>
          <a:spcPct val="0"/>
        </a:spcAft>
        <a:buFont typeface="Arial" panose="020B0604020202020204" pitchFamily="34" charset="0"/>
        <a:buChar char="•"/>
        <a:defRPr sz="1900" kern="1200">
          <a:solidFill>
            <a:schemeClr val="tx1"/>
          </a:solidFill>
          <a:latin typeface="+mn-lt"/>
          <a:ea typeface="+mn-ea"/>
          <a:cs typeface="+mn-cs"/>
        </a:defRPr>
      </a:lvl3pPr>
      <a:lvl4pPr marL="1595438" indent="-227013" algn="l" defTabSz="911225" rtl="0" fontAlgn="base">
        <a:lnSpc>
          <a:spcPct val="90000"/>
        </a:lnSpc>
        <a:spcBef>
          <a:spcPts val="500"/>
        </a:spcBef>
        <a:spcAft>
          <a:spcPct val="0"/>
        </a:spcAft>
        <a:buFont typeface="Arial" panose="020B0604020202020204" pitchFamily="34" charset="0"/>
        <a:buChar char="•"/>
        <a:defRPr sz="1700" kern="1200">
          <a:solidFill>
            <a:schemeClr val="tx1"/>
          </a:solidFill>
          <a:latin typeface="+mn-lt"/>
          <a:ea typeface="+mn-ea"/>
          <a:cs typeface="+mn-cs"/>
        </a:defRPr>
      </a:lvl4pPr>
      <a:lvl5pPr marL="2051050" indent="-227013" algn="l" defTabSz="911225" rtl="0" fontAlgn="base">
        <a:lnSpc>
          <a:spcPct val="90000"/>
        </a:lnSpc>
        <a:spcBef>
          <a:spcPts val="500"/>
        </a:spcBef>
        <a:spcAft>
          <a:spcPct val="0"/>
        </a:spcAft>
        <a:buFont typeface="Arial" panose="020B0604020202020204" pitchFamily="34" charset="0"/>
        <a:buChar char="•"/>
        <a:defRPr sz="1700"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609521" y="274638"/>
            <a:ext cx="1097295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en-US" smtClean="0"/>
              <a:t>Bấm &amp; sửa kiểu tiêu đề</a:t>
            </a:r>
            <a:endParaRPr lang="en-US" altLang="en-US" smtClean="0"/>
          </a:p>
        </p:txBody>
      </p:sp>
      <p:sp>
        <p:nvSpPr>
          <p:cNvPr id="1027" name="Nơi giữ chỗ cho Văn bản 2"/>
          <p:cNvSpPr>
            <a:spLocks noGrp="1"/>
          </p:cNvSpPr>
          <p:nvPr>
            <p:ph type="body" idx="1"/>
          </p:nvPr>
        </p:nvSpPr>
        <p:spPr bwMode="auto">
          <a:xfrm>
            <a:off x="609521" y="1600201"/>
            <a:ext cx="1097295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en-US" smtClean="0"/>
              <a:t>Bấm &amp; sửa kiểu tiêu đề</a:t>
            </a:r>
          </a:p>
          <a:p>
            <a:pPr lvl="1"/>
            <a:r>
              <a:rPr lang="vi-VN" altLang="en-US" smtClean="0"/>
              <a:t>Mức hai</a:t>
            </a:r>
          </a:p>
          <a:p>
            <a:pPr lvl="2"/>
            <a:r>
              <a:rPr lang="vi-VN" altLang="en-US" smtClean="0"/>
              <a:t>Mức ba</a:t>
            </a:r>
          </a:p>
          <a:p>
            <a:pPr lvl="3"/>
            <a:r>
              <a:rPr lang="vi-VN" altLang="en-US" smtClean="0"/>
              <a:t>Mức bốn</a:t>
            </a:r>
          </a:p>
          <a:p>
            <a:pPr lvl="4"/>
            <a:r>
              <a:rPr lang="vi-VN" altLang="en-US" smtClean="0"/>
              <a:t>Mức năm</a:t>
            </a:r>
            <a:endParaRPr lang="en-US" altLang="en-US" smtClean="0"/>
          </a:p>
        </p:txBody>
      </p:sp>
      <p:sp>
        <p:nvSpPr>
          <p:cNvPr id="4" name="Nơi giữ chỗ cho Ngày tháng 3"/>
          <p:cNvSpPr>
            <a:spLocks noGrp="1"/>
          </p:cNvSpPr>
          <p:nvPr>
            <p:ph type="dt" sz="half" idx="2"/>
          </p:nvPr>
        </p:nvSpPr>
        <p:spPr>
          <a:xfrm>
            <a:off x="609521" y="6356351"/>
            <a:ext cx="2843898" cy="365125"/>
          </a:xfrm>
          <a:prstGeom prst="rect">
            <a:avLst/>
          </a:prstGeom>
        </p:spPr>
        <p:txBody>
          <a:bodyPr vert="horz" lIns="91440" tIns="45720" rIns="91440" bIns="45720" rtlCol="0" anchor="ctr"/>
          <a:lstStyle>
            <a:lvl1pPr algn="l">
              <a:spcBef>
                <a:spcPct val="50000"/>
              </a:spcBef>
              <a:defRPr sz="1200">
                <a:solidFill>
                  <a:schemeClr val="tx1">
                    <a:tint val="75000"/>
                  </a:schemeClr>
                </a:solidFill>
              </a:defRPr>
            </a:lvl1pPr>
          </a:lstStyle>
          <a:p>
            <a:pPr defTabSz="914400" eaLnBrk="0" fontAlgn="base" hangingPunct="0">
              <a:spcAft>
                <a:spcPct val="0"/>
              </a:spcAft>
              <a:defRPr/>
            </a:pPr>
            <a:r>
              <a:rPr lang="en-US" smtClean="0">
                <a:solidFill>
                  <a:prstClr val="black">
                    <a:tint val="75000"/>
                  </a:prstClr>
                </a:solidFill>
                <a:latin typeface=".VnTime" panose="020B7200000000000000" pitchFamily="34" charset="0"/>
              </a:rPr>
              <a:t>31/10/2008</a:t>
            </a:r>
            <a:endParaRPr lang="en-US">
              <a:solidFill>
                <a:prstClr val="black">
                  <a:tint val="75000"/>
                </a:prstClr>
              </a:solidFill>
              <a:latin typeface=".VnTime" panose="020B7200000000000000" pitchFamily="34" charset="0"/>
            </a:endParaRPr>
          </a:p>
        </p:txBody>
      </p:sp>
      <p:sp>
        <p:nvSpPr>
          <p:cNvPr id="5" name="Nơi giữ chỗ cho Chân trang 4"/>
          <p:cNvSpPr>
            <a:spLocks noGrp="1"/>
          </p:cNvSpPr>
          <p:nvPr>
            <p:ph type="ftr" sz="quarter" idx="3"/>
          </p:nvPr>
        </p:nvSpPr>
        <p:spPr>
          <a:xfrm>
            <a:off x="4164792" y="6356351"/>
            <a:ext cx="3862417" cy="365125"/>
          </a:xfrm>
          <a:prstGeom prst="rect">
            <a:avLst/>
          </a:prstGeom>
        </p:spPr>
        <p:txBody>
          <a:bodyPr vert="horz" lIns="91440" tIns="45720" rIns="91440" bIns="45720" rtlCol="0" anchor="ctr"/>
          <a:lstStyle>
            <a:lvl1pPr algn="ctr">
              <a:spcBef>
                <a:spcPct val="50000"/>
              </a:spcBef>
              <a:defRPr sz="1200">
                <a:solidFill>
                  <a:schemeClr val="tx1">
                    <a:tint val="75000"/>
                  </a:schemeClr>
                </a:solidFill>
              </a:defRPr>
            </a:lvl1pPr>
          </a:lstStyle>
          <a:p>
            <a:pPr defTabSz="914400" eaLnBrk="0" fontAlgn="base" hangingPunct="0">
              <a:spcAft>
                <a:spcPct val="0"/>
              </a:spcAft>
              <a:defRPr/>
            </a:pPr>
            <a:endParaRPr lang="en-US">
              <a:solidFill>
                <a:prstClr val="black">
                  <a:tint val="75000"/>
                </a:prstClr>
              </a:solidFill>
              <a:latin typeface=".VnTime" panose="020B7200000000000000" pitchFamily="34" charset="0"/>
            </a:endParaRPr>
          </a:p>
        </p:txBody>
      </p:sp>
      <p:sp>
        <p:nvSpPr>
          <p:cNvPr id="6" name="Nơi giữ chỗ cho Số hiệu Bản chiếu 5"/>
          <p:cNvSpPr>
            <a:spLocks noGrp="1"/>
          </p:cNvSpPr>
          <p:nvPr>
            <p:ph type="sldNum" sz="quarter" idx="4"/>
          </p:nvPr>
        </p:nvSpPr>
        <p:spPr>
          <a:xfrm>
            <a:off x="8738581" y="6356351"/>
            <a:ext cx="2843898" cy="365125"/>
          </a:xfrm>
          <a:prstGeom prst="rect">
            <a:avLst/>
          </a:prstGeom>
        </p:spPr>
        <p:txBody>
          <a:bodyPr vert="horz" wrap="square" lIns="91440" tIns="45720" rIns="91440" bIns="45720" numCol="1" anchor="ctr" anchorCtr="0" compatLnSpc="1">
            <a:prstTxWarp prst="textNoShape">
              <a:avLst/>
            </a:prstTxWarp>
          </a:bodyPr>
          <a:lstStyle>
            <a:lvl1pPr algn="r">
              <a:spcBef>
                <a:spcPct val="50000"/>
              </a:spcBef>
              <a:defRPr sz="1200">
                <a:solidFill>
                  <a:srgbClr val="898989"/>
                </a:solidFill>
              </a:defRPr>
            </a:lvl1pPr>
          </a:lstStyle>
          <a:p>
            <a:pPr defTabSz="914400" eaLnBrk="0" fontAlgn="base" hangingPunct="0">
              <a:spcAft>
                <a:spcPct val="0"/>
              </a:spcAft>
              <a:defRPr/>
            </a:pPr>
            <a:fld id="{528DF184-28D5-406E-AD1C-ADE8F0BACE4E}" type="slidenum">
              <a:rPr lang="en-US" altLang="en-US" smtClean="0">
                <a:latin typeface=".VnTime" panose="020B7200000000000000" pitchFamily="34" charset="0"/>
              </a:rPr>
              <a:pPr defTabSz="914400" eaLnBrk="0" fontAlgn="base" hangingPunct="0">
                <a:spcAft>
                  <a:spcPct val="0"/>
                </a:spcAft>
                <a:defRPr/>
              </a:pPr>
              <a:t>‹#›</a:t>
            </a:fld>
            <a:endParaRPr lang="en-US" altLang="en-US">
              <a:latin typeface=".VnTime" panose="020B7200000000000000" pitchFamily="34" charset="0"/>
            </a:endParaRPr>
          </a:p>
        </p:txBody>
      </p:sp>
    </p:spTree>
    <p:extLst>
      <p:ext uri="{BB962C8B-B14F-4D97-AF65-F5344CB8AC3E}">
        <p14:creationId xmlns:p14="http://schemas.microsoft.com/office/powerpoint/2010/main" val="49861999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图文框 6">
            <a:extLst/>
          </p:cNvPr>
          <p:cNvSpPr/>
          <p:nvPr userDrawn="1"/>
        </p:nvSpPr>
        <p:spPr>
          <a:xfrm>
            <a:off x="315913" y="349250"/>
            <a:ext cx="11560175" cy="6159500"/>
          </a:xfrm>
          <a:prstGeom prst="frame">
            <a:avLst>
              <a:gd name="adj1" fmla="val 542"/>
            </a:avLst>
          </a:prstGeom>
          <a:gradFill flip="none" rotWithShape="1">
            <a:gsLst>
              <a:gs pos="0">
                <a:srgbClr val="B5853D"/>
              </a:gs>
              <a:gs pos="49000">
                <a:srgbClr val="E2BE5A"/>
              </a:gs>
              <a:gs pos="100000">
                <a:srgbClr val="B5853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514301" rtl="0" eaLnBrk="1" fontAlgn="auto" latinLnBrk="0" hangingPunct="1">
              <a:lnSpc>
                <a:spcPct val="100000"/>
              </a:lnSpc>
              <a:spcBef>
                <a:spcPts val="0"/>
              </a:spcBef>
              <a:spcAft>
                <a:spcPts val="0"/>
              </a:spcAft>
              <a:buClrTx/>
              <a:buSzTx/>
              <a:buFontTx/>
              <a:buNone/>
              <a:tabLst/>
              <a:defRPr/>
            </a:pPr>
            <a:endParaRPr kumimoji="0" lang="zh-CN" altLang="en-US" sz="1013" b="0" i="0" u="none" strike="noStrike" kern="1200" cap="none" spc="0" normalizeH="0" baseline="0" noProof="0">
              <a:ln>
                <a:noFill/>
              </a:ln>
              <a:solidFill>
                <a:prstClr val="black"/>
              </a:solidFill>
              <a:effectLst/>
              <a:uLnTx/>
              <a:uFillTx/>
              <a:latin typeface="Arial"/>
              <a:ea typeface="微软雅黑"/>
              <a:cs typeface="+mn-cs"/>
            </a:endParaRPr>
          </a:p>
        </p:txBody>
      </p:sp>
      <p:pic>
        <p:nvPicPr>
          <p:cNvPr id="8" name="图片 7">
            <a:extLst/>
          </p:cNvPr>
          <p:cNvPicPr>
            <a:picLocks noChangeAspect="1"/>
          </p:cNvPicPr>
          <p:nvPr userDrawn="1"/>
        </p:nvPicPr>
        <p:blipFill>
          <a:blip r:embed="rId51"/>
          <a:srcRect l="21709" t="28104"/>
          <a:stretch>
            <a:fillRect/>
          </a:stretch>
        </p:blipFill>
        <p:spPr>
          <a:xfrm rot="21135172">
            <a:off x="-148158" y="-201943"/>
            <a:ext cx="3398403" cy="1968048"/>
          </a:xfrm>
          <a:custGeom>
            <a:avLst/>
            <a:gdLst>
              <a:gd name="connsiteX0" fmla="*/ 267739 w 3398402"/>
              <a:gd name="connsiteY0" fmla="*/ 0 h 1968048"/>
              <a:gd name="connsiteX1" fmla="*/ 3398402 w 3398402"/>
              <a:gd name="connsiteY1" fmla="*/ 425905 h 1968048"/>
              <a:gd name="connsiteX2" fmla="*/ 3398402 w 3398402"/>
              <a:gd name="connsiteY2" fmla="*/ 1968048 h 1968048"/>
              <a:gd name="connsiteX3" fmla="*/ 0 w 3398402"/>
              <a:gd name="connsiteY3" fmla="*/ 1968048 h 1968048"/>
            </a:gdLst>
            <a:ahLst/>
            <a:cxnLst>
              <a:cxn ang="0">
                <a:pos x="connsiteX0" y="connsiteY0"/>
              </a:cxn>
              <a:cxn ang="0">
                <a:pos x="connsiteX1" y="connsiteY1"/>
              </a:cxn>
              <a:cxn ang="0">
                <a:pos x="connsiteX2" y="connsiteY2"/>
              </a:cxn>
              <a:cxn ang="0">
                <a:pos x="connsiteX3" y="connsiteY3"/>
              </a:cxn>
            </a:cxnLst>
            <a:rect l="l" t="t" r="r" b="b"/>
            <a:pathLst>
              <a:path w="3398402" h="1968048">
                <a:moveTo>
                  <a:pt x="267739" y="0"/>
                </a:moveTo>
                <a:lnTo>
                  <a:pt x="3398402" y="425905"/>
                </a:lnTo>
                <a:lnTo>
                  <a:pt x="3398402" y="1968048"/>
                </a:lnTo>
                <a:lnTo>
                  <a:pt x="0" y="1968048"/>
                </a:lnTo>
                <a:close/>
              </a:path>
            </a:pathLst>
          </a:custGeom>
        </p:spPr>
      </p:pic>
      <p:pic>
        <p:nvPicPr>
          <p:cNvPr id="9" name="图片 8">
            <a:extLst/>
          </p:cNvPr>
          <p:cNvPicPr>
            <a:picLocks noChangeAspect="1"/>
          </p:cNvPicPr>
          <p:nvPr userDrawn="1"/>
        </p:nvPicPr>
        <p:blipFill>
          <a:blip r:embed="rId52"/>
          <a:srcRect r="24130" b="22282"/>
          <a:stretch>
            <a:fillRect/>
          </a:stretch>
        </p:blipFill>
        <p:spPr>
          <a:xfrm>
            <a:off x="9258302" y="4688356"/>
            <a:ext cx="2933700" cy="2169649"/>
          </a:xfrm>
          <a:custGeom>
            <a:avLst/>
            <a:gdLst>
              <a:gd name="connsiteX0" fmla="*/ 0 w 2933700"/>
              <a:gd name="connsiteY0" fmla="*/ 0 h 2169649"/>
              <a:gd name="connsiteX1" fmla="*/ 2933700 w 2933700"/>
              <a:gd name="connsiteY1" fmla="*/ 0 h 2169649"/>
              <a:gd name="connsiteX2" fmla="*/ 2933700 w 2933700"/>
              <a:gd name="connsiteY2" fmla="*/ 2169649 h 2169649"/>
              <a:gd name="connsiteX3" fmla="*/ 0 w 2933700"/>
              <a:gd name="connsiteY3" fmla="*/ 2169649 h 2169649"/>
            </a:gdLst>
            <a:ahLst/>
            <a:cxnLst>
              <a:cxn ang="0">
                <a:pos x="connsiteX0" y="connsiteY0"/>
              </a:cxn>
              <a:cxn ang="0">
                <a:pos x="connsiteX1" y="connsiteY1"/>
              </a:cxn>
              <a:cxn ang="0">
                <a:pos x="connsiteX2" y="connsiteY2"/>
              </a:cxn>
              <a:cxn ang="0">
                <a:pos x="connsiteX3" y="connsiteY3"/>
              </a:cxn>
            </a:cxnLst>
            <a:rect l="l" t="t" r="r" b="b"/>
            <a:pathLst>
              <a:path w="2933700" h="2169649">
                <a:moveTo>
                  <a:pt x="0" y="0"/>
                </a:moveTo>
                <a:lnTo>
                  <a:pt x="2933700" y="0"/>
                </a:lnTo>
                <a:lnTo>
                  <a:pt x="2933700" y="2169649"/>
                </a:lnTo>
                <a:lnTo>
                  <a:pt x="0" y="2169649"/>
                </a:lnTo>
                <a:close/>
              </a:path>
            </a:pathLst>
          </a:custGeom>
        </p:spPr>
      </p:pic>
    </p:spTree>
    <p:extLst>
      <p:ext uri="{BB962C8B-B14F-4D97-AF65-F5344CB8AC3E}">
        <p14:creationId xmlns:p14="http://schemas.microsoft.com/office/powerpoint/2010/main" val="198039357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 id="2147483731" r:id="rId28"/>
    <p:sldLayoutId id="2147483732" r:id="rId29"/>
    <p:sldLayoutId id="2147483733" r:id="rId30"/>
    <p:sldLayoutId id="2147483734" r:id="rId31"/>
    <p:sldLayoutId id="2147483735" r:id="rId32"/>
    <p:sldLayoutId id="2147483736" r:id="rId33"/>
    <p:sldLayoutId id="2147483737" r:id="rId34"/>
    <p:sldLayoutId id="2147483738" r:id="rId35"/>
    <p:sldLayoutId id="2147483739" r:id="rId36"/>
    <p:sldLayoutId id="2147483740" r:id="rId37"/>
    <p:sldLayoutId id="2147483741" r:id="rId38"/>
    <p:sldLayoutId id="2147483742" r:id="rId39"/>
    <p:sldLayoutId id="2147483743" r:id="rId40"/>
    <p:sldLayoutId id="2147483744" r:id="rId41"/>
    <p:sldLayoutId id="2147483745" r:id="rId42"/>
    <p:sldLayoutId id="2147483746" r:id="rId43"/>
    <p:sldLayoutId id="2147483747" r:id="rId44"/>
    <p:sldLayoutId id="2147483748" r:id="rId45"/>
    <p:sldLayoutId id="2147483749" r:id="rId46"/>
    <p:sldLayoutId id="2147483750" r:id="rId47"/>
    <p:sldLayoutId id="2147483751" r:id="rId48"/>
    <p:sldLayoutId id="2147483752" r:id="rId49"/>
  </p:sldLayoutIdLst>
  <p:txStyles>
    <p:titleStyle>
      <a:lvl1pPr algn="l" defTabSz="512763" rtl="0" eaLnBrk="0" fontAlgn="base" hangingPunct="0">
        <a:lnSpc>
          <a:spcPct val="90000"/>
        </a:lnSpc>
        <a:spcBef>
          <a:spcPct val="0"/>
        </a:spcBef>
        <a:spcAft>
          <a:spcPct val="0"/>
        </a:spcAft>
        <a:defRPr sz="2400" kern="1200">
          <a:solidFill>
            <a:schemeClr val="tx1"/>
          </a:solidFill>
          <a:latin typeface="+mj-lt"/>
          <a:ea typeface="Microsoft YaHei" panose="020B0503020204020204" pitchFamily="34" charset="-122"/>
          <a:cs typeface="+mj-cs"/>
        </a:defRPr>
      </a:lvl1pPr>
      <a:lvl2pPr algn="l" defTabSz="512763" rtl="0" eaLnBrk="0" fontAlgn="base" hangingPunct="0">
        <a:lnSpc>
          <a:spcPct val="90000"/>
        </a:lnSpc>
        <a:spcBef>
          <a:spcPct val="0"/>
        </a:spcBef>
        <a:spcAft>
          <a:spcPct val="0"/>
        </a:spcAft>
        <a:defRPr sz="2400">
          <a:solidFill>
            <a:schemeClr val="tx1"/>
          </a:solidFill>
          <a:latin typeface="Arial" panose="020B0604020202020204" pitchFamily="34" charset="0"/>
          <a:ea typeface="Microsoft YaHei" panose="020B0503020204020204" pitchFamily="34" charset="-122"/>
        </a:defRPr>
      </a:lvl2pPr>
      <a:lvl3pPr algn="l" defTabSz="512763" rtl="0" eaLnBrk="0" fontAlgn="base" hangingPunct="0">
        <a:lnSpc>
          <a:spcPct val="90000"/>
        </a:lnSpc>
        <a:spcBef>
          <a:spcPct val="0"/>
        </a:spcBef>
        <a:spcAft>
          <a:spcPct val="0"/>
        </a:spcAft>
        <a:defRPr sz="2400">
          <a:solidFill>
            <a:schemeClr val="tx1"/>
          </a:solidFill>
          <a:latin typeface="Arial" panose="020B0604020202020204" pitchFamily="34" charset="0"/>
          <a:ea typeface="Microsoft YaHei" panose="020B0503020204020204" pitchFamily="34" charset="-122"/>
        </a:defRPr>
      </a:lvl3pPr>
      <a:lvl4pPr algn="l" defTabSz="512763" rtl="0" eaLnBrk="0" fontAlgn="base" hangingPunct="0">
        <a:lnSpc>
          <a:spcPct val="90000"/>
        </a:lnSpc>
        <a:spcBef>
          <a:spcPct val="0"/>
        </a:spcBef>
        <a:spcAft>
          <a:spcPct val="0"/>
        </a:spcAft>
        <a:defRPr sz="2400">
          <a:solidFill>
            <a:schemeClr val="tx1"/>
          </a:solidFill>
          <a:latin typeface="Arial" panose="020B0604020202020204" pitchFamily="34" charset="0"/>
          <a:ea typeface="Microsoft YaHei" panose="020B0503020204020204" pitchFamily="34" charset="-122"/>
        </a:defRPr>
      </a:lvl4pPr>
      <a:lvl5pPr algn="l" defTabSz="512763" rtl="0" eaLnBrk="0" fontAlgn="base" hangingPunct="0">
        <a:lnSpc>
          <a:spcPct val="90000"/>
        </a:lnSpc>
        <a:spcBef>
          <a:spcPct val="0"/>
        </a:spcBef>
        <a:spcAft>
          <a:spcPct val="0"/>
        </a:spcAft>
        <a:defRPr sz="2400">
          <a:solidFill>
            <a:schemeClr val="tx1"/>
          </a:solidFill>
          <a:latin typeface="Arial" panose="020B0604020202020204" pitchFamily="34" charset="0"/>
          <a:ea typeface="Microsoft YaHei" panose="020B0503020204020204" pitchFamily="34" charset="-122"/>
        </a:defRPr>
      </a:lvl5pPr>
      <a:lvl6pPr marL="265816" algn="l" defTabSz="514096" rtl="0" fontAlgn="base">
        <a:lnSpc>
          <a:spcPct val="90000"/>
        </a:lnSpc>
        <a:spcBef>
          <a:spcPct val="0"/>
        </a:spcBef>
        <a:spcAft>
          <a:spcPct val="0"/>
        </a:spcAft>
        <a:defRPr sz="2442">
          <a:solidFill>
            <a:schemeClr val="tx1"/>
          </a:solidFill>
          <a:latin typeface="Arial" panose="020B0604020202020204" pitchFamily="34" charset="0"/>
          <a:ea typeface="微软雅黑" panose="020B0503020204020204" pitchFamily="34" charset="-122"/>
        </a:defRPr>
      </a:lvl6pPr>
      <a:lvl7pPr marL="531632" algn="l" defTabSz="514096" rtl="0" fontAlgn="base">
        <a:lnSpc>
          <a:spcPct val="90000"/>
        </a:lnSpc>
        <a:spcBef>
          <a:spcPct val="0"/>
        </a:spcBef>
        <a:spcAft>
          <a:spcPct val="0"/>
        </a:spcAft>
        <a:defRPr sz="2442">
          <a:solidFill>
            <a:schemeClr val="tx1"/>
          </a:solidFill>
          <a:latin typeface="Arial" panose="020B0604020202020204" pitchFamily="34" charset="0"/>
          <a:ea typeface="微软雅黑" panose="020B0503020204020204" pitchFamily="34" charset="-122"/>
        </a:defRPr>
      </a:lvl7pPr>
      <a:lvl8pPr marL="797448" algn="l" defTabSz="514096" rtl="0" fontAlgn="base">
        <a:lnSpc>
          <a:spcPct val="90000"/>
        </a:lnSpc>
        <a:spcBef>
          <a:spcPct val="0"/>
        </a:spcBef>
        <a:spcAft>
          <a:spcPct val="0"/>
        </a:spcAft>
        <a:defRPr sz="2442">
          <a:solidFill>
            <a:schemeClr val="tx1"/>
          </a:solidFill>
          <a:latin typeface="Arial" panose="020B0604020202020204" pitchFamily="34" charset="0"/>
          <a:ea typeface="微软雅黑" panose="020B0503020204020204" pitchFamily="34" charset="-122"/>
        </a:defRPr>
      </a:lvl8pPr>
      <a:lvl9pPr marL="1063265" algn="l" defTabSz="514096" rtl="0" fontAlgn="base">
        <a:lnSpc>
          <a:spcPct val="90000"/>
        </a:lnSpc>
        <a:spcBef>
          <a:spcPct val="0"/>
        </a:spcBef>
        <a:spcAft>
          <a:spcPct val="0"/>
        </a:spcAft>
        <a:defRPr sz="2442">
          <a:solidFill>
            <a:schemeClr val="tx1"/>
          </a:solidFill>
          <a:latin typeface="Arial" panose="020B0604020202020204" pitchFamily="34" charset="0"/>
          <a:ea typeface="微软雅黑" panose="020B0503020204020204" pitchFamily="34" charset="-122"/>
        </a:defRPr>
      </a:lvl9pPr>
    </p:titleStyle>
    <p:bodyStyle>
      <a:lvl1pPr marL="127000" indent="-127000" algn="l" defTabSz="512763" rtl="0" eaLnBrk="0" fontAlgn="base" hangingPunct="0">
        <a:lnSpc>
          <a:spcPct val="90000"/>
        </a:lnSpc>
        <a:spcBef>
          <a:spcPts val="563"/>
        </a:spcBef>
        <a:spcAft>
          <a:spcPct val="0"/>
        </a:spcAft>
        <a:buFont typeface="Arial" panose="020B0604020202020204" pitchFamily="34" charset="0"/>
        <a:buChar char="•"/>
        <a:defRPr sz="1500" kern="1200">
          <a:solidFill>
            <a:schemeClr val="tx1"/>
          </a:solidFill>
          <a:latin typeface="+mn-lt"/>
          <a:ea typeface="Microsoft YaHei" panose="020B0503020204020204" pitchFamily="34" charset="-122"/>
          <a:cs typeface="+mn-cs"/>
        </a:defRPr>
      </a:lvl1pPr>
      <a:lvl2pPr marL="384175" indent="-127000" algn="l" defTabSz="512763" rtl="0" eaLnBrk="0" fontAlgn="base" hangingPunct="0">
        <a:lnSpc>
          <a:spcPct val="90000"/>
        </a:lnSpc>
        <a:spcBef>
          <a:spcPts val="275"/>
        </a:spcBef>
        <a:spcAft>
          <a:spcPct val="0"/>
        </a:spcAft>
        <a:buFont typeface="Arial" panose="020B0604020202020204" pitchFamily="34" charset="0"/>
        <a:buChar char="•"/>
        <a:defRPr sz="1200" kern="1200">
          <a:solidFill>
            <a:schemeClr val="tx1"/>
          </a:solidFill>
          <a:latin typeface="+mn-lt"/>
          <a:ea typeface="Microsoft YaHei" panose="020B0503020204020204" pitchFamily="34" charset="-122"/>
          <a:cs typeface="+mn-cs"/>
        </a:defRPr>
      </a:lvl2pPr>
      <a:lvl3pPr marL="641350" indent="-127000" algn="l" defTabSz="512763" rtl="0" eaLnBrk="0" fontAlgn="base" hangingPunct="0">
        <a:lnSpc>
          <a:spcPct val="90000"/>
        </a:lnSpc>
        <a:spcBef>
          <a:spcPts val="275"/>
        </a:spcBef>
        <a:spcAft>
          <a:spcPct val="0"/>
        </a:spcAft>
        <a:buFont typeface="Arial" panose="020B0604020202020204" pitchFamily="34" charset="0"/>
        <a:buChar char="•"/>
        <a:defRPr sz="1000" kern="1200">
          <a:solidFill>
            <a:schemeClr val="tx1"/>
          </a:solidFill>
          <a:latin typeface="+mn-lt"/>
          <a:ea typeface="Microsoft YaHei" panose="020B0503020204020204" pitchFamily="34" charset="-122"/>
          <a:cs typeface="+mn-cs"/>
        </a:defRPr>
      </a:lvl3pPr>
      <a:lvl4pPr marL="898525" indent="-127000" algn="l" defTabSz="512763" rtl="0" eaLnBrk="0" fontAlgn="base" hangingPunct="0">
        <a:lnSpc>
          <a:spcPct val="90000"/>
        </a:lnSpc>
        <a:spcBef>
          <a:spcPts val="275"/>
        </a:spcBef>
        <a:spcAft>
          <a:spcPct val="0"/>
        </a:spcAft>
        <a:buFont typeface="Arial" panose="020B0604020202020204" pitchFamily="34" charset="0"/>
        <a:buChar char="•"/>
        <a:defRPr sz="900" kern="1200">
          <a:solidFill>
            <a:schemeClr val="tx1"/>
          </a:solidFill>
          <a:latin typeface="+mn-lt"/>
          <a:ea typeface="Microsoft YaHei" panose="020B0503020204020204" pitchFamily="34" charset="-122"/>
          <a:cs typeface="+mn-cs"/>
        </a:defRPr>
      </a:lvl4pPr>
      <a:lvl5pPr marL="1155700" indent="-127000" algn="l" defTabSz="512763" rtl="0" eaLnBrk="0" fontAlgn="base" hangingPunct="0">
        <a:lnSpc>
          <a:spcPct val="90000"/>
        </a:lnSpc>
        <a:spcBef>
          <a:spcPts val="275"/>
        </a:spcBef>
        <a:spcAft>
          <a:spcPct val="0"/>
        </a:spcAft>
        <a:buFont typeface="Arial" panose="020B0604020202020204" pitchFamily="34" charset="0"/>
        <a:buChar char="•"/>
        <a:defRPr sz="900" kern="1200">
          <a:solidFill>
            <a:schemeClr val="tx1"/>
          </a:solidFill>
          <a:latin typeface="+mn-lt"/>
          <a:ea typeface="Microsoft YaHei" panose="020B0503020204020204" pitchFamily="34" charset="-122"/>
          <a:cs typeface="+mn-cs"/>
        </a:defRPr>
      </a:lvl5pPr>
      <a:lvl6pPr marL="1414328" indent="-128576" algn="l" defTabSz="51430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478" indent="-128576" algn="l" defTabSz="51430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629" indent="-128576" algn="l" defTabSz="51430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779" indent="-128576" algn="l" defTabSz="514301"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zh-CN"/>
      </a:defPPr>
      <a:lvl1pPr marL="0" algn="l" defTabSz="514301" rtl="0" eaLnBrk="1" latinLnBrk="0" hangingPunct="1">
        <a:defRPr sz="1013" kern="1200">
          <a:solidFill>
            <a:schemeClr val="tx1"/>
          </a:solidFill>
          <a:latin typeface="+mn-lt"/>
          <a:ea typeface="+mn-ea"/>
          <a:cs typeface="+mn-cs"/>
        </a:defRPr>
      </a:lvl1pPr>
      <a:lvl2pPr marL="257150" algn="l" defTabSz="514301" rtl="0" eaLnBrk="1" latinLnBrk="0" hangingPunct="1">
        <a:defRPr sz="1013" kern="1200">
          <a:solidFill>
            <a:schemeClr val="tx1"/>
          </a:solidFill>
          <a:latin typeface="+mn-lt"/>
          <a:ea typeface="+mn-ea"/>
          <a:cs typeface="+mn-cs"/>
        </a:defRPr>
      </a:lvl2pPr>
      <a:lvl3pPr marL="514301" algn="l" defTabSz="514301" rtl="0" eaLnBrk="1" latinLnBrk="0" hangingPunct="1">
        <a:defRPr sz="1013" kern="1200">
          <a:solidFill>
            <a:schemeClr val="tx1"/>
          </a:solidFill>
          <a:latin typeface="+mn-lt"/>
          <a:ea typeface="+mn-ea"/>
          <a:cs typeface="+mn-cs"/>
        </a:defRPr>
      </a:lvl3pPr>
      <a:lvl4pPr marL="771452" algn="l" defTabSz="514301" rtl="0" eaLnBrk="1" latinLnBrk="0" hangingPunct="1">
        <a:defRPr sz="1013" kern="1200">
          <a:solidFill>
            <a:schemeClr val="tx1"/>
          </a:solidFill>
          <a:latin typeface="+mn-lt"/>
          <a:ea typeface="+mn-ea"/>
          <a:cs typeface="+mn-cs"/>
        </a:defRPr>
      </a:lvl4pPr>
      <a:lvl5pPr marL="1028602" algn="l" defTabSz="514301" rtl="0" eaLnBrk="1" latinLnBrk="0" hangingPunct="1">
        <a:defRPr sz="1013" kern="1200">
          <a:solidFill>
            <a:schemeClr val="tx1"/>
          </a:solidFill>
          <a:latin typeface="+mn-lt"/>
          <a:ea typeface="+mn-ea"/>
          <a:cs typeface="+mn-cs"/>
        </a:defRPr>
      </a:lvl5pPr>
      <a:lvl6pPr marL="1285752" algn="l" defTabSz="514301" rtl="0" eaLnBrk="1" latinLnBrk="0" hangingPunct="1">
        <a:defRPr sz="1013" kern="1200">
          <a:solidFill>
            <a:schemeClr val="tx1"/>
          </a:solidFill>
          <a:latin typeface="+mn-lt"/>
          <a:ea typeface="+mn-ea"/>
          <a:cs typeface="+mn-cs"/>
        </a:defRPr>
      </a:lvl6pPr>
      <a:lvl7pPr marL="1542903" algn="l" defTabSz="514301" rtl="0" eaLnBrk="1" latinLnBrk="0" hangingPunct="1">
        <a:defRPr sz="1013" kern="1200">
          <a:solidFill>
            <a:schemeClr val="tx1"/>
          </a:solidFill>
          <a:latin typeface="+mn-lt"/>
          <a:ea typeface="+mn-ea"/>
          <a:cs typeface="+mn-cs"/>
        </a:defRPr>
      </a:lvl7pPr>
      <a:lvl8pPr marL="1800053" algn="l" defTabSz="514301" rtl="0" eaLnBrk="1" latinLnBrk="0" hangingPunct="1">
        <a:defRPr sz="1013" kern="1200">
          <a:solidFill>
            <a:schemeClr val="tx1"/>
          </a:solidFill>
          <a:latin typeface="+mn-lt"/>
          <a:ea typeface="+mn-ea"/>
          <a:cs typeface="+mn-cs"/>
        </a:defRPr>
      </a:lvl8pPr>
      <a:lvl9pPr marL="2057204" algn="l" defTabSz="514301" rtl="0" eaLnBrk="1" latinLnBrk="0" hangingPunct="1">
        <a:defRPr sz="1013"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en-US" smtClean="0"/>
              <a:t>Bấm &amp; sửa kiểu tiêu đề</a:t>
            </a:r>
            <a:endParaRPr lang="en-US" altLang="en-US" smtClean="0"/>
          </a:p>
        </p:txBody>
      </p:sp>
      <p:sp>
        <p:nvSpPr>
          <p:cNvPr id="1027" name="Nơi giữ chỗ cho Văn bản 2"/>
          <p:cNvSpPr>
            <a:spLocks noGrp="1"/>
          </p:cNvSpPr>
          <p:nvPr>
            <p:ph type="body" idx="1"/>
          </p:nvPr>
        </p:nvSpPr>
        <p:spPr bwMode="auto">
          <a:xfrm>
            <a:off x="609600" y="1600201"/>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en-US" smtClean="0"/>
              <a:t>Bấm &amp; sửa kiểu tiêu đề</a:t>
            </a:r>
          </a:p>
          <a:p>
            <a:pPr lvl="1"/>
            <a:r>
              <a:rPr lang="vi-VN" altLang="en-US" smtClean="0"/>
              <a:t>Mức hai</a:t>
            </a:r>
          </a:p>
          <a:p>
            <a:pPr lvl="2"/>
            <a:r>
              <a:rPr lang="vi-VN" altLang="en-US" smtClean="0"/>
              <a:t>Mức ba</a:t>
            </a:r>
          </a:p>
          <a:p>
            <a:pPr lvl="3"/>
            <a:r>
              <a:rPr lang="vi-VN" altLang="en-US" smtClean="0"/>
              <a:t>Mức bốn</a:t>
            </a:r>
          </a:p>
          <a:p>
            <a:pPr lvl="4"/>
            <a:r>
              <a:rPr lang="vi-VN" altLang="en-US" smtClean="0"/>
              <a:t>Mức năm</a:t>
            </a:r>
            <a:endParaRPr lang="en-US" altLang="en-US" smtClean="0"/>
          </a:p>
        </p:txBody>
      </p:sp>
      <p:sp>
        <p:nvSpPr>
          <p:cNvPr id="4" name="Nơi giữ chỗ cho Ngày tháng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eaLnBrk="0" fontAlgn="base" hangingPunct="0">
              <a:spcBef>
                <a:spcPct val="50000"/>
              </a:spcBef>
              <a:spcAft>
                <a:spcPct val="0"/>
              </a:spcAft>
              <a:defRPr/>
            </a:pPr>
            <a:r>
              <a:rPr lang="en-US" smtClean="0">
                <a:solidFill>
                  <a:prstClr val="black">
                    <a:tint val="75000"/>
                  </a:prstClr>
                </a:solidFill>
                <a:latin typeface=".VnTime" panose="020B7200000000000000" pitchFamily="34" charset="0"/>
              </a:rPr>
              <a:t>31/10/2008</a:t>
            </a:r>
            <a:endParaRPr lang="en-US">
              <a:solidFill>
                <a:prstClr val="black">
                  <a:tint val="75000"/>
                </a:prstClr>
              </a:solidFill>
              <a:latin typeface=".VnTime" panose="020B7200000000000000" pitchFamily="34" charset="0"/>
            </a:endParaRPr>
          </a:p>
        </p:txBody>
      </p:sp>
      <p:sp>
        <p:nvSpPr>
          <p:cNvPr id="5" name="Nơi giữ chỗ cho Chân trang 4"/>
          <p:cNvSpPr>
            <a:spLocks noGrp="1"/>
          </p:cNvSpPr>
          <p:nvPr>
            <p:ph type="ftr" sz="quarter" idx="3"/>
          </p:nvPr>
        </p:nvSpPr>
        <p:spPr>
          <a:xfrm>
            <a:off x="4165600" y="6356351"/>
            <a:ext cx="3860800" cy="366183"/>
          </a:xfrm>
          <a:prstGeom prst="rect">
            <a:avLst/>
          </a:prstGeom>
        </p:spPr>
        <p:txBody>
          <a:bodyPr vert="horz" wrap="square" lIns="91440" tIns="45720" rIns="91440" bIns="45720" numCol="1" anchor="ctr" anchorCtr="0" compatLnSpc="1">
            <a:prstTxWarp prst="textNoShape">
              <a:avLst/>
            </a:prstTxWarp>
          </a:bodyPr>
          <a:lstStyle>
            <a:lvl1pPr algn="ctr">
              <a:defRPr sz="1600">
                <a:solidFill>
                  <a:srgbClr val="898989"/>
                </a:solidFill>
              </a:defRPr>
            </a:lvl1pPr>
          </a:lstStyle>
          <a:p>
            <a:pPr defTabSz="1219170" eaLnBrk="0" fontAlgn="base" hangingPunct="0">
              <a:spcBef>
                <a:spcPct val="50000"/>
              </a:spcBef>
              <a:spcAft>
                <a:spcPct val="0"/>
              </a:spcAft>
              <a:defRPr/>
            </a:pPr>
            <a:endParaRPr lang="en-US">
              <a:latin typeface=".VnTime" panose="020B7200000000000000" pitchFamily="34" charset="0"/>
            </a:endParaRPr>
          </a:p>
        </p:txBody>
      </p:sp>
      <p:sp>
        <p:nvSpPr>
          <p:cNvPr id="6" name="Nơi giữ chỗ cho Số hiệu Bản chiếu 5"/>
          <p:cNvSpPr>
            <a:spLocks noGrp="1"/>
          </p:cNvSpPr>
          <p:nvPr>
            <p:ph type="sldNum" sz="quarter" idx="4"/>
          </p:nvPr>
        </p:nvSpPr>
        <p:spPr>
          <a:xfrm>
            <a:off x="8737600" y="6356351"/>
            <a:ext cx="2844800" cy="366183"/>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8989"/>
                </a:solidFill>
              </a:defRPr>
            </a:lvl1pPr>
          </a:lstStyle>
          <a:p>
            <a:pPr defTabSz="1219170" eaLnBrk="0" fontAlgn="base" hangingPunct="0">
              <a:spcBef>
                <a:spcPct val="50000"/>
              </a:spcBef>
              <a:spcAft>
                <a:spcPct val="0"/>
              </a:spcAft>
            </a:pPr>
            <a:fld id="{CE108F36-BD4C-4D55-8FD4-427B51B6FC9F}" type="slidenum">
              <a:rPr lang="en-US" altLang="en-US" smtClean="0">
                <a:latin typeface=".VnTime" panose="020B7200000000000000" pitchFamily="34" charset="0"/>
              </a:rPr>
              <a:pPr defTabSz="1219170" eaLnBrk="0" fontAlgn="base" hangingPunct="0">
                <a:spcBef>
                  <a:spcPct val="50000"/>
                </a:spcBef>
                <a:spcAft>
                  <a:spcPct val="0"/>
                </a:spcAft>
              </a:pPr>
              <a:t>‹#›</a:t>
            </a:fld>
            <a:endParaRPr lang="en-US" altLang="en-US" smtClean="0">
              <a:latin typeface=".VnTime" panose="020B7200000000000000" pitchFamily="34" charset="0"/>
            </a:endParaRPr>
          </a:p>
        </p:txBody>
      </p:sp>
    </p:spTree>
    <p:extLst>
      <p:ext uri="{BB962C8B-B14F-4D97-AF65-F5344CB8AC3E}">
        <p14:creationId xmlns:p14="http://schemas.microsoft.com/office/powerpoint/2010/main" val="2018490312"/>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Calibri" pitchFamily="34" charset="0"/>
        </a:defRPr>
      </a:lvl2pPr>
      <a:lvl3pPr algn="ctr" rtl="0" eaLnBrk="0" fontAlgn="base" hangingPunct="0">
        <a:spcBef>
          <a:spcPct val="0"/>
        </a:spcBef>
        <a:spcAft>
          <a:spcPct val="0"/>
        </a:spcAft>
        <a:defRPr sz="5867">
          <a:solidFill>
            <a:schemeClr val="tx1"/>
          </a:solidFill>
          <a:latin typeface="Calibri" pitchFamily="34" charset="0"/>
        </a:defRPr>
      </a:lvl3pPr>
      <a:lvl4pPr algn="ctr" rtl="0" eaLnBrk="0" fontAlgn="base" hangingPunct="0">
        <a:spcBef>
          <a:spcPct val="0"/>
        </a:spcBef>
        <a:spcAft>
          <a:spcPct val="0"/>
        </a:spcAft>
        <a:defRPr sz="5867">
          <a:solidFill>
            <a:schemeClr val="tx1"/>
          </a:solidFill>
          <a:latin typeface="Calibri" pitchFamily="34" charset="0"/>
        </a:defRPr>
      </a:lvl4pPr>
      <a:lvl5pPr algn="ctr" rtl="0" eaLnBrk="0" fontAlgn="base" hangingPunct="0">
        <a:spcBef>
          <a:spcPct val="0"/>
        </a:spcBef>
        <a:spcAft>
          <a:spcPct val="0"/>
        </a:spcAft>
        <a:defRPr sz="5867">
          <a:solidFill>
            <a:schemeClr val="tx1"/>
          </a:solidFill>
          <a:latin typeface="Calibri" pitchFamily="34" charset="0"/>
        </a:defRPr>
      </a:lvl5pPr>
      <a:lvl6pPr marL="609585" algn="ctr" rtl="0" fontAlgn="base">
        <a:spcBef>
          <a:spcPct val="0"/>
        </a:spcBef>
        <a:spcAft>
          <a:spcPct val="0"/>
        </a:spcAft>
        <a:defRPr sz="5867">
          <a:solidFill>
            <a:schemeClr val="tx1"/>
          </a:solidFill>
          <a:latin typeface="Calibri" pitchFamily="34" charset="0"/>
        </a:defRPr>
      </a:lvl6pPr>
      <a:lvl7pPr marL="1219170" algn="ctr" rtl="0" fontAlgn="base">
        <a:spcBef>
          <a:spcPct val="0"/>
        </a:spcBef>
        <a:spcAft>
          <a:spcPct val="0"/>
        </a:spcAft>
        <a:defRPr sz="5867">
          <a:solidFill>
            <a:schemeClr val="tx1"/>
          </a:solidFill>
          <a:latin typeface="Calibri" pitchFamily="34" charset="0"/>
        </a:defRPr>
      </a:lvl7pPr>
      <a:lvl8pPr marL="1828754" algn="ctr" rtl="0" fontAlgn="base">
        <a:spcBef>
          <a:spcPct val="0"/>
        </a:spcBef>
        <a:spcAft>
          <a:spcPct val="0"/>
        </a:spcAft>
        <a:defRPr sz="5867">
          <a:solidFill>
            <a:schemeClr val="tx1"/>
          </a:solidFill>
          <a:latin typeface="Calibri" pitchFamily="34" charset="0"/>
        </a:defRPr>
      </a:lvl8pPr>
      <a:lvl9pPr marL="2438339" algn="ctr" rtl="0" fontAlgn="base">
        <a:spcBef>
          <a:spcPct val="0"/>
        </a:spcBef>
        <a:spcAft>
          <a:spcPct val="0"/>
        </a:spcAft>
        <a:defRPr sz="5867">
          <a:solidFill>
            <a:schemeClr val="tx1"/>
          </a:solidFill>
          <a:latin typeface="Calibri"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chemeClr val="tx1"/>
          </a:solidFill>
          <a:latin typeface="+mn-lt"/>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chemeClr val="tx1"/>
          </a:solidFill>
          <a:latin typeface="+mn-lt"/>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794D8C6-45F4-4426-949C-6319B886BC4D}"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12/2/2021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A31A12F-325C-49F0-9B51-5FFBB9DA2CB9}"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2121111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Nơi giữ chỗ cho Tiêu đề 1"/>
          <p:cNvSpPr>
            <a:spLocks noGrp="1"/>
          </p:cNvSpPr>
          <p:nvPr>
            <p:ph type="title"/>
          </p:nvPr>
        </p:nvSpPr>
        <p:spPr bwMode="auto">
          <a:xfrm>
            <a:off x="609521" y="274638"/>
            <a:ext cx="1097295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vi-VN" altLang="en-US" smtClean="0"/>
              <a:t>Bấm &amp; sửa kiểu tiêu đề</a:t>
            </a:r>
            <a:endParaRPr lang="en-US" altLang="en-US" smtClean="0"/>
          </a:p>
        </p:txBody>
      </p:sp>
      <p:sp>
        <p:nvSpPr>
          <p:cNvPr id="1027" name="Nơi giữ chỗ cho Văn bản 2"/>
          <p:cNvSpPr>
            <a:spLocks noGrp="1"/>
          </p:cNvSpPr>
          <p:nvPr>
            <p:ph type="body" idx="1"/>
          </p:nvPr>
        </p:nvSpPr>
        <p:spPr bwMode="auto">
          <a:xfrm>
            <a:off x="609521" y="1600201"/>
            <a:ext cx="1097295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vi-VN" altLang="en-US" smtClean="0"/>
              <a:t>Bấm &amp; sửa kiểu tiêu đề</a:t>
            </a:r>
          </a:p>
          <a:p>
            <a:pPr lvl="1"/>
            <a:r>
              <a:rPr lang="vi-VN" altLang="en-US" smtClean="0"/>
              <a:t>Mức hai</a:t>
            </a:r>
          </a:p>
          <a:p>
            <a:pPr lvl="2"/>
            <a:r>
              <a:rPr lang="vi-VN" altLang="en-US" smtClean="0"/>
              <a:t>Mức ba</a:t>
            </a:r>
          </a:p>
          <a:p>
            <a:pPr lvl="3"/>
            <a:r>
              <a:rPr lang="vi-VN" altLang="en-US" smtClean="0"/>
              <a:t>Mức bốn</a:t>
            </a:r>
          </a:p>
          <a:p>
            <a:pPr lvl="4"/>
            <a:r>
              <a:rPr lang="vi-VN" altLang="en-US" smtClean="0"/>
              <a:t>Mức năm</a:t>
            </a:r>
            <a:endParaRPr lang="en-US" altLang="en-US" smtClean="0"/>
          </a:p>
        </p:txBody>
      </p:sp>
      <p:sp>
        <p:nvSpPr>
          <p:cNvPr id="4" name="Nơi giữ chỗ cho Ngày tháng 3"/>
          <p:cNvSpPr>
            <a:spLocks noGrp="1"/>
          </p:cNvSpPr>
          <p:nvPr>
            <p:ph type="dt" sz="half" idx="2"/>
          </p:nvPr>
        </p:nvSpPr>
        <p:spPr>
          <a:xfrm>
            <a:off x="609521" y="6356351"/>
            <a:ext cx="2843898" cy="365125"/>
          </a:xfrm>
          <a:prstGeom prst="rect">
            <a:avLst/>
          </a:prstGeom>
        </p:spPr>
        <p:txBody>
          <a:bodyPr vert="horz" lIns="91440" tIns="45720" rIns="91440" bIns="45720" rtlCol="0" anchor="ctr"/>
          <a:lstStyle>
            <a:lvl1pPr algn="l">
              <a:spcBef>
                <a:spcPct val="50000"/>
              </a:spcBef>
              <a:defRPr sz="1200">
                <a:solidFill>
                  <a:schemeClr val="tx1">
                    <a:tint val="75000"/>
                  </a:schemeClr>
                </a:solidFill>
              </a:defRPr>
            </a:lvl1pPr>
          </a:lstStyle>
          <a:p>
            <a:pPr defTabSz="914400" eaLnBrk="0" fontAlgn="base" hangingPunct="0">
              <a:spcAft>
                <a:spcPct val="0"/>
              </a:spcAft>
              <a:defRPr/>
            </a:pPr>
            <a:r>
              <a:rPr lang="en-US" smtClean="0">
                <a:solidFill>
                  <a:prstClr val="black">
                    <a:tint val="75000"/>
                  </a:prstClr>
                </a:solidFill>
                <a:latin typeface=".VnTime" panose="020B7200000000000000" pitchFamily="34" charset="0"/>
              </a:rPr>
              <a:t>31/10/2008</a:t>
            </a:r>
            <a:endParaRPr lang="en-US">
              <a:solidFill>
                <a:prstClr val="black">
                  <a:tint val="75000"/>
                </a:prstClr>
              </a:solidFill>
              <a:latin typeface=".VnTime" panose="020B7200000000000000" pitchFamily="34" charset="0"/>
            </a:endParaRPr>
          </a:p>
        </p:txBody>
      </p:sp>
      <p:sp>
        <p:nvSpPr>
          <p:cNvPr id="5" name="Nơi giữ chỗ cho Chân trang 4"/>
          <p:cNvSpPr>
            <a:spLocks noGrp="1"/>
          </p:cNvSpPr>
          <p:nvPr>
            <p:ph type="ftr" sz="quarter" idx="3"/>
          </p:nvPr>
        </p:nvSpPr>
        <p:spPr>
          <a:xfrm>
            <a:off x="4164792" y="6356351"/>
            <a:ext cx="3862417" cy="365125"/>
          </a:xfrm>
          <a:prstGeom prst="rect">
            <a:avLst/>
          </a:prstGeom>
        </p:spPr>
        <p:txBody>
          <a:bodyPr vert="horz" lIns="91440" tIns="45720" rIns="91440" bIns="45720" rtlCol="0" anchor="ctr"/>
          <a:lstStyle>
            <a:lvl1pPr algn="ctr">
              <a:spcBef>
                <a:spcPct val="50000"/>
              </a:spcBef>
              <a:defRPr sz="1200">
                <a:solidFill>
                  <a:schemeClr val="tx1">
                    <a:tint val="75000"/>
                  </a:schemeClr>
                </a:solidFill>
              </a:defRPr>
            </a:lvl1pPr>
          </a:lstStyle>
          <a:p>
            <a:pPr defTabSz="914400" eaLnBrk="0" fontAlgn="base" hangingPunct="0">
              <a:spcAft>
                <a:spcPct val="0"/>
              </a:spcAft>
              <a:defRPr/>
            </a:pPr>
            <a:endParaRPr lang="en-US">
              <a:solidFill>
                <a:prstClr val="black">
                  <a:tint val="75000"/>
                </a:prstClr>
              </a:solidFill>
              <a:latin typeface=".VnTime" panose="020B7200000000000000" pitchFamily="34" charset="0"/>
            </a:endParaRPr>
          </a:p>
        </p:txBody>
      </p:sp>
      <p:sp>
        <p:nvSpPr>
          <p:cNvPr id="6" name="Nơi giữ chỗ cho Số hiệu Bản chiếu 5"/>
          <p:cNvSpPr>
            <a:spLocks noGrp="1"/>
          </p:cNvSpPr>
          <p:nvPr>
            <p:ph type="sldNum" sz="quarter" idx="4"/>
          </p:nvPr>
        </p:nvSpPr>
        <p:spPr>
          <a:xfrm>
            <a:off x="8738581" y="6356351"/>
            <a:ext cx="2843898" cy="365125"/>
          </a:xfrm>
          <a:prstGeom prst="rect">
            <a:avLst/>
          </a:prstGeom>
        </p:spPr>
        <p:txBody>
          <a:bodyPr vert="horz" wrap="square" lIns="91440" tIns="45720" rIns="91440" bIns="45720" numCol="1" anchor="ctr" anchorCtr="0" compatLnSpc="1">
            <a:prstTxWarp prst="textNoShape">
              <a:avLst/>
            </a:prstTxWarp>
          </a:bodyPr>
          <a:lstStyle>
            <a:lvl1pPr algn="r">
              <a:spcBef>
                <a:spcPct val="50000"/>
              </a:spcBef>
              <a:defRPr sz="1200" smtClean="0">
                <a:solidFill>
                  <a:srgbClr val="898989"/>
                </a:solidFill>
              </a:defRPr>
            </a:lvl1pPr>
          </a:lstStyle>
          <a:p>
            <a:pPr defTabSz="914400" eaLnBrk="0" fontAlgn="base" hangingPunct="0">
              <a:spcAft>
                <a:spcPct val="0"/>
              </a:spcAft>
              <a:defRPr/>
            </a:pPr>
            <a:fld id="{20C08E6C-5A86-4753-9B2F-636D988A9F34}" type="slidenum">
              <a:rPr lang="en-US" altLang="en-US" smtClean="0">
                <a:latin typeface=".VnTime" panose="020B7200000000000000" pitchFamily="34" charset="0"/>
              </a:rPr>
              <a:pPr defTabSz="914400" eaLnBrk="0" fontAlgn="base" hangingPunct="0">
                <a:spcAft>
                  <a:spcPct val="0"/>
                </a:spcAft>
                <a:defRPr/>
              </a:pPr>
              <a:t>‹#›</a:t>
            </a:fld>
            <a:endParaRPr lang="en-US" altLang="en-US">
              <a:latin typeface=".VnTime" panose="020B7200000000000000" pitchFamily="34" charset="0"/>
            </a:endParaRPr>
          </a:p>
        </p:txBody>
      </p:sp>
    </p:spTree>
    <p:extLst>
      <p:ext uri="{BB962C8B-B14F-4D97-AF65-F5344CB8AC3E}">
        <p14:creationId xmlns:p14="http://schemas.microsoft.com/office/powerpoint/2010/main" val="2648823946"/>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0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3.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21.svg"/><Relationship Id="rId5" Type="http://schemas.openxmlformats.org/officeDocument/2006/relationships/image" Target="../media/image25.pn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3.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21.svg"/><Relationship Id="rId5" Type="http://schemas.openxmlformats.org/officeDocument/2006/relationships/image" Target="../media/image25.pn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3.png"/><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21.svg"/><Relationship Id="rId5" Type="http://schemas.openxmlformats.org/officeDocument/2006/relationships/image" Target="../media/image25.png"/><Relationship Id="rId4" Type="http://schemas.openxmlformats.org/officeDocument/2006/relationships/image" Target="../media/image27.emf"/></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21.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35.gif"/><Relationship Id="rId1" Type="http://schemas.openxmlformats.org/officeDocument/2006/relationships/slideLayout" Target="../slideLayouts/slideLayout122.xml"/><Relationship Id="rId5" Type="http://schemas.openxmlformats.org/officeDocument/2006/relationships/image" Target="../media/image37.gif"/><Relationship Id="rId4" Type="http://schemas.openxmlformats.org/officeDocument/2006/relationships/image" Target="../media/image36.wmf"/></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5.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6.pn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6.pn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81" y="7939"/>
            <a:ext cx="12161838"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17962" y="1322530"/>
            <a:ext cx="10756083" cy="1842090"/>
          </a:xfrm>
          <a:prstGeom prst="rect">
            <a:avLst/>
          </a:prstGeom>
          <a:noFill/>
        </p:spPr>
        <p:txBody>
          <a:bodyPr wrap="none" lIns="91214" tIns="45607" rIns="91214" bIns="45607">
            <a:spAutoFit/>
          </a:bodyPr>
          <a:lstStyle/>
          <a:p>
            <a:pPr algn="ctr" defTabSz="912114">
              <a:defRPr/>
            </a:pPr>
            <a:r>
              <a:rPr lang="en-US" sz="5387"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Calibri"/>
              </a:rPr>
              <a:t>CHÀO MỪNG CÁC CON ĐẾN VỚI TIẾT</a:t>
            </a:r>
          </a:p>
          <a:p>
            <a:pPr algn="ctr" defTabSz="912114">
              <a:defRPr/>
            </a:pPr>
            <a:r>
              <a:rPr lang="en-US" sz="5985" b="1"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latin typeface="Calibri"/>
              </a:rPr>
              <a:t>TẬP ĐỌC 4</a:t>
            </a:r>
          </a:p>
        </p:txBody>
      </p:sp>
    </p:spTree>
    <p:extLst>
      <p:ext uri="{BB962C8B-B14F-4D97-AF65-F5344CB8AC3E}">
        <p14:creationId xmlns:p14="http://schemas.microsoft.com/office/powerpoint/2010/main" val="2997047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3631459-2656-4354-AD61-8A15112D3580}"/>
              </a:ext>
            </a:extLst>
          </p:cNvPr>
          <p:cNvSpPr txBox="1"/>
          <p:nvPr/>
        </p:nvSpPr>
        <p:spPr>
          <a:xfrm>
            <a:off x="1371600" y="1045029"/>
            <a:ext cx="9102436" cy="21698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pPr>
            <a:r>
              <a:rPr lang="en-US" sz="3000" dirty="0" err="1">
                <a:latin typeface="Times New Roman" panose="02020603050405020304" pitchFamily="18" charset="0"/>
                <a:cs typeface="Times New Roman" panose="02020603050405020304" pitchFamily="18" charset="0"/>
              </a:rPr>
              <a:t>Tôi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ngửa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cổ</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suốt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lớn</a:t>
            </a:r>
            <a:r>
              <a:rPr lang="en-US" sz="3000" dirty="0">
                <a:latin typeface="Times New Roman" panose="02020603050405020304" pitchFamily="18" charset="0"/>
                <a:cs typeface="Times New Roman" panose="02020603050405020304" pitchFamily="18" charset="0"/>
              </a:rPr>
              <a:t> </a:t>
            </a:r>
            <a:r>
              <a:rPr lang="en-US" sz="3000" b="1" dirty="0">
                <a:solidFill>
                  <a:srgbClr val="FF0000"/>
                </a:solidFill>
                <a:latin typeface="Times New Roman" panose="02020603050405020304" pitchFamily="18" charset="0"/>
                <a:cs typeface="Times New Roman" panose="02020603050405020304" pitchFamily="18" charset="0"/>
              </a:rPr>
              <a:t>/</a:t>
            </a:r>
            <a:r>
              <a:rPr lang="en-US" sz="3000" dirty="0" err="1">
                <a:latin typeface="Times New Roman" panose="02020603050405020304" pitchFamily="18" charset="0"/>
                <a:cs typeface="Times New Roman" panose="02020603050405020304" pitchFamily="18" charset="0"/>
              </a:rPr>
              <a:t>để</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chờ</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đợi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nàng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tiên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áo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xanh</a:t>
            </a:r>
            <a:r>
              <a:rPr lang="en-US" sz="3000" dirty="0">
                <a:latin typeface="Times New Roman" panose="02020603050405020304" pitchFamily="18" charset="0"/>
                <a:cs typeface="Times New Roman" panose="02020603050405020304" pitchFamily="18" charset="0"/>
              </a:rPr>
              <a:t> bay </a:t>
            </a:r>
            <a:r>
              <a:rPr lang="en-US" sz="3000" dirty="0" err="1">
                <a:latin typeface="Times New Roman" panose="02020603050405020304" pitchFamily="18" charset="0"/>
                <a:cs typeface="Times New Roman" panose="02020603050405020304" pitchFamily="18" charset="0"/>
              </a:rPr>
              <a:t>xuống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từ</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trời</a:t>
            </a:r>
            <a:r>
              <a:rPr lang="en-US" sz="3000" dirty="0">
                <a:latin typeface="Times New Roman" panose="02020603050405020304" pitchFamily="18" charset="0"/>
                <a:cs typeface="Times New Roman" panose="02020603050405020304" pitchFamily="18" charset="0"/>
              </a:rPr>
              <a:t> </a:t>
            </a:r>
            <a:r>
              <a:rPr lang="en-US" sz="3000" b="1" dirty="0">
                <a:solidFill>
                  <a:srgbClr val="FF0000"/>
                </a:solidFill>
                <a:latin typeface="Times New Roman" panose="02020603050405020304" pitchFamily="18" charset="0"/>
                <a:cs typeface="Times New Roman" panose="02020603050405020304" pitchFamily="18" charset="0"/>
              </a:rPr>
              <a: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bao </a:t>
            </a:r>
            <a:r>
              <a:rPr lang="en-US" sz="3000" dirty="0" err="1">
                <a:latin typeface="Times New Roman" panose="02020603050405020304" pitchFamily="18" charset="0"/>
                <a:cs typeface="Times New Roman" panose="02020603050405020304" pitchFamily="18" charset="0"/>
              </a:rPr>
              <a:t>giờ</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cũng</a:t>
            </a:r>
            <a:r>
              <a:rPr lang="en-US" sz="3000" dirty="0">
                <a:latin typeface="Times New Roman" panose="02020603050405020304" pitchFamily="18" charset="0"/>
                <a:cs typeface="Times New Roman" panose="02020603050405020304" pitchFamily="18" charset="0"/>
              </a:rPr>
              <a:t> hi </a:t>
            </a:r>
            <a:r>
              <a:rPr lang="en-US" sz="3000" dirty="0" err="1">
                <a:latin typeface="Times New Roman" panose="02020603050405020304" pitchFamily="18" charset="0"/>
                <a:cs typeface="Times New Roman" panose="02020603050405020304" pitchFamily="18" charset="0"/>
              </a:rPr>
              <a:t>vọng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thiết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xin</a:t>
            </a:r>
            <a:r>
              <a:rPr lang="en-US" sz="3000" dirty="0">
                <a:latin typeface="Times New Roman" panose="02020603050405020304" pitchFamily="18" charset="0"/>
                <a:cs typeface="Times New Roman" panose="02020603050405020304" pitchFamily="18" charset="0"/>
              </a:rPr>
              <a:t>: </a:t>
            </a:r>
            <a:r>
              <a:rPr lang="en-US" sz="3000" b="1" dirty="0">
                <a:solidFill>
                  <a:srgbClr val="FF0000"/>
                </a:solidFill>
                <a:latin typeface="Times New Roman" panose="02020603050405020304" pitchFamily="18" charset="0"/>
                <a:cs typeface="Times New Roman" panose="02020603050405020304" pitchFamily="18" charset="0"/>
              </a:rPr>
              <a:t>//</a:t>
            </a:r>
            <a:r>
              <a:rPr lang="en-US" sz="3000" dirty="0">
                <a:latin typeface="Times New Roman" panose="02020603050405020304" pitchFamily="18" charset="0"/>
                <a:cs typeface="Times New Roman" panose="02020603050405020304" pitchFamily="18" charset="0"/>
              </a:rPr>
              <a:t>“Bay </a:t>
            </a:r>
            <a:r>
              <a:rPr lang="en-US" sz="3000" dirty="0" err="1">
                <a:latin typeface="Times New Roman" panose="02020603050405020304" pitchFamily="18" charset="0"/>
                <a:cs typeface="Times New Roman" panose="02020603050405020304" pitchFamily="18" charset="0"/>
              </a:rPr>
              <a:t>đi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diều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ơi</a:t>
            </a:r>
            <a:r>
              <a:rPr lang="en-US" sz="3000" dirty="0">
                <a:latin typeface="Times New Roman" panose="02020603050405020304" pitchFamily="18" charset="0"/>
                <a:cs typeface="Times New Roman" panose="02020603050405020304" pitchFamily="18" charset="0"/>
              </a:rPr>
              <a:t> ! Bay </a:t>
            </a:r>
            <a:r>
              <a:rPr lang="en-US" sz="3000" dirty="0" err="1">
                <a:latin typeface="Times New Roman" panose="02020603050405020304" pitchFamily="18" charset="0"/>
                <a:cs typeface="Times New Roman" panose="02020603050405020304" pitchFamily="18" charset="0"/>
              </a:rPr>
              <a:t>đi</a:t>
            </a:r>
            <a:r>
              <a:rPr lang="en-US" sz="3000" dirty="0">
                <a:latin typeface="Times New Roman" panose="02020603050405020304" pitchFamily="18" charset="0"/>
                <a:cs typeface="Times New Roman" panose="02020603050405020304" pitchFamily="18" charset="0"/>
              </a:rPr>
              <a:t> !”</a:t>
            </a:r>
            <a:r>
              <a:rPr lang="en-US" sz="3000" b="1" dirty="0">
                <a:solidFill>
                  <a:srgbClr val="FF0000"/>
                </a:solidFill>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p:txBody>
      </p:sp>
      <p:pic>
        <p:nvPicPr>
          <p:cNvPr id="7" name="Google Shape;438;p37" descr="Hanoi Academy"/>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2500" y="33243"/>
            <a:ext cx="10795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0399080"/>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9633"/>
            <a:ext cx="6096000" cy="5516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29633" y="5486401"/>
            <a:ext cx="6096000" cy="12412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rgbClr val="CC3300"/>
                </a:solidFill>
                <a:latin typeface=".VnTime" panose="020B7200000000000000" pitchFamily="34" charset="0"/>
              </a:defRPr>
            </a:lvl1pPr>
            <a:lvl2pPr marL="742950" indent="-285750">
              <a:defRPr sz="2800">
                <a:solidFill>
                  <a:srgbClr val="CC3300"/>
                </a:solidFill>
                <a:latin typeface=".VnTime" panose="020B7200000000000000" pitchFamily="34" charset="0"/>
              </a:defRPr>
            </a:lvl2pPr>
            <a:lvl3pPr marL="1143000" indent="-228600">
              <a:defRPr sz="2800">
                <a:solidFill>
                  <a:srgbClr val="CC3300"/>
                </a:solidFill>
                <a:latin typeface=".VnTime" panose="020B7200000000000000" pitchFamily="34" charset="0"/>
              </a:defRPr>
            </a:lvl3pPr>
            <a:lvl4pPr marL="1600200" indent="-228600">
              <a:defRPr sz="2800">
                <a:solidFill>
                  <a:srgbClr val="CC3300"/>
                </a:solidFill>
                <a:latin typeface=".VnTime" panose="020B7200000000000000" pitchFamily="34" charset="0"/>
              </a:defRPr>
            </a:lvl4pPr>
            <a:lvl5pPr marL="2057400" indent="-228600">
              <a:defRPr sz="2800">
                <a:solidFill>
                  <a:srgbClr val="CC3300"/>
                </a:solidFill>
                <a:latin typeface=".VnTime" panose="020B7200000000000000" pitchFamily="34" charset="0"/>
              </a:defRPr>
            </a:lvl5pPr>
            <a:lvl6pPr marL="2514600" indent="-228600" eaLnBrk="0" fontAlgn="base" hangingPunct="0">
              <a:spcBef>
                <a:spcPct val="50000"/>
              </a:spcBef>
              <a:spcAft>
                <a:spcPct val="0"/>
              </a:spcAft>
              <a:defRPr sz="2800">
                <a:solidFill>
                  <a:srgbClr val="CC3300"/>
                </a:solidFill>
                <a:latin typeface=".VnTime" panose="020B7200000000000000" pitchFamily="34" charset="0"/>
              </a:defRPr>
            </a:lvl6pPr>
            <a:lvl7pPr marL="2971800" indent="-228600" eaLnBrk="0" fontAlgn="base" hangingPunct="0">
              <a:spcBef>
                <a:spcPct val="50000"/>
              </a:spcBef>
              <a:spcAft>
                <a:spcPct val="0"/>
              </a:spcAft>
              <a:defRPr sz="2800">
                <a:solidFill>
                  <a:srgbClr val="CC3300"/>
                </a:solidFill>
                <a:latin typeface=".VnTime" panose="020B7200000000000000" pitchFamily="34" charset="0"/>
              </a:defRPr>
            </a:lvl7pPr>
            <a:lvl8pPr marL="3429000" indent="-228600" eaLnBrk="0" fontAlgn="base" hangingPunct="0">
              <a:spcBef>
                <a:spcPct val="50000"/>
              </a:spcBef>
              <a:spcAft>
                <a:spcPct val="0"/>
              </a:spcAft>
              <a:defRPr sz="2800">
                <a:solidFill>
                  <a:srgbClr val="CC3300"/>
                </a:solidFill>
                <a:latin typeface=".VnTime" panose="020B7200000000000000" pitchFamily="34" charset="0"/>
              </a:defRPr>
            </a:lvl8pPr>
            <a:lvl9pPr marL="3886200" indent="-228600" eaLnBrk="0" fontAlgn="base" hangingPunct="0">
              <a:spcBef>
                <a:spcPct val="50000"/>
              </a:spcBef>
              <a:spcAft>
                <a:spcPct val="0"/>
              </a:spcAft>
              <a:defRPr sz="2800">
                <a:solidFill>
                  <a:srgbClr val="CC3300"/>
                </a:solidFill>
                <a:latin typeface=".VnTime" panose="020B7200000000000000" pitchFamily="34" charset="0"/>
              </a:defRPr>
            </a:lvl9pPr>
          </a:lstStyle>
          <a:p>
            <a:pPr defTabSz="1219170" eaLnBrk="0" fontAlgn="base" hangingPunct="0">
              <a:spcBef>
                <a:spcPct val="50000"/>
              </a:spcBef>
              <a:spcAft>
                <a:spcPct val="0"/>
              </a:spcAft>
            </a:pPr>
            <a:r>
              <a:rPr lang="vi-VN" altLang="en-US" sz="3733" b="1">
                <a:solidFill>
                  <a:srgbClr val="008000"/>
                </a:solidFill>
                <a:latin typeface="Times New Roman" panose="02020603050405020304" pitchFamily="18" charset="0"/>
                <a:cs typeface="Times New Roman" panose="02020603050405020304" pitchFamily="18" charset="0"/>
              </a:rPr>
              <a:t>- Mục đồng: trẻ chăn trâu, bò, dê, cừu.</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66368" y="0"/>
            <a:ext cx="6125633"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ext Box 10"/>
          <p:cNvSpPr txBox="1">
            <a:spLocks noChangeArrowheads="1"/>
          </p:cNvSpPr>
          <p:nvPr/>
        </p:nvSpPr>
        <p:spPr bwMode="auto">
          <a:xfrm>
            <a:off x="6208184" y="5486400"/>
            <a:ext cx="5983816" cy="124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CC3300"/>
                </a:solidFill>
                <a:latin typeface=".VnTime" panose="020B7200000000000000" pitchFamily="34" charset="0"/>
              </a:defRPr>
            </a:lvl1pPr>
            <a:lvl2pPr marL="742950" indent="-285750">
              <a:defRPr sz="2800">
                <a:solidFill>
                  <a:srgbClr val="CC3300"/>
                </a:solidFill>
                <a:latin typeface=".VnTime" panose="020B7200000000000000" pitchFamily="34" charset="0"/>
              </a:defRPr>
            </a:lvl2pPr>
            <a:lvl3pPr marL="1143000" indent="-228600">
              <a:defRPr sz="2800">
                <a:solidFill>
                  <a:srgbClr val="CC3300"/>
                </a:solidFill>
                <a:latin typeface=".VnTime" panose="020B7200000000000000" pitchFamily="34" charset="0"/>
              </a:defRPr>
            </a:lvl3pPr>
            <a:lvl4pPr marL="1600200" indent="-228600">
              <a:defRPr sz="2800">
                <a:solidFill>
                  <a:srgbClr val="CC3300"/>
                </a:solidFill>
                <a:latin typeface=".VnTime" panose="020B7200000000000000" pitchFamily="34" charset="0"/>
              </a:defRPr>
            </a:lvl4pPr>
            <a:lvl5pPr marL="2057400" indent="-228600">
              <a:defRPr sz="2800">
                <a:solidFill>
                  <a:srgbClr val="CC3300"/>
                </a:solidFill>
                <a:latin typeface=".VnTime" panose="020B7200000000000000" pitchFamily="34" charset="0"/>
              </a:defRPr>
            </a:lvl5pPr>
            <a:lvl6pPr marL="2514600" indent="-228600" eaLnBrk="0" fontAlgn="base" hangingPunct="0">
              <a:spcBef>
                <a:spcPct val="50000"/>
              </a:spcBef>
              <a:spcAft>
                <a:spcPct val="0"/>
              </a:spcAft>
              <a:defRPr sz="2800">
                <a:solidFill>
                  <a:srgbClr val="CC3300"/>
                </a:solidFill>
                <a:latin typeface=".VnTime" panose="020B7200000000000000" pitchFamily="34" charset="0"/>
              </a:defRPr>
            </a:lvl6pPr>
            <a:lvl7pPr marL="2971800" indent="-228600" eaLnBrk="0" fontAlgn="base" hangingPunct="0">
              <a:spcBef>
                <a:spcPct val="50000"/>
              </a:spcBef>
              <a:spcAft>
                <a:spcPct val="0"/>
              </a:spcAft>
              <a:defRPr sz="2800">
                <a:solidFill>
                  <a:srgbClr val="CC3300"/>
                </a:solidFill>
                <a:latin typeface=".VnTime" panose="020B7200000000000000" pitchFamily="34" charset="0"/>
              </a:defRPr>
            </a:lvl7pPr>
            <a:lvl8pPr marL="3429000" indent="-228600" eaLnBrk="0" fontAlgn="base" hangingPunct="0">
              <a:spcBef>
                <a:spcPct val="50000"/>
              </a:spcBef>
              <a:spcAft>
                <a:spcPct val="0"/>
              </a:spcAft>
              <a:defRPr sz="2800">
                <a:solidFill>
                  <a:srgbClr val="CC3300"/>
                </a:solidFill>
                <a:latin typeface=".VnTime" panose="020B7200000000000000" pitchFamily="34" charset="0"/>
              </a:defRPr>
            </a:lvl8pPr>
            <a:lvl9pPr marL="3886200" indent="-228600" eaLnBrk="0" fontAlgn="base" hangingPunct="0">
              <a:spcBef>
                <a:spcPct val="50000"/>
              </a:spcBef>
              <a:spcAft>
                <a:spcPct val="0"/>
              </a:spcAft>
              <a:defRPr sz="2800">
                <a:solidFill>
                  <a:srgbClr val="CC3300"/>
                </a:solidFill>
                <a:latin typeface=".VnTime" panose="020B7200000000000000" pitchFamily="34" charset="0"/>
              </a:defRPr>
            </a:lvl9pPr>
          </a:lstStyle>
          <a:p>
            <a:pPr defTabSz="1219170" eaLnBrk="0" fontAlgn="base" hangingPunct="0">
              <a:spcBef>
                <a:spcPct val="50000"/>
              </a:spcBef>
              <a:spcAft>
                <a:spcPct val="0"/>
              </a:spcAft>
            </a:pPr>
            <a:r>
              <a:rPr lang="en-US" altLang="en-US" sz="3733" b="1">
                <a:solidFill>
                  <a:srgbClr val="0000CC"/>
                </a:solidFill>
                <a:latin typeface="Times New Roman" panose="02020603050405020304" pitchFamily="18" charset="0"/>
                <a:cs typeface="Times New Roman" panose="02020603050405020304" pitchFamily="18" charset="0"/>
              </a:rPr>
              <a:t>- </a:t>
            </a:r>
            <a:r>
              <a:rPr lang="vi-VN" altLang="en-US" sz="3733" b="1">
                <a:solidFill>
                  <a:srgbClr val="0000CC"/>
                </a:solidFill>
                <a:latin typeface="Times New Roman" panose="02020603050405020304" pitchFamily="18" charset="0"/>
                <a:cs typeface="Times New Roman" panose="02020603050405020304" pitchFamily="18" charset="0"/>
              </a:rPr>
              <a:t>Dải ngân hà là hình ảnh thu nhỏ của các vì sao.</a:t>
            </a:r>
            <a:endParaRPr lang="en-US" altLang="en-US" sz="3733"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172106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0250"/>
                                        </p:tgtEl>
                                        <p:attrNameLst>
                                          <p:attrName>style.visibility</p:attrName>
                                        </p:attrNameLst>
                                      </p:cBhvr>
                                      <p:to>
                                        <p:strVal val="visible"/>
                                      </p:to>
                                    </p:set>
                                    <p:anim calcmode="discrete" valueType="clr">
                                      <p:cBhvr override="childStyle">
                                        <p:cTn id="28" dur="80"/>
                                        <p:tgtEl>
                                          <p:spTgt spid="10250"/>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0250"/>
                                        </p:tgtEl>
                                        <p:attrNameLst>
                                          <p:attrName>fillcolor</p:attrName>
                                        </p:attrNameLst>
                                      </p:cBhvr>
                                      <p:tavLst>
                                        <p:tav tm="0">
                                          <p:val>
                                            <p:clrVal>
                                              <a:schemeClr val="accent2"/>
                                            </p:clrVal>
                                          </p:val>
                                        </p:tav>
                                        <p:tav tm="50000">
                                          <p:val>
                                            <p:clrVal>
                                              <a:schemeClr val="hlink"/>
                                            </p:clrVal>
                                          </p:val>
                                        </p:tav>
                                      </p:tavLst>
                                    </p:anim>
                                    <p:set>
                                      <p:cBhvr>
                                        <p:cTn id="30" dur="80"/>
                                        <p:tgtEl>
                                          <p:spTgt spid="1025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2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6830" y="234051"/>
            <a:ext cx="8213388" cy="6091895"/>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6663" y="703127"/>
            <a:ext cx="1255058" cy="1255058"/>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66583">
            <a:off x="646662" y="1524939"/>
            <a:ext cx="3086100" cy="4368800"/>
          </a:xfrm>
          <a:prstGeom prst="rect">
            <a:avLst/>
          </a:prstGeom>
        </p:spPr>
      </p:pic>
      <p:pic>
        <p:nvPicPr>
          <p:cNvPr id="8"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36591">
            <a:off x="8729644" y="276443"/>
            <a:ext cx="1321706" cy="1321706"/>
          </a:xfrm>
          <a:prstGeom prst="rect">
            <a:avLst/>
          </a:prstGeom>
        </p:spPr>
      </p:pic>
      <p:sp>
        <p:nvSpPr>
          <p:cNvPr id="2" name="Rectangle 1">
            <a:extLst>
              <a:ext uri="{FF2B5EF4-FFF2-40B4-BE49-F238E27FC236}">
                <a16:creationId xmlns:a16="http://schemas.microsoft.com/office/drawing/2014/main" id="{17F9191A-CD6C-4E7D-9066-E3D0EFDD461F}"/>
              </a:ext>
            </a:extLst>
          </p:cNvPr>
          <p:cNvSpPr/>
          <p:nvPr/>
        </p:nvSpPr>
        <p:spPr>
          <a:xfrm>
            <a:off x="4505844" y="2693676"/>
            <a:ext cx="6011753" cy="1015663"/>
          </a:xfrm>
          <a:prstGeom prst="rect">
            <a:avLst/>
          </a:prstGeom>
          <a:noFill/>
        </p:spPr>
        <p:txBody>
          <a:bodyPr wrap="square" lIns="91440" tIns="45720" rIns="91440" bIns="45720">
            <a:spAutoFit/>
          </a:bodyPr>
          <a:lstStyle/>
          <a:p>
            <a:pPr algn="ctr"/>
            <a:r>
              <a:rPr lang="en-US" sz="6000" b="0" cap="none" spc="0" dirty="0">
                <a:ln w="0"/>
                <a:solidFill>
                  <a:srgbClr val="FF940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TÌM HIỂU BÀI</a:t>
            </a:r>
          </a:p>
        </p:txBody>
      </p:sp>
    </p:spTree>
    <p:extLst>
      <p:ext uri="{BB962C8B-B14F-4D97-AF65-F5344CB8AC3E}">
        <p14:creationId xmlns:p14="http://schemas.microsoft.com/office/powerpoint/2010/main" val="2388314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74278" y="427952"/>
            <a:ext cx="6662595" cy="584775"/>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dirty="0" err="1">
                <a:solidFill>
                  <a:schemeClr val="accent2"/>
                </a:solidFill>
                <a:latin typeface="Times New Roman" panose="02020603050405020304" pitchFamily="18" charset="0"/>
                <a:cs typeface="Times New Roman" panose="02020603050405020304" pitchFamily="18" charset="0"/>
              </a:rPr>
              <a:t>Em</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hãy</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đọc</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đoạn</a:t>
            </a:r>
            <a:r>
              <a:rPr lang="en-US" sz="3200" dirty="0">
                <a:solidFill>
                  <a:schemeClr val="accent2"/>
                </a:solidFill>
                <a:latin typeface="Times New Roman" panose="02020603050405020304" pitchFamily="18" charset="0"/>
                <a:cs typeface="Times New Roman" panose="02020603050405020304" pitchFamily="18" charset="0"/>
              </a:rPr>
              <a:t> 1 </a:t>
            </a:r>
            <a:r>
              <a:rPr lang="en-US" sz="3200" dirty="0" err="1">
                <a:solidFill>
                  <a:schemeClr val="accent2"/>
                </a:solidFill>
                <a:latin typeface="Times New Roman" panose="02020603050405020304" pitchFamily="18" charset="0"/>
                <a:cs typeface="Times New Roman" panose="02020603050405020304" pitchFamily="18" charset="0"/>
              </a:rPr>
              <a:t>và</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trả</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lời</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câu</a:t>
            </a:r>
            <a:r>
              <a:rPr lang="en-US" sz="3200" dirty="0">
                <a:solidFill>
                  <a:schemeClr val="accent2"/>
                </a:solidFill>
                <a:latin typeface="Times New Roman" panose="02020603050405020304" pitchFamily="18" charset="0"/>
                <a:cs typeface="Times New Roman" panose="02020603050405020304" pitchFamily="18" charset="0"/>
              </a:rPr>
              <a:t> </a:t>
            </a:r>
            <a:r>
              <a:rPr lang="en-US" sz="3200" dirty="0" err="1">
                <a:solidFill>
                  <a:schemeClr val="accent2"/>
                </a:solidFill>
                <a:latin typeface="Times New Roman" panose="02020603050405020304" pitchFamily="18" charset="0"/>
                <a:cs typeface="Times New Roman" panose="02020603050405020304" pitchFamily="18" charset="0"/>
              </a:rPr>
              <a:t>hỏi</a:t>
            </a:r>
            <a:r>
              <a:rPr lang="en-US" sz="3200" dirty="0">
                <a:solidFill>
                  <a:schemeClr val="accent2"/>
                </a:solidFill>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0A76AE25-9991-4726-A214-0270D494F342}"/>
              </a:ext>
            </a:extLst>
          </p:cNvPr>
          <p:cNvSpPr txBox="1"/>
          <p:nvPr/>
        </p:nvSpPr>
        <p:spPr>
          <a:xfrm>
            <a:off x="874278" y="1171503"/>
            <a:ext cx="9530963" cy="623248"/>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algn="just">
              <a:lnSpc>
                <a:spcPct val="115000"/>
              </a:lnSpc>
              <a:spcBef>
                <a:spcPts val="0"/>
              </a:spcBef>
              <a:spcAft>
                <a:spcPts val="0"/>
              </a:spcAft>
            </a:pPr>
            <a:r>
              <a:rPr lang="en-US" sz="3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vi-VN" sz="3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Tác giả đã chọn những chi tiết nào để tả cánh diều?</a:t>
            </a:r>
            <a:endParaRPr lang="en-US" sz="3000" b="1" dirty="0">
              <a:solidFill>
                <a:srgbClr val="C00000"/>
              </a:solidFill>
              <a:effectLst/>
              <a:latin typeface="VNI-Times" pitchFamily="2"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438A0F9-529B-4A01-AB27-5B8140E44381}"/>
              </a:ext>
            </a:extLst>
          </p:cNvPr>
          <p:cNvSpPr txBox="1"/>
          <p:nvPr/>
        </p:nvSpPr>
        <p:spPr>
          <a:xfrm>
            <a:off x="874278" y="1909540"/>
            <a:ext cx="10528013" cy="2095830"/>
          </a:xfrm>
          <a:prstGeom prst="rect">
            <a:avLst/>
          </a:prstGeom>
          <a:solidFill>
            <a:schemeClr val="bg1"/>
          </a:solidFill>
        </p:spPr>
        <p:txBody>
          <a:bodyPr wrap="square">
            <a:spAutoFit/>
          </a:bodyPr>
          <a:lstStyle/>
          <a:p>
            <a:pPr>
              <a:lnSpc>
                <a:spcPct val="150000"/>
              </a:lnSpc>
            </a:pPr>
            <a:r>
              <a:rPr lang="vi-VN" sz="3000" dirty="0">
                <a:effectLst/>
                <a:latin typeface="Times New Roman" panose="02020603050405020304" pitchFamily="18" charset="0"/>
                <a:ea typeface="Times New Roman" panose="02020603050405020304" pitchFamily="18" charset="0"/>
              </a:rPr>
              <a:t>Cánh diều mềm mại như cánh bướm. </a:t>
            </a:r>
          </a:p>
          <a:p>
            <a:pPr>
              <a:lnSpc>
                <a:spcPct val="150000"/>
              </a:lnSpc>
            </a:pPr>
            <a:r>
              <a:rPr lang="vi-VN" sz="3000" dirty="0">
                <a:effectLst/>
                <a:latin typeface="Times New Roman" panose="02020603050405020304" pitchFamily="18" charset="0"/>
                <a:ea typeface="Times New Roman" panose="02020603050405020304" pitchFamily="18" charset="0"/>
              </a:rPr>
              <a:t>Trên cánh diều có nhiều loại sáo – sáo đơn, sáo kép, sáo bè… Tiếng sáo diều vi vu, trầm bổng</a:t>
            </a:r>
            <a:endParaRPr lang="en-US" sz="3000" dirty="0"/>
          </a:p>
        </p:txBody>
      </p:sp>
      <p:sp>
        <p:nvSpPr>
          <p:cNvPr id="12" name="TextBox 11">
            <a:extLst>
              <a:ext uri="{FF2B5EF4-FFF2-40B4-BE49-F238E27FC236}">
                <a16:creationId xmlns:a16="http://schemas.microsoft.com/office/drawing/2014/main" id="{709191FE-0738-4801-AD97-85C2DE8A2F70}"/>
              </a:ext>
            </a:extLst>
          </p:cNvPr>
          <p:cNvSpPr txBox="1"/>
          <p:nvPr/>
        </p:nvSpPr>
        <p:spPr>
          <a:xfrm>
            <a:off x="874277" y="4183092"/>
            <a:ext cx="9766013" cy="579261"/>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algn="just">
              <a:lnSpc>
                <a:spcPct val="115000"/>
              </a:lnSpc>
              <a:spcBef>
                <a:spcPts val="0"/>
              </a:spcBef>
              <a:spcAft>
                <a:spcPts val="0"/>
              </a:spcAft>
            </a:pPr>
            <a:r>
              <a:rPr lang="vi-VN"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Tác giả đã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diều</a:t>
            </a:r>
            <a:r>
              <a:rPr lang="en-US"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vi-VN"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srgbClr val="C00000"/>
              </a:solidFill>
              <a:effectLst/>
              <a:latin typeface="VNI-Times" pitchFamily="2" charset="0"/>
              <a:ea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8087E8B-7179-47C1-8C97-5493AC5144EA}"/>
              </a:ext>
            </a:extLst>
          </p:cNvPr>
          <p:cNvSpPr txBox="1"/>
          <p:nvPr/>
        </p:nvSpPr>
        <p:spPr>
          <a:xfrm>
            <a:off x="874276" y="4191914"/>
            <a:ext cx="10528015" cy="579261"/>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0" marR="0" algn="just">
              <a:lnSpc>
                <a:spcPct val="115000"/>
              </a:lnSpc>
              <a:spcBef>
                <a:spcPts val="0"/>
              </a:spcBef>
              <a:spcAft>
                <a:spcPts val="0"/>
              </a:spcAft>
            </a:pPr>
            <a:r>
              <a:rPr lang="vi-VN"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Tác giả đã </a:t>
            </a:r>
            <a:r>
              <a:rPr lang="en-US" sz="3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cánh</a:t>
            </a:r>
            <a:r>
              <a:rPr lang="en-US"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diều</a:t>
            </a:r>
            <a:r>
              <a:rPr lang="en-US"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3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thị</a:t>
            </a:r>
            <a:r>
              <a:rPr lang="en-US"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thính</a:t>
            </a:r>
            <a:r>
              <a:rPr lang="en-US"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(tai)</a:t>
            </a:r>
            <a:endParaRPr lang="en-US" sz="3000" dirty="0">
              <a:solidFill>
                <a:srgbClr val="C00000"/>
              </a:solidFill>
              <a:effectLst/>
              <a:latin typeface="VNI-Times" pitchFamily="2"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726898A8-D049-4116-97A4-37E8BC44031B}"/>
              </a:ext>
            </a:extLst>
          </p:cNvPr>
          <p:cNvSpPr txBox="1"/>
          <p:nvPr/>
        </p:nvSpPr>
        <p:spPr>
          <a:xfrm>
            <a:off x="874277" y="4974398"/>
            <a:ext cx="10528014" cy="1110176"/>
          </a:xfrm>
          <a:prstGeom prst="rect">
            <a:avLst/>
          </a:prstGeom>
          <a:solidFill>
            <a:schemeClr val="bg1"/>
          </a:solidFill>
          <a:ln>
            <a:solidFill>
              <a:schemeClr val="bg1"/>
            </a:solidFill>
          </a:ln>
        </p:spPr>
        <p:txBody>
          <a:bodyPr wrap="square">
            <a:spAutoFit/>
          </a:bodyPr>
          <a:lstStyle/>
          <a:p>
            <a:pPr marL="0" marR="0" algn="just">
              <a:lnSpc>
                <a:spcPct val="115000"/>
              </a:lnSpc>
              <a:spcBef>
                <a:spcPts val="0"/>
              </a:spcBef>
              <a:spcAft>
                <a:spcPts val="0"/>
              </a:spcAft>
            </a:pPr>
            <a:r>
              <a:rPr lang="vi-VN" sz="30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=&gt; Cánh diều được tác giả miêu tả tỉ mỉ bằng cách quan sát tinh tế làm cho nó trở nên đẹp hơn, đáng yêu hơn.</a:t>
            </a:r>
            <a:endParaRPr lang="en-US" sz="3000" dirty="0">
              <a:solidFill>
                <a:srgbClr val="C00000"/>
              </a:solidFill>
              <a:effectLst/>
              <a:latin typeface="VNI-Times" pitchFamily="2" charset="0"/>
              <a:ea typeface="Times New Roman" panose="02020603050405020304" pitchFamily="18" charset="0"/>
              <a:cs typeface="Times New Roman" panose="02020603050405020304" pitchFamily="18" charset="0"/>
            </a:endParaRPr>
          </a:p>
        </p:txBody>
      </p:sp>
      <p:pic>
        <p:nvPicPr>
          <p:cNvPr id="15" name="图片 4">
            <a:extLst>
              <a:ext uri="{FF2B5EF4-FFF2-40B4-BE49-F238E27FC236}">
                <a16:creationId xmlns:a16="http://schemas.microsoft.com/office/drawing/2014/main" id="{A1DDE499-8031-4423-9399-21BD97C5F7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2317" y="-247174"/>
            <a:ext cx="3094047" cy="1607127"/>
          </a:xfrm>
          <a:prstGeom prst="rect">
            <a:avLst/>
          </a:prstGeom>
        </p:spPr>
      </p:pic>
    </p:spTree>
    <p:extLst>
      <p:ext uri="{BB962C8B-B14F-4D97-AF65-F5344CB8AC3E}">
        <p14:creationId xmlns:p14="http://schemas.microsoft.com/office/powerpoint/2010/main" val="327144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Notched Right Arrow 8"/>
          <p:cNvSpPr/>
          <p:nvPr/>
        </p:nvSpPr>
        <p:spPr>
          <a:xfrm rot="20709526">
            <a:off x="5741137" y="1983091"/>
            <a:ext cx="1749651" cy="729630"/>
          </a:xfrm>
          <a:prstGeom prst="notchedRightArrow">
            <a:avLst/>
          </a:prstGeom>
          <a:solidFill>
            <a:srgbClr val="C20316"/>
          </a:solidFill>
          <a:ln>
            <a:solidFill>
              <a:srgbClr val="C70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iagram&#10;&#10;Description automatically generated">
            <a:extLst>
              <a:ext uri="{FF2B5EF4-FFF2-40B4-BE49-F238E27FC236}">
                <a16:creationId xmlns:a16="http://schemas.microsoft.com/office/drawing/2014/main" id="{22B4341E-8ABC-4CFB-A5A6-76680D97AAB2}"/>
              </a:ext>
            </a:extLst>
          </p:cNvPr>
          <p:cNvPicPr>
            <a:picLocks noChangeAspect="1"/>
          </p:cNvPicPr>
          <p:nvPr/>
        </p:nvPicPr>
        <p:blipFill rotWithShape="1">
          <a:blip r:embed="rId3"/>
          <a:srcRect l="7078" r="1" b="1"/>
          <a:stretch/>
        </p:blipFill>
        <p:spPr>
          <a:xfrm>
            <a:off x="409896" y="1718153"/>
            <a:ext cx="5215049" cy="34216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5" name="Group 14">
            <a:extLst>
              <a:ext uri="{FF2B5EF4-FFF2-40B4-BE49-F238E27FC236}">
                <a16:creationId xmlns:a16="http://schemas.microsoft.com/office/drawing/2014/main" id="{D18EC223-AAB3-409F-8F69-68B93F120F81}"/>
              </a:ext>
            </a:extLst>
          </p:cNvPr>
          <p:cNvGrpSpPr/>
          <p:nvPr/>
        </p:nvGrpSpPr>
        <p:grpSpPr>
          <a:xfrm>
            <a:off x="7606980" y="598566"/>
            <a:ext cx="3712184" cy="2725823"/>
            <a:chOff x="609936" y="1786440"/>
            <a:chExt cx="4272094" cy="2330675"/>
          </a:xfrm>
        </p:grpSpPr>
        <p:sp>
          <p:nvSpPr>
            <p:cNvPr id="16" name="Rounded Rectangle 8">
              <a:extLst>
                <a:ext uri="{FF2B5EF4-FFF2-40B4-BE49-F238E27FC236}">
                  <a16:creationId xmlns:a16="http://schemas.microsoft.com/office/drawing/2014/main" id="{5B342E33-2921-4FE4-A801-BCACE31BB260}"/>
                </a:ext>
              </a:extLst>
            </p:cNvPr>
            <p:cNvSpPr/>
            <p:nvPr/>
          </p:nvSpPr>
          <p:spPr>
            <a:xfrm>
              <a:off x="609936" y="2086724"/>
              <a:ext cx="4272094" cy="2030391"/>
            </a:xfrm>
            <a:prstGeom prst="roundRect">
              <a:avLst/>
            </a:prstGeom>
            <a:ln>
              <a:solidFill>
                <a:srgbClr val="805C2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đẹp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p>
            <a:p>
              <a:pPr algn="ct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diều</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17" name="Rounded Rectangle 8">
              <a:extLst>
                <a:ext uri="{FF2B5EF4-FFF2-40B4-BE49-F238E27FC236}">
                  <a16:creationId xmlns:a16="http://schemas.microsoft.com/office/drawing/2014/main" id="{9CC2731E-DF4F-49E3-9E41-32010747B920}"/>
                </a:ext>
              </a:extLst>
            </p:cNvPr>
            <p:cNvSpPr/>
            <p:nvPr/>
          </p:nvSpPr>
          <p:spPr>
            <a:xfrm>
              <a:off x="1177636" y="1786440"/>
              <a:ext cx="3034145" cy="601058"/>
            </a:xfrm>
            <a:prstGeom prst="roundRect">
              <a:avLst/>
            </a:prstGeom>
            <a:solidFill>
              <a:srgbClr val="C20316"/>
            </a:solidFill>
            <a:ln>
              <a:solidFill>
                <a:srgbClr val="805C2F"/>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000" dirty="0" err="1">
                  <a:solidFill>
                    <a:schemeClr val="bg1"/>
                  </a:solidFill>
                  <a:latin typeface="Times New Roman" panose="02020603050405020304" pitchFamily="18" charset="0"/>
                  <a:cs typeface="Times New Roman" panose="02020603050405020304" pitchFamily="18" charset="0"/>
                </a:rPr>
                <a:t>Đoạn</a:t>
              </a:r>
              <a:r>
                <a:rPr lang="en-US" sz="3000" dirty="0">
                  <a:solidFill>
                    <a:schemeClr val="bg1"/>
                  </a:solidFill>
                  <a:latin typeface="Times New Roman" panose="02020603050405020304" pitchFamily="18" charset="0"/>
                  <a:cs typeface="Times New Roman" panose="02020603050405020304" pitchFamily="18" charset="0"/>
                </a:rPr>
                <a:t> 1</a:t>
              </a:r>
            </a:p>
          </p:txBody>
        </p:sp>
      </p:grpSp>
      <p:sp>
        <p:nvSpPr>
          <p:cNvPr id="2" name="TextBox 1"/>
          <p:cNvSpPr txBox="1"/>
          <p:nvPr/>
        </p:nvSpPr>
        <p:spPr>
          <a:xfrm>
            <a:off x="940526" y="598566"/>
            <a:ext cx="4506685" cy="584775"/>
          </a:xfrm>
          <a:prstGeom prst="rect">
            <a:avLst/>
          </a:prstGeom>
          <a:noFill/>
        </p:spPr>
        <p:txBody>
          <a:bodyPr wrap="square" rtlCol="0">
            <a:spAutoFit/>
          </a:bodyPr>
          <a:lstStyle/>
          <a:p>
            <a:r>
              <a:rPr lang="en-US" sz="3200" dirty="0" err="1" smtClean="0">
                <a:solidFill>
                  <a:srgbClr val="FF0000"/>
                </a:solidFill>
                <a:latin typeface="Times New Roman" panose="02020603050405020304" pitchFamily="18" charset="0"/>
                <a:cs typeface="Times New Roman" panose="02020603050405020304" pitchFamily="18" charset="0"/>
              </a:rPr>
              <a:t>Đoạn</a:t>
            </a:r>
            <a:r>
              <a:rPr lang="en-US" sz="3200" dirty="0" smtClean="0">
                <a:solidFill>
                  <a:srgbClr val="FF0000"/>
                </a:solidFill>
                <a:latin typeface="Times New Roman" panose="02020603050405020304" pitchFamily="18" charset="0"/>
                <a:cs typeface="Times New Roman" panose="02020603050405020304" pitchFamily="18" charset="0"/>
              </a:rPr>
              <a:t> 1 </a:t>
            </a:r>
            <a:r>
              <a:rPr lang="en-US" sz="3200" dirty="0" err="1" smtClean="0">
                <a:solidFill>
                  <a:srgbClr val="FF0000"/>
                </a:solidFill>
                <a:latin typeface="Times New Roman" panose="02020603050405020304" pitchFamily="18" charset="0"/>
                <a:cs typeface="Times New Roman" panose="02020603050405020304" pitchFamily="18" charset="0"/>
              </a:rPr>
              <a:t>nói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điều</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gì</a:t>
            </a:r>
            <a:r>
              <a:rPr lang="en-US" sz="3200" dirty="0" smtClean="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9870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grpId="0" nodeType="clickEffect">
                                  <p:stCondLst>
                                    <p:cond delay="0"/>
                                  </p:stCondLst>
                                  <p:childTnLst>
                                    <p:animEffect transition="out" filter="fade">
                                      <p:cBhvr>
                                        <p:cTn id="16" dur="1000"/>
                                        <p:tgtEl>
                                          <p:spTgt spid="2"/>
                                        </p:tgtEl>
                                      </p:cBhvr>
                                    </p:animEffect>
                                    <p:anim calcmode="lin" valueType="num">
                                      <p:cBhvr>
                                        <p:cTn id="17" dur="1000"/>
                                        <p:tgtEl>
                                          <p:spTgt spid="2"/>
                                        </p:tgtEl>
                                        <p:attrNameLst>
                                          <p:attrName>ppt_x</p:attrName>
                                        </p:attrNameLst>
                                      </p:cBhvr>
                                      <p:tavLst>
                                        <p:tav tm="0">
                                          <p:val>
                                            <p:strVal val="ppt_x"/>
                                          </p:val>
                                        </p:tav>
                                        <p:tav tm="100000">
                                          <p:val>
                                            <p:strVal val="ppt_x"/>
                                          </p:val>
                                        </p:tav>
                                      </p:tavLst>
                                    </p:anim>
                                    <p:anim calcmode="lin" valueType="num">
                                      <p:cBhvr>
                                        <p:cTn id="18" dur="1000"/>
                                        <p:tgtEl>
                                          <p:spTgt spid="2"/>
                                        </p:tgtEl>
                                        <p:attrNameLst>
                                          <p:attrName>ppt_y</p:attrName>
                                        </p:attrNameLst>
                                      </p:cBhvr>
                                      <p:tavLst>
                                        <p:tav tm="0">
                                          <p:val>
                                            <p:strVal val="ppt_y"/>
                                          </p:val>
                                        </p:tav>
                                        <p:tav tm="100000">
                                          <p:val>
                                            <p:strVal val="ppt_y+.1"/>
                                          </p:val>
                                        </p:tav>
                                      </p:tavLst>
                                    </p:anim>
                                    <p:set>
                                      <p:cBhvr>
                                        <p:cTn id="19"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vẽ, tranh vẽ chủ đề trò chơi dân gian đẹp nhất | VFO.VN">
            <a:extLst>
              <a:ext uri="{FF2B5EF4-FFF2-40B4-BE49-F238E27FC236}">
                <a16:creationId xmlns:a16="http://schemas.microsoft.com/office/drawing/2014/main" id="{7A714738-A7B5-4F91-90F7-E4CC60F294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5043" y="4300538"/>
            <a:ext cx="3546958" cy="25574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23446BD8-8029-4DA0-BA40-A2359684201E}"/>
              </a:ext>
            </a:extLst>
          </p:cNvPr>
          <p:cNvSpPr/>
          <p:nvPr/>
        </p:nvSpPr>
        <p:spPr>
          <a:xfrm>
            <a:off x="788939" y="1979771"/>
            <a:ext cx="10565998" cy="1351128"/>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rgbClr val="C00000"/>
                </a:solidFill>
                <a:latin typeface="+mj-lt"/>
              </a:rPr>
              <a:t>Trò chơi thả diều đem lại cho trẻ em những niềm vui sướng như thế nào?</a:t>
            </a:r>
            <a:endParaRPr lang="en-US" sz="3200" dirty="0">
              <a:solidFill>
                <a:srgbClr val="C00000"/>
              </a:solidFill>
              <a:latin typeface="+mj-lt"/>
            </a:endParaRPr>
          </a:p>
        </p:txBody>
      </p:sp>
      <p:pic>
        <p:nvPicPr>
          <p:cNvPr id="4" name="Graphic 3" descr="Kite with solid fill">
            <a:extLst>
              <a:ext uri="{FF2B5EF4-FFF2-40B4-BE49-F238E27FC236}">
                <a16:creationId xmlns:a16="http://schemas.microsoft.com/office/drawing/2014/main" id="{62A59F90-F6E9-41E4-A8CC-2235244C5C8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773139" y="3268322"/>
            <a:ext cx="948580" cy="914400"/>
          </a:xfrm>
          <a:prstGeom prst="rect">
            <a:avLst/>
          </a:prstGeom>
        </p:spPr>
      </p:pic>
      <p:sp>
        <p:nvSpPr>
          <p:cNvPr id="6" name="TextBox 5">
            <a:extLst>
              <a:ext uri="{FF2B5EF4-FFF2-40B4-BE49-F238E27FC236}">
                <a16:creationId xmlns:a16="http://schemas.microsoft.com/office/drawing/2014/main" id="{12B3E249-233E-4998-9FEB-9B27A8F2947E}"/>
              </a:ext>
            </a:extLst>
          </p:cNvPr>
          <p:cNvSpPr txBox="1"/>
          <p:nvPr/>
        </p:nvSpPr>
        <p:spPr>
          <a:xfrm>
            <a:off x="1853943" y="3268322"/>
            <a:ext cx="9549118" cy="1077218"/>
          </a:xfrm>
          <a:prstGeom prst="rect">
            <a:avLst/>
          </a:prstGeom>
          <a:noFill/>
        </p:spPr>
        <p:txBody>
          <a:bodyPr wrap="square" rtlCol="0">
            <a:spAutoFit/>
          </a:bodyPr>
          <a:lstStyle/>
          <a:p>
            <a:pPr lvl="0" defTabSz="914400"/>
            <a:r>
              <a:rPr lang="en-US" sz="3200" dirty="0" err="1">
                <a:latin typeface="Times New Roman" panose="02020603050405020304" pitchFamily="18" charset="0"/>
                <a:cs typeface="Times New Roman" panose="02020603050405020304" pitchFamily="18" charset="0"/>
              </a:rPr>
              <a:t>Chiều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trẻ</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hò</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hét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a:t>
            </a:r>
            <a:r>
              <a:rPr lang="en-US" sz="3200" dirty="0">
                <a:latin typeface="Times New Roman" panose="02020603050405020304" pitchFamily="18" charset="0"/>
                <a:cs typeface="Times New Roman" panose="02020603050405020304" pitchFamily="18" charset="0"/>
              </a:rPr>
              <a:t>.</a:t>
            </a:r>
            <a:endParaRPr kumimoji="0" lang="en-US" sz="3200" i="0" u="none" strike="noStrike" kern="1200" cap="none" spc="0" normalizeH="0" baseline="0" noProof="0" dirty="0">
              <a:ln>
                <a:noFill/>
              </a:ln>
              <a:solidFill>
                <a:srgbClr val="5B9BD5">
                  <a:lumMod val="50000"/>
                </a:srgbClr>
              </a:solidFill>
              <a:effectLst/>
              <a:uLnTx/>
              <a:uFillTx/>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B63B2D3-A900-49F8-B406-23A96A07D21D}"/>
              </a:ext>
            </a:extLst>
          </p:cNvPr>
          <p:cNvSpPr txBox="1"/>
          <p:nvPr/>
        </p:nvSpPr>
        <p:spPr>
          <a:xfrm>
            <a:off x="1853943" y="4688751"/>
            <a:ext cx="868550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Vui</a:t>
            </a:r>
            <a:r>
              <a:rPr kumimoji="0" lang="en-US" sz="320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sướng</a:t>
            </a:r>
            <a:r>
              <a:rPr kumimoji="0" lang="en-US" sz="32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đến</a:t>
            </a:r>
            <a:r>
              <a:rPr kumimoji="0" lang="en-US" sz="32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phát</a:t>
            </a:r>
            <a:r>
              <a:rPr kumimoji="0" lang="en-US" sz="32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dại</a:t>
            </a:r>
            <a:r>
              <a:rPr kumimoji="0" lang="en-US" sz="32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nhìn</a:t>
            </a:r>
            <a:r>
              <a:rPr kumimoji="0" lang="en-US" sz="32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lên</a:t>
            </a:r>
            <a:r>
              <a:rPr kumimoji="0" lang="en-US" sz="32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bầu</a:t>
            </a:r>
            <a:r>
              <a:rPr kumimoji="0" lang="en-US" sz="32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a:noFill/>
                </a:ln>
                <a:effectLst/>
                <a:uLnTx/>
                <a:uFillTx/>
                <a:latin typeface="Times New Roman" panose="02020603050405020304" pitchFamily="18" charset="0"/>
                <a:cs typeface="Times New Roman" panose="02020603050405020304" pitchFamily="18" charset="0"/>
              </a:rPr>
              <a:t>trời</a:t>
            </a:r>
            <a:r>
              <a:rPr kumimoji="0" lang="en-US" sz="3200" i="0" u="none" strike="noStrike" kern="1200" cap="none" spc="0" normalizeH="0" noProof="0" dirty="0">
                <a:ln>
                  <a:noFill/>
                </a:ln>
                <a:effectLst/>
                <a:uLnTx/>
                <a:uFillTx/>
                <a:latin typeface="Times New Roman" panose="02020603050405020304" pitchFamily="18" charset="0"/>
                <a:cs typeface="Times New Roman" panose="02020603050405020304" pitchFamily="18" charset="0"/>
              </a:rPr>
              <a:t>.</a:t>
            </a:r>
            <a:endParaRPr kumimoji="0" lang="en-US" sz="320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C0946801-F683-47D5-A709-8E9219C0D435}"/>
              </a:ext>
            </a:extLst>
          </p:cNvPr>
          <p:cNvSpPr/>
          <p:nvPr/>
        </p:nvSpPr>
        <p:spPr>
          <a:xfrm>
            <a:off x="837063" y="1394996"/>
            <a:ext cx="5987537" cy="584775"/>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err="1">
                <a:ln w="0"/>
                <a:solidFill>
                  <a:schemeClr val="accent2"/>
                </a:solidFill>
                <a:uLnTx/>
                <a:uFillTx/>
                <a:latin typeface="Times New Roman" panose="02020603050405020304" pitchFamily="18" charset="0"/>
                <a:cs typeface="Times New Roman" panose="02020603050405020304" pitchFamily="18" charset="0"/>
              </a:rPr>
              <a:t>Đọc</a:t>
            </a:r>
            <a:r>
              <a:rPr kumimoji="0" lang="en-US" sz="3200" i="0" u="none" strike="noStrike" kern="1200" cap="none" spc="0" normalizeH="0" baseline="0" noProof="0" dirty="0">
                <a:ln w="0"/>
                <a:solidFill>
                  <a:schemeClr val="accent2"/>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w="0"/>
                <a:solidFill>
                  <a:schemeClr val="accent2"/>
                </a:solidFill>
                <a:uLnTx/>
                <a:uFillTx/>
                <a:latin typeface="Times New Roman" panose="02020603050405020304" pitchFamily="18" charset="0"/>
                <a:cs typeface="Times New Roman" panose="02020603050405020304" pitchFamily="18" charset="0"/>
              </a:rPr>
              <a:t>thầm</a:t>
            </a:r>
            <a:r>
              <a:rPr kumimoji="0" lang="en-US" sz="3200" i="0" u="none" strike="noStrike" kern="1200" cap="none" spc="0" normalizeH="0" baseline="0" noProof="0" dirty="0">
                <a:ln w="0"/>
                <a:solidFill>
                  <a:schemeClr val="accent2"/>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w="0"/>
                <a:solidFill>
                  <a:schemeClr val="accent2"/>
                </a:solidFill>
                <a:uLnTx/>
                <a:uFillTx/>
                <a:latin typeface="Times New Roman" panose="02020603050405020304" pitchFamily="18" charset="0"/>
                <a:cs typeface="Times New Roman" panose="02020603050405020304" pitchFamily="18" charset="0"/>
              </a:rPr>
              <a:t>đoạn</a:t>
            </a:r>
            <a:r>
              <a:rPr kumimoji="0" lang="en-US" sz="3200" i="0" u="none" strike="noStrike" kern="1200" cap="none" spc="0" normalizeH="0" baseline="0" noProof="0" dirty="0">
                <a:ln w="0"/>
                <a:solidFill>
                  <a:schemeClr val="accent2"/>
                </a:solidFill>
                <a:uLnTx/>
                <a:uFillTx/>
                <a:latin typeface="Times New Roman" panose="02020603050405020304" pitchFamily="18" charset="0"/>
                <a:cs typeface="Times New Roman" panose="02020603050405020304" pitchFamily="18" charset="0"/>
              </a:rPr>
              <a:t> 2 </a:t>
            </a:r>
            <a:r>
              <a:rPr kumimoji="0" lang="en-US" sz="3200" i="0" u="none" strike="noStrike" kern="1200" cap="none" spc="0" normalizeH="0" baseline="0" noProof="0" dirty="0" err="1">
                <a:ln w="0"/>
                <a:solidFill>
                  <a:schemeClr val="accent2"/>
                </a:solidFill>
                <a:uLnTx/>
                <a:uFillTx/>
                <a:latin typeface="Times New Roman" panose="02020603050405020304" pitchFamily="18" charset="0"/>
                <a:cs typeface="Times New Roman" panose="02020603050405020304" pitchFamily="18" charset="0"/>
              </a:rPr>
              <a:t>và</a:t>
            </a:r>
            <a:r>
              <a:rPr kumimoji="0" lang="en-US" sz="3200" i="0" u="none" strike="noStrike" kern="1200" cap="none" spc="0" normalizeH="0" noProof="0" dirty="0">
                <a:ln w="0"/>
                <a:solidFill>
                  <a:schemeClr val="accent2"/>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w="0"/>
                <a:solidFill>
                  <a:schemeClr val="accent2"/>
                </a:solidFill>
                <a:uLnTx/>
                <a:uFillTx/>
                <a:latin typeface="Times New Roman" panose="02020603050405020304" pitchFamily="18" charset="0"/>
                <a:cs typeface="Times New Roman" panose="02020603050405020304" pitchFamily="18" charset="0"/>
              </a:rPr>
              <a:t>trả</a:t>
            </a:r>
            <a:r>
              <a:rPr kumimoji="0" lang="en-US" sz="3200" i="0" u="none" strike="noStrike" kern="1200" cap="none" spc="0" normalizeH="0" noProof="0" dirty="0">
                <a:ln w="0"/>
                <a:solidFill>
                  <a:schemeClr val="accent2"/>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w="0"/>
                <a:solidFill>
                  <a:schemeClr val="accent2"/>
                </a:solidFill>
                <a:uLnTx/>
                <a:uFillTx/>
                <a:latin typeface="Times New Roman" panose="02020603050405020304" pitchFamily="18" charset="0"/>
                <a:cs typeface="Times New Roman" panose="02020603050405020304" pitchFamily="18" charset="0"/>
              </a:rPr>
              <a:t>lời</a:t>
            </a:r>
            <a:r>
              <a:rPr kumimoji="0" lang="en-US" sz="3200" i="0" u="none" strike="noStrike" kern="1200" cap="none" spc="0" normalizeH="0" noProof="0" dirty="0">
                <a:ln w="0"/>
                <a:solidFill>
                  <a:schemeClr val="accent2"/>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w="0"/>
                <a:solidFill>
                  <a:schemeClr val="accent2"/>
                </a:solidFill>
                <a:uLnTx/>
                <a:uFillTx/>
                <a:latin typeface="Times New Roman" panose="02020603050405020304" pitchFamily="18" charset="0"/>
                <a:cs typeface="Times New Roman" panose="02020603050405020304" pitchFamily="18" charset="0"/>
              </a:rPr>
              <a:t>câu</a:t>
            </a:r>
            <a:r>
              <a:rPr kumimoji="0" lang="en-US" sz="3200" i="0" u="none" strike="noStrike" kern="1200" cap="none" spc="0" normalizeH="0" noProof="0" dirty="0">
                <a:ln w="0"/>
                <a:solidFill>
                  <a:schemeClr val="accent2"/>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w="0"/>
                <a:solidFill>
                  <a:schemeClr val="accent2"/>
                </a:solidFill>
                <a:uLnTx/>
                <a:uFillTx/>
                <a:latin typeface="Times New Roman" panose="02020603050405020304" pitchFamily="18" charset="0"/>
                <a:cs typeface="Times New Roman" panose="02020603050405020304" pitchFamily="18" charset="0"/>
              </a:rPr>
              <a:t>hỏi</a:t>
            </a:r>
            <a:r>
              <a:rPr kumimoji="0" lang="en-US" sz="3200" i="0" u="none" strike="noStrike" kern="1200" cap="none" spc="0" normalizeH="0" noProof="0" dirty="0">
                <a:ln w="0"/>
                <a:solidFill>
                  <a:schemeClr val="accent2"/>
                </a:solidFill>
                <a:uLnTx/>
                <a:uFillTx/>
                <a:latin typeface="Times New Roman" panose="02020603050405020304" pitchFamily="18" charset="0"/>
                <a:cs typeface="Times New Roman" panose="02020603050405020304" pitchFamily="18" charset="0"/>
              </a:rPr>
              <a:t>:</a:t>
            </a:r>
            <a:endParaRPr kumimoji="0" lang="en-US" sz="3200" i="0" u="none" strike="noStrike" kern="1200" cap="none" spc="0" normalizeH="0" baseline="0" noProof="0" dirty="0">
              <a:ln w="0"/>
              <a:solidFill>
                <a:schemeClr val="accent2"/>
              </a:solidFill>
              <a:uLnTx/>
              <a:uFillTx/>
              <a:latin typeface="Times New Roman" panose="02020603050405020304" pitchFamily="18" charset="0"/>
              <a:cs typeface="Times New Roman" panose="02020603050405020304" pitchFamily="18" charset="0"/>
            </a:endParaRPr>
          </a:p>
        </p:txBody>
      </p:sp>
      <p:pic>
        <p:nvPicPr>
          <p:cNvPr id="12" name="图片 4">
            <a:extLst>
              <a:ext uri="{FF2B5EF4-FFF2-40B4-BE49-F238E27FC236}">
                <a16:creationId xmlns:a16="http://schemas.microsoft.com/office/drawing/2014/main" id="{529BD016-8566-49EA-99E7-2B90C497EA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9014" y="0"/>
            <a:ext cx="3425786" cy="1457510"/>
          </a:xfrm>
          <a:prstGeom prst="rect">
            <a:avLst/>
          </a:prstGeom>
        </p:spPr>
      </p:pic>
      <p:pic>
        <p:nvPicPr>
          <p:cNvPr id="14" name="Graphic 13" descr="Kite with solid fill">
            <a:extLst>
              <a:ext uri="{FF2B5EF4-FFF2-40B4-BE49-F238E27FC236}">
                <a16:creationId xmlns:a16="http://schemas.microsoft.com/office/drawing/2014/main" id="{E71C1D09-1690-4AD4-8117-910C08C7676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773139" y="4523938"/>
            <a:ext cx="948580" cy="914400"/>
          </a:xfrm>
          <a:prstGeom prst="rect">
            <a:avLst/>
          </a:prstGeom>
        </p:spPr>
      </p:pic>
    </p:spTree>
    <p:custDataLst>
      <p:tags r:id="rId1"/>
    </p:custDataLst>
    <p:extLst>
      <p:ext uri="{BB962C8B-B14F-4D97-AF65-F5344CB8AC3E}">
        <p14:creationId xmlns:p14="http://schemas.microsoft.com/office/powerpoint/2010/main" val="743173024"/>
      </p:ext>
    </p:extLst>
  </p:cSld>
  <p:clrMapOvr>
    <a:masterClrMapping/>
  </p:clrMapOvr>
  <mc:AlternateContent xmlns:mc="http://schemas.openxmlformats.org/markup-compatibility/2006" xmlns:p14="http://schemas.microsoft.com/office/powerpoint/2010/main">
    <mc:Choice Requires="p14">
      <p:transition p14:dur="0" advTm="28456"/>
    </mc:Choice>
    <mc:Fallback xmlns="">
      <p:transition advTm="284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vẽ, tranh vẽ chủ đề trò chơi dân gian đẹp nhất | VFO.VN">
            <a:extLst>
              <a:ext uri="{FF2B5EF4-FFF2-40B4-BE49-F238E27FC236}">
                <a16:creationId xmlns:a16="http://schemas.microsoft.com/office/drawing/2014/main" id="{7A714738-A7B5-4F91-90F7-E4CC60F294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2243" y="4372935"/>
            <a:ext cx="3546958" cy="255746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23446BD8-8029-4DA0-BA40-A2359684201E}"/>
              </a:ext>
            </a:extLst>
          </p:cNvPr>
          <p:cNvSpPr/>
          <p:nvPr/>
        </p:nvSpPr>
        <p:spPr>
          <a:xfrm>
            <a:off x="457200" y="1286804"/>
            <a:ext cx="11715749" cy="1351128"/>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rgbClr val="C00000"/>
                </a:solidFill>
                <a:latin typeface="+mj-lt"/>
              </a:rPr>
              <a:t>Trò chơi thả diều đem lại cho trẻ em những </a:t>
            </a:r>
            <a:r>
              <a:rPr lang="en-US" sz="3200" dirty="0" err="1">
                <a:solidFill>
                  <a:srgbClr val="C00000"/>
                </a:solidFill>
                <a:latin typeface="Times New Roman" panose="02020603050405020304" pitchFamily="18" charset="0"/>
                <a:cs typeface="Times New Roman" panose="02020603050405020304" pitchFamily="18" charset="0"/>
              </a:rPr>
              <a:t>ước</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mơ</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đẹp</a:t>
            </a:r>
            <a:r>
              <a:rPr lang="en-US" sz="3200" dirty="0">
                <a:solidFill>
                  <a:srgbClr val="C00000"/>
                </a:solidFill>
                <a:latin typeface="Times New Roman" panose="02020603050405020304" pitchFamily="18" charset="0"/>
                <a:cs typeface="Times New Roman" panose="02020603050405020304" pitchFamily="18" charset="0"/>
              </a:rPr>
              <a:t> </a:t>
            </a:r>
            <a:r>
              <a:rPr lang="vi-VN" sz="3200" dirty="0">
                <a:solidFill>
                  <a:srgbClr val="C00000"/>
                </a:solidFill>
                <a:latin typeface="+mj-lt"/>
              </a:rPr>
              <a:t>như thế nào?</a:t>
            </a:r>
            <a:endParaRPr lang="en-US" sz="3200" dirty="0">
              <a:solidFill>
                <a:srgbClr val="C00000"/>
              </a:solidFill>
              <a:latin typeface="+mj-lt"/>
            </a:endParaRPr>
          </a:p>
        </p:txBody>
      </p:sp>
      <p:pic>
        <p:nvPicPr>
          <p:cNvPr id="4" name="Graphic 3" descr="Kite with solid fill">
            <a:extLst>
              <a:ext uri="{FF2B5EF4-FFF2-40B4-BE49-F238E27FC236}">
                <a16:creationId xmlns:a16="http://schemas.microsoft.com/office/drawing/2014/main" id="{62A59F90-F6E9-41E4-A8CC-2235244C5C8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57200" y="2479828"/>
            <a:ext cx="970969" cy="914400"/>
          </a:xfrm>
          <a:prstGeom prst="rect">
            <a:avLst/>
          </a:prstGeom>
        </p:spPr>
      </p:pic>
      <p:sp>
        <p:nvSpPr>
          <p:cNvPr id="17" name="Rectangle 16">
            <a:extLst>
              <a:ext uri="{FF2B5EF4-FFF2-40B4-BE49-F238E27FC236}">
                <a16:creationId xmlns:a16="http://schemas.microsoft.com/office/drawing/2014/main" id="{C0946801-F683-47D5-A709-8E9219C0D435}"/>
              </a:ext>
            </a:extLst>
          </p:cNvPr>
          <p:cNvSpPr/>
          <p:nvPr/>
        </p:nvSpPr>
        <p:spPr>
          <a:xfrm>
            <a:off x="695743" y="937790"/>
            <a:ext cx="6128858" cy="584775"/>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err="1">
                <a:ln w="0"/>
                <a:solidFill>
                  <a:schemeClr val="accent2"/>
                </a:solidFill>
                <a:uLnTx/>
                <a:uFillTx/>
                <a:latin typeface="Times New Roman" panose="02020603050405020304" pitchFamily="18" charset="0"/>
                <a:cs typeface="Times New Roman" panose="02020603050405020304" pitchFamily="18" charset="0"/>
              </a:rPr>
              <a:t>Đọc</a:t>
            </a:r>
            <a:r>
              <a:rPr kumimoji="0" lang="en-US" sz="3200" i="0" u="none" strike="noStrike" kern="1200" cap="none" spc="0" normalizeH="0" baseline="0" noProof="0" dirty="0">
                <a:ln w="0"/>
                <a:solidFill>
                  <a:schemeClr val="accent2"/>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w="0"/>
                <a:solidFill>
                  <a:schemeClr val="accent2"/>
                </a:solidFill>
                <a:uLnTx/>
                <a:uFillTx/>
                <a:latin typeface="Times New Roman" panose="02020603050405020304" pitchFamily="18" charset="0"/>
                <a:cs typeface="Times New Roman" panose="02020603050405020304" pitchFamily="18" charset="0"/>
              </a:rPr>
              <a:t>thầm</a:t>
            </a:r>
            <a:r>
              <a:rPr kumimoji="0" lang="en-US" sz="3200" i="0" u="none" strike="noStrike" kern="1200" cap="none" spc="0" normalizeH="0" baseline="0" noProof="0" dirty="0">
                <a:ln w="0"/>
                <a:solidFill>
                  <a:schemeClr val="accent2"/>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baseline="0" noProof="0" dirty="0" err="1">
                <a:ln w="0"/>
                <a:solidFill>
                  <a:schemeClr val="accent2"/>
                </a:solidFill>
                <a:uLnTx/>
                <a:uFillTx/>
                <a:latin typeface="Times New Roman" panose="02020603050405020304" pitchFamily="18" charset="0"/>
                <a:cs typeface="Times New Roman" panose="02020603050405020304" pitchFamily="18" charset="0"/>
              </a:rPr>
              <a:t>đoạn</a:t>
            </a:r>
            <a:r>
              <a:rPr kumimoji="0" lang="en-US" sz="3200" i="0" u="none" strike="noStrike" kern="1200" cap="none" spc="0" normalizeH="0" baseline="0" noProof="0" dirty="0">
                <a:ln w="0"/>
                <a:solidFill>
                  <a:schemeClr val="accent2"/>
                </a:solidFill>
                <a:uLnTx/>
                <a:uFillTx/>
                <a:latin typeface="Times New Roman" panose="02020603050405020304" pitchFamily="18" charset="0"/>
                <a:cs typeface="Times New Roman" panose="02020603050405020304" pitchFamily="18" charset="0"/>
              </a:rPr>
              <a:t> 2 </a:t>
            </a:r>
            <a:r>
              <a:rPr kumimoji="0" lang="en-US" sz="3200" i="0" u="none" strike="noStrike" kern="1200" cap="none" spc="0" normalizeH="0" baseline="0" noProof="0" dirty="0" err="1">
                <a:ln w="0"/>
                <a:solidFill>
                  <a:schemeClr val="accent2"/>
                </a:solidFill>
                <a:uLnTx/>
                <a:uFillTx/>
                <a:latin typeface="Times New Roman" panose="02020603050405020304" pitchFamily="18" charset="0"/>
                <a:cs typeface="Times New Roman" panose="02020603050405020304" pitchFamily="18" charset="0"/>
              </a:rPr>
              <a:t>và</a:t>
            </a:r>
            <a:r>
              <a:rPr kumimoji="0" lang="en-US" sz="3200" i="0" u="none" strike="noStrike" kern="1200" cap="none" spc="0" normalizeH="0" noProof="0" dirty="0">
                <a:ln w="0"/>
                <a:solidFill>
                  <a:schemeClr val="accent2"/>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w="0"/>
                <a:solidFill>
                  <a:schemeClr val="accent2"/>
                </a:solidFill>
                <a:uLnTx/>
                <a:uFillTx/>
                <a:latin typeface="Times New Roman" panose="02020603050405020304" pitchFamily="18" charset="0"/>
                <a:cs typeface="Times New Roman" panose="02020603050405020304" pitchFamily="18" charset="0"/>
              </a:rPr>
              <a:t>trả</a:t>
            </a:r>
            <a:r>
              <a:rPr kumimoji="0" lang="en-US" sz="3200" i="0" u="none" strike="noStrike" kern="1200" cap="none" spc="0" normalizeH="0" noProof="0" dirty="0">
                <a:ln w="0"/>
                <a:solidFill>
                  <a:schemeClr val="accent2"/>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w="0"/>
                <a:solidFill>
                  <a:schemeClr val="accent2"/>
                </a:solidFill>
                <a:uLnTx/>
                <a:uFillTx/>
                <a:latin typeface="Times New Roman" panose="02020603050405020304" pitchFamily="18" charset="0"/>
                <a:cs typeface="Times New Roman" panose="02020603050405020304" pitchFamily="18" charset="0"/>
              </a:rPr>
              <a:t>lời</a:t>
            </a:r>
            <a:r>
              <a:rPr kumimoji="0" lang="en-US" sz="3200" i="0" u="none" strike="noStrike" kern="1200" cap="none" spc="0" normalizeH="0" noProof="0" dirty="0">
                <a:ln w="0"/>
                <a:solidFill>
                  <a:schemeClr val="accent2"/>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w="0"/>
                <a:solidFill>
                  <a:schemeClr val="accent2"/>
                </a:solidFill>
                <a:uLnTx/>
                <a:uFillTx/>
                <a:latin typeface="Times New Roman" panose="02020603050405020304" pitchFamily="18" charset="0"/>
                <a:cs typeface="Times New Roman" panose="02020603050405020304" pitchFamily="18" charset="0"/>
              </a:rPr>
              <a:t>câu</a:t>
            </a:r>
            <a:r>
              <a:rPr kumimoji="0" lang="en-US" sz="3200" i="0" u="none" strike="noStrike" kern="1200" cap="none" spc="0" normalizeH="0" noProof="0" dirty="0">
                <a:ln w="0"/>
                <a:solidFill>
                  <a:schemeClr val="accent2"/>
                </a:solidFill>
                <a:uLnTx/>
                <a:uFillTx/>
                <a:latin typeface="Times New Roman" panose="02020603050405020304" pitchFamily="18" charset="0"/>
                <a:cs typeface="Times New Roman" panose="02020603050405020304" pitchFamily="18" charset="0"/>
              </a:rPr>
              <a:t> </a:t>
            </a:r>
            <a:r>
              <a:rPr kumimoji="0" lang="en-US" sz="3200" i="0" u="none" strike="noStrike" kern="1200" cap="none" spc="0" normalizeH="0" noProof="0" dirty="0" err="1">
                <a:ln w="0"/>
                <a:solidFill>
                  <a:schemeClr val="accent2"/>
                </a:solidFill>
                <a:uLnTx/>
                <a:uFillTx/>
                <a:latin typeface="Times New Roman" panose="02020603050405020304" pitchFamily="18" charset="0"/>
                <a:cs typeface="Times New Roman" panose="02020603050405020304" pitchFamily="18" charset="0"/>
              </a:rPr>
              <a:t>hỏi</a:t>
            </a:r>
            <a:r>
              <a:rPr kumimoji="0" lang="en-US" sz="3200" i="0" u="none" strike="noStrike" kern="1200" cap="none" spc="0" normalizeH="0" noProof="0" dirty="0">
                <a:ln w="0"/>
                <a:solidFill>
                  <a:schemeClr val="accent2"/>
                </a:solidFill>
                <a:uLnTx/>
                <a:uFillTx/>
                <a:latin typeface="Times New Roman" panose="02020603050405020304" pitchFamily="18" charset="0"/>
                <a:cs typeface="Times New Roman" panose="02020603050405020304" pitchFamily="18" charset="0"/>
              </a:rPr>
              <a:t>:</a:t>
            </a:r>
            <a:endParaRPr kumimoji="0" lang="en-US" sz="3200" i="0" u="none" strike="noStrike" kern="1200" cap="none" spc="0" normalizeH="0" baseline="0" noProof="0" dirty="0">
              <a:ln w="0"/>
              <a:solidFill>
                <a:schemeClr val="accent2"/>
              </a:solidFill>
              <a:uLnTx/>
              <a:uFillTx/>
              <a:latin typeface="Times New Roman" panose="02020603050405020304" pitchFamily="18" charset="0"/>
              <a:cs typeface="Times New Roman" panose="02020603050405020304" pitchFamily="18" charset="0"/>
            </a:endParaRPr>
          </a:p>
        </p:txBody>
      </p:sp>
      <p:pic>
        <p:nvPicPr>
          <p:cNvPr id="12" name="图片 4">
            <a:extLst>
              <a:ext uri="{FF2B5EF4-FFF2-40B4-BE49-F238E27FC236}">
                <a16:creationId xmlns:a16="http://schemas.microsoft.com/office/drawing/2014/main" id="{529BD016-8566-49EA-99E7-2B90C497EA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09014" y="0"/>
            <a:ext cx="3425786" cy="1457510"/>
          </a:xfrm>
          <a:prstGeom prst="rect">
            <a:avLst/>
          </a:prstGeom>
        </p:spPr>
      </p:pic>
      <p:sp>
        <p:nvSpPr>
          <p:cNvPr id="11" name="TextBox 10">
            <a:extLst>
              <a:ext uri="{FF2B5EF4-FFF2-40B4-BE49-F238E27FC236}">
                <a16:creationId xmlns:a16="http://schemas.microsoft.com/office/drawing/2014/main" id="{94724432-549C-4099-92D2-9B985E008AE3}"/>
              </a:ext>
            </a:extLst>
          </p:cNvPr>
          <p:cNvSpPr txBox="1"/>
          <p:nvPr/>
        </p:nvSpPr>
        <p:spPr>
          <a:xfrm>
            <a:off x="1588847" y="2532281"/>
            <a:ext cx="9798291" cy="2554545"/>
          </a:xfrm>
          <a:prstGeom prst="rect">
            <a:avLst/>
          </a:prstGeom>
          <a:noFill/>
        </p:spPr>
        <p:txBody>
          <a:bodyPr wrap="square">
            <a:spAutoFit/>
          </a:bodyPr>
          <a:lstStyle/>
          <a:p>
            <a:pPr algn="just"/>
            <a:r>
              <a:rPr lang="vi-VN" sz="3200" dirty="0">
                <a:effectLst/>
                <a:latin typeface="Times New Roman" panose="02020603050405020304" pitchFamily="18" charset="0"/>
                <a:ea typeface="Times New Roman" panose="02020603050405020304" pitchFamily="18" charset="0"/>
              </a:rPr>
              <a:t>Nhìn lên bầu trời đêm huyền ảo, đẹp như một tấm thảm nhung khổng lồ, bạn nhỏ thấy lòng cháy lên, cháy mãi khát vọng. Suốt một thời mới lớn, bạn đã ngửa cổ chờ đợi một nàng tiên áo xanh bay xuống từ trời, bao giờ cũng hi vọng, tha thiết cầu xin: “Bay đi, diều ơi! Bay đi!”</a:t>
            </a:r>
            <a:endParaRPr lang="en-US" sz="3200" dirty="0"/>
          </a:p>
        </p:txBody>
      </p:sp>
    </p:spTree>
    <p:custDataLst>
      <p:tags r:id="rId1"/>
    </p:custDataLst>
    <p:extLst>
      <p:ext uri="{BB962C8B-B14F-4D97-AF65-F5344CB8AC3E}">
        <p14:creationId xmlns:p14="http://schemas.microsoft.com/office/powerpoint/2010/main" val="1017586844"/>
      </p:ext>
    </p:extLst>
  </p:cSld>
  <p:clrMapOvr>
    <a:masterClrMapping/>
  </p:clrMapOvr>
  <mc:AlternateContent xmlns:mc="http://schemas.openxmlformats.org/markup-compatibility/2006" xmlns:p14="http://schemas.microsoft.com/office/powerpoint/2010/main">
    <mc:Choice Requires="p14">
      <p:transition p14:dur="0" advTm="28456"/>
    </mc:Choice>
    <mc:Fallback xmlns="">
      <p:transition advTm="284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Notched Right Arrow 8"/>
          <p:cNvSpPr/>
          <p:nvPr/>
        </p:nvSpPr>
        <p:spPr>
          <a:xfrm rot="20709526">
            <a:off x="5741137" y="1733707"/>
            <a:ext cx="1749651" cy="729630"/>
          </a:xfrm>
          <a:prstGeom prst="notchedRightArrow">
            <a:avLst/>
          </a:prstGeom>
          <a:solidFill>
            <a:srgbClr val="C20316"/>
          </a:solidFill>
          <a:ln>
            <a:solidFill>
              <a:srgbClr val="C702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Notched Right Arrow 9"/>
          <p:cNvSpPr/>
          <p:nvPr/>
        </p:nvSpPr>
        <p:spPr>
          <a:xfrm rot="1627598">
            <a:off x="5615946" y="3453423"/>
            <a:ext cx="1786900" cy="658861"/>
          </a:xfrm>
          <a:prstGeom prst="notchedRightArrow">
            <a:avLst/>
          </a:prstGeom>
          <a:solidFill>
            <a:srgbClr val="FF9409"/>
          </a:solidFill>
          <a:ln>
            <a:solidFill>
              <a:srgbClr val="FF94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Picture 7" descr="Diagram&#10;&#10;Description automatically generated">
            <a:extLst>
              <a:ext uri="{FF2B5EF4-FFF2-40B4-BE49-F238E27FC236}">
                <a16:creationId xmlns:a16="http://schemas.microsoft.com/office/drawing/2014/main" id="{22B4341E-8ABC-4CFB-A5A6-76680D97AAB2}"/>
              </a:ext>
            </a:extLst>
          </p:cNvPr>
          <p:cNvPicPr>
            <a:picLocks noChangeAspect="1"/>
          </p:cNvPicPr>
          <p:nvPr/>
        </p:nvPicPr>
        <p:blipFill rotWithShape="1">
          <a:blip r:embed="rId4"/>
          <a:srcRect l="7078" r="1" b="1"/>
          <a:stretch/>
        </p:blipFill>
        <p:spPr>
          <a:xfrm>
            <a:off x="409896" y="1468769"/>
            <a:ext cx="5215049" cy="34216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5" name="Group 14">
            <a:extLst>
              <a:ext uri="{FF2B5EF4-FFF2-40B4-BE49-F238E27FC236}">
                <a16:creationId xmlns:a16="http://schemas.microsoft.com/office/drawing/2014/main" id="{D18EC223-AAB3-409F-8F69-68B93F120F81}"/>
              </a:ext>
            </a:extLst>
          </p:cNvPr>
          <p:cNvGrpSpPr/>
          <p:nvPr/>
        </p:nvGrpSpPr>
        <p:grpSpPr>
          <a:xfrm>
            <a:off x="7606980" y="349182"/>
            <a:ext cx="3712184" cy="2725823"/>
            <a:chOff x="609936" y="1786440"/>
            <a:chExt cx="4272094" cy="2330675"/>
          </a:xfrm>
        </p:grpSpPr>
        <p:sp>
          <p:nvSpPr>
            <p:cNvPr id="16" name="Rounded Rectangle 8">
              <a:extLst>
                <a:ext uri="{FF2B5EF4-FFF2-40B4-BE49-F238E27FC236}">
                  <a16:creationId xmlns:a16="http://schemas.microsoft.com/office/drawing/2014/main" id="{5B342E33-2921-4FE4-A801-BCACE31BB260}"/>
                </a:ext>
              </a:extLst>
            </p:cNvPr>
            <p:cNvSpPr/>
            <p:nvPr/>
          </p:nvSpPr>
          <p:spPr>
            <a:xfrm>
              <a:off x="609936" y="2086724"/>
              <a:ext cx="4272094" cy="2030391"/>
            </a:xfrm>
            <a:prstGeom prst="roundRect">
              <a:avLst/>
            </a:prstGeom>
            <a:ln>
              <a:solidFill>
                <a:srgbClr val="805C2F"/>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Tả</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vẻ</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đẹp</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cánh</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diều</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7" name="Rounded Rectangle 8">
              <a:extLst>
                <a:ext uri="{FF2B5EF4-FFF2-40B4-BE49-F238E27FC236}">
                  <a16:creationId xmlns:a16="http://schemas.microsoft.com/office/drawing/2014/main" id="{9CC2731E-DF4F-49E3-9E41-32010747B920}"/>
                </a:ext>
              </a:extLst>
            </p:cNvPr>
            <p:cNvSpPr/>
            <p:nvPr/>
          </p:nvSpPr>
          <p:spPr>
            <a:xfrm>
              <a:off x="1177636" y="1786440"/>
              <a:ext cx="3034145" cy="601058"/>
            </a:xfrm>
            <a:prstGeom prst="roundRect">
              <a:avLst/>
            </a:prstGeom>
            <a:solidFill>
              <a:srgbClr val="C20316"/>
            </a:solidFill>
            <a:ln>
              <a:solidFill>
                <a:srgbClr val="805C2F"/>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Đoạn</a:t>
              </a:r>
              <a:r>
                <a:rPr kumimoji="0" lang="en-US" sz="3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1</a:t>
              </a:r>
            </a:p>
          </p:txBody>
        </p:sp>
      </p:grpSp>
      <p:grpSp>
        <p:nvGrpSpPr>
          <p:cNvPr id="18" name="Group 17">
            <a:extLst>
              <a:ext uri="{FF2B5EF4-FFF2-40B4-BE49-F238E27FC236}">
                <a16:creationId xmlns:a16="http://schemas.microsoft.com/office/drawing/2014/main" id="{9E36117A-EF27-436C-924D-5BF4D293F230}"/>
              </a:ext>
            </a:extLst>
          </p:cNvPr>
          <p:cNvGrpSpPr/>
          <p:nvPr/>
        </p:nvGrpSpPr>
        <p:grpSpPr>
          <a:xfrm>
            <a:off x="7356763" y="3503971"/>
            <a:ext cx="4558145" cy="3104645"/>
            <a:chOff x="609936" y="1786440"/>
            <a:chExt cx="4272094" cy="2330675"/>
          </a:xfrm>
        </p:grpSpPr>
        <p:sp>
          <p:nvSpPr>
            <p:cNvPr id="19" name="Rounded Rectangle 8">
              <a:extLst>
                <a:ext uri="{FF2B5EF4-FFF2-40B4-BE49-F238E27FC236}">
                  <a16:creationId xmlns:a16="http://schemas.microsoft.com/office/drawing/2014/main" id="{AC178E6A-0285-425F-A7BE-16268C74C001}"/>
                </a:ext>
              </a:extLst>
            </p:cNvPr>
            <p:cNvSpPr/>
            <p:nvPr/>
          </p:nvSpPr>
          <p:spPr>
            <a:xfrm>
              <a:off x="609936" y="2086724"/>
              <a:ext cx="4272094" cy="2030391"/>
            </a:xfrm>
            <a:prstGeom prst="roundRect">
              <a:avLst/>
            </a:prstGeom>
            <a:ln>
              <a:solidFill>
                <a:srgbClr val="805C2F"/>
              </a:solidFill>
            </a:ln>
          </p:spPr>
          <p:style>
            <a:lnRef idx="2">
              <a:schemeClr val="accent2"/>
            </a:lnRef>
            <a:fillRef idx="1">
              <a:schemeClr val="lt1"/>
            </a:fillRef>
            <a:effectRef idx="0">
              <a:schemeClr val="accent2"/>
            </a:effectRef>
            <a:fontRef idx="minor">
              <a:schemeClr val="dk1"/>
            </a:fontRef>
          </p:style>
          <p:txBody>
            <a:bodyPr rtlCol="0" anchor="ctr"/>
            <a:lstStyle/>
            <a:p>
              <a:pPr marL="0" marR="0" algn="just">
                <a:lnSpc>
                  <a:spcPct val="115000"/>
                </a:lnSpc>
                <a:spcBef>
                  <a:spcPts val="0"/>
                </a:spcBef>
                <a:spcAft>
                  <a:spcPts val="0"/>
                </a:spcAft>
              </a:pPr>
              <a:r>
                <a:rPr lang="vi-VN" sz="3000" dirty="0">
                  <a:effectLst/>
                  <a:latin typeface="Times New Roman" panose="02020603050405020304" pitchFamily="18" charset="0"/>
                  <a:ea typeface="Times New Roman" panose="02020603050405020304" pitchFamily="18" charset="0"/>
                  <a:cs typeface="Times New Roman" panose="02020603050405020304" pitchFamily="18" charset="0"/>
                </a:rPr>
                <a:t>Trò chơi thả diều đem lại niềm vui và những ước mơ đẹp cho trẻ em.</a:t>
              </a:r>
              <a:endParaRPr lang="en-US" sz="3000" dirty="0">
                <a:effectLst/>
                <a:latin typeface="VNI-Times" pitchFamily="2" charset="0"/>
                <a:ea typeface="Times New Roman" panose="02020603050405020304" pitchFamily="18" charset="0"/>
                <a:cs typeface="Times New Roman" panose="02020603050405020304" pitchFamily="18" charset="0"/>
              </a:endParaRPr>
            </a:p>
          </p:txBody>
        </p:sp>
        <p:sp>
          <p:nvSpPr>
            <p:cNvPr id="20" name="Rounded Rectangle 8">
              <a:extLst>
                <a:ext uri="{FF2B5EF4-FFF2-40B4-BE49-F238E27FC236}">
                  <a16:creationId xmlns:a16="http://schemas.microsoft.com/office/drawing/2014/main" id="{9AFB400C-20FF-4FA4-ADE1-BB9410E90062}"/>
                </a:ext>
              </a:extLst>
            </p:cNvPr>
            <p:cNvSpPr/>
            <p:nvPr/>
          </p:nvSpPr>
          <p:spPr>
            <a:xfrm>
              <a:off x="1177636" y="1786440"/>
              <a:ext cx="3034145" cy="601058"/>
            </a:xfrm>
            <a:prstGeom prst="roundRect">
              <a:avLst/>
            </a:prstGeom>
            <a:solidFill>
              <a:srgbClr val="FF9409"/>
            </a:solidFill>
            <a:ln>
              <a:solidFill>
                <a:srgbClr val="805C2F"/>
              </a:solid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a:ln>
                    <a:noFill/>
                  </a:ln>
                  <a:solidFill>
                    <a:prstClr val="white"/>
                  </a:solidFill>
                  <a:effectLst/>
                  <a:uLnTx/>
                  <a:uFillTx/>
                  <a:latin typeface="Times New Roman" panose="02020603050405020304" pitchFamily="18" charset="0"/>
                  <a:ea typeface="+mn-ea"/>
                  <a:cs typeface="Times New Roman" panose="02020603050405020304" pitchFamily="18" charset="0"/>
                </a:rPr>
                <a:t>Đoạn</a:t>
              </a:r>
              <a:r>
                <a:rPr kumimoji="0" lang="en-US" sz="3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2</a:t>
              </a:r>
            </a:p>
          </p:txBody>
        </p:sp>
      </p:grpSp>
      <p:sp>
        <p:nvSpPr>
          <p:cNvPr id="6" name="TextBox 5"/>
          <p:cNvSpPr txBox="1"/>
          <p:nvPr/>
        </p:nvSpPr>
        <p:spPr>
          <a:xfrm>
            <a:off x="1476103" y="349182"/>
            <a:ext cx="4376057" cy="584775"/>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Đoạn</a:t>
            </a:r>
            <a:r>
              <a:rPr lang="en-US" sz="3200" dirty="0" smtClean="0">
                <a:latin typeface="Times New Roman" panose="02020603050405020304" pitchFamily="18" charset="0"/>
                <a:cs typeface="Times New Roman" panose="02020603050405020304" pitchFamily="18" charset="0"/>
              </a:rPr>
              <a:t> 2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nội</a:t>
            </a:r>
            <a:r>
              <a:rPr lang="en-US" sz="3200" dirty="0" smtClean="0">
                <a:latin typeface="Times New Roman" panose="02020603050405020304" pitchFamily="18" charset="0"/>
                <a:cs typeface="Times New Roman" panose="02020603050405020304" pitchFamily="18" charset="0"/>
              </a:rPr>
              <a:t> dung </a:t>
            </a:r>
            <a:r>
              <a:rPr lang="en-US" sz="3200" dirty="0" err="1" smtClean="0">
                <a:latin typeface="Times New Roman" panose="02020603050405020304" pitchFamily="18" charset="0"/>
                <a:cs typeface="Times New Roman" panose="02020603050405020304" pitchFamily="18" charset="0"/>
              </a:rPr>
              <a:t>gì</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4797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0" nodeType="clickEffect">
                                  <p:stCondLst>
                                    <p:cond delay="0"/>
                                  </p:stCondLst>
                                  <p:childTnLst>
                                    <p:animEffect transition="out" filter="fade">
                                      <p:cBhvr>
                                        <p:cTn id="11" dur="1000"/>
                                        <p:tgtEl>
                                          <p:spTgt spid="6"/>
                                        </p:tgtEl>
                                      </p:cBhvr>
                                    </p:animEffect>
                                    <p:anim calcmode="lin" valueType="num">
                                      <p:cBhvr>
                                        <p:cTn id="12" dur="1000"/>
                                        <p:tgtEl>
                                          <p:spTgt spid="6"/>
                                        </p:tgtEl>
                                        <p:attrNameLst>
                                          <p:attrName>ppt_x</p:attrName>
                                        </p:attrNameLst>
                                      </p:cBhvr>
                                      <p:tavLst>
                                        <p:tav tm="0">
                                          <p:val>
                                            <p:strVal val="ppt_x"/>
                                          </p:val>
                                        </p:tav>
                                        <p:tav tm="100000">
                                          <p:val>
                                            <p:strVal val="ppt_x"/>
                                          </p:val>
                                        </p:tav>
                                      </p:tavLst>
                                    </p:anim>
                                    <p:anim calcmode="lin" valueType="num">
                                      <p:cBhvr>
                                        <p:cTn id="13" dur="1000"/>
                                        <p:tgtEl>
                                          <p:spTgt spid="6"/>
                                        </p:tgtEl>
                                        <p:attrNameLst>
                                          <p:attrName>ppt_y</p:attrName>
                                        </p:attrNameLst>
                                      </p:cBhvr>
                                      <p:tavLst>
                                        <p:tav tm="0">
                                          <p:val>
                                            <p:strVal val="ppt_y"/>
                                          </p:val>
                                        </p:tav>
                                        <p:tav tm="100000">
                                          <p:val>
                                            <p:strVal val="ppt_y+.1"/>
                                          </p:val>
                                        </p:tav>
                                      </p:tavLst>
                                    </p:anim>
                                    <p:set>
                                      <p:cBhvr>
                                        <p:cTn id="14"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3446BD8-8029-4DA0-BA40-A2359684201E}"/>
              </a:ext>
            </a:extLst>
          </p:cNvPr>
          <p:cNvSpPr/>
          <p:nvPr/>
        </p:nvSpPr>
        <p:spPr>
          <a:xfrm>
            <a:off x="1404240" y="980377"/>
            <a:ext cx="9549118" cy="1351128"/>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Qua </a:t>
            </a:r>
            <a:r>
              <a:rPr kumimoji="0" lang="en-US" sz="32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mn-cs"/>
              </a:rPr>
              <a:t>các</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câu</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mở</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bài</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và</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kết</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bài</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tác</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giả</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muốn</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nói</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điều</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gì</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về</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cánh</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diều</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tuổi</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r>
              <a:rPr kumimoji="0" lang="en-US" sz="3200" b="0" i="0" u="none" strike="noStrike" kern="1200" cap="none" spc="0" normalizeH="0" noProof="0" dirty="0" err="1">
                <a:ln>
                  <a:noFill/>
                </a:ln>
                <a:solidFill>
                  <a:srgbClr val="C00000"/>
                </a:solidFill>
                <a:effectLst/>
                <a:uLnTx/>
                <a:uFillTx/>
                <a:latin typeface="Times New Roman" panose="02020603050405020304" pitchFamily="18" charset="0"/>
                <a:ea typeface="+mn-ea"/>
                <a:cs typeface="+mn-cs"/>
              </a:rPr>
              <a:t>thơ</a:t>
            </a:r>
            <a:r>
              <a:rPr kumimoji="0" lang="en-US" sz="3200" b="0" i="0" u="none" strike="noStrike" kern="1200" cap="none" spc="0" normalizeH="0" noProof="0" dirty="0">
                <a:ln>
                  <a:noFill/>
                </a:ln>
                <a:solidFill>
                  <a:srgbClr val="C00000"/>
                </a:solidFill>
                <a:effectLst/>
                <a:uLnTx/>
                <a:uFillTx/>
                <a:latin typeface="Times New Roman" panose="02020603050405020304" pitchFamily="18" charset="0"/>
                <a:ea typeface="+mn-ea"/>
                <a:cs typeface="+mn-cs"/>
              </a:rPr>
              <a:t> ?</a:t>
            </a:r>
            <a:endParaRPr kumimoji="0" lang="en-US" sz="3200" b="0" i="0" u="none" strike="noStrike" kern="1200" cap="none" spc="0" normalizeH="0" baseline="0" noProof="0" dirty="0">
              <a:ln>
                <a:noFill/>
              </a:ln>
              <a:solidFill>
                <a:srgbClr val="C00000"/>
              </a:solidFill>
              <a:effectLst/>
              <a:uLnTx/>
              <a:uFillTx/>
              <a:latin typeface="Calibri Light" panose="020F0302020204030204"/>
              <a:ea typeface="+mn-ea"/>
              <a:cs typeface="+mn-cs"/>
            </a:endParaRPr>
          </a:p>
        </p:txBody>
      </p:sp>
      <p:pic>
        <p:nvPicPr>
          <p:cNvPr id="4" name="Graphic 3" descr="Kite with solid fill">
            <a:extLst>
              <a:ext uri="{FF2B5EF4-FFF2-40B4-BE49-F238E27FC236}">
                <a16:creationId xmlns:a16="http://schemas.microsoft.com/office/drawing/2014/main" id="{62A59F90-F6E9-41E4-A8CC-2235244C5C8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350022" y="3556310"/>
            <a:ext cx="948580" cy="914400"/>
          </a:xfrm>
          <a:prstGeom prst="rect">
            <a:avLst/>
          </a:prstGeom>
        </p:spPr>
      </p:pic>
      <p:sp>
        <p:nvSpPr>
          <p:cNvPr id="6" name="TextBox 5">
            <a:extLst>
              <a:ext uri="{FF2B5EF4-FFF2-40B4-BE49-F238E27FC236}">
                <a16:creationId xmlns:a16="http://schemas.microsoft.com/office/drawing/2014/main" id="{12B3E249-233E-4998-9FEB-9B27A8F2947E}"/>
              </a:ext>
            </a:extLst>
          </p:cNvPr>
          <p:cNvSpPr txBox="1"/>
          <p:nvPr/>
        </p:nvSpPr>
        <p:spPr>
          <a:xfrm>
            <a:off x="1404239" y="2834783"/>
            <a:ext cx="9549119"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Cánh</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diều</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kỉ</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niệm</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đẹp</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đẽ</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tuổi</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thơ</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200" b="0" i="0" u="none" strike="noStrike" kern="1200" cap="none" spc="0" normalizeH="0" baseline="0" noProof="0" dirty="0">
              <a:ln>
                <a:noFill/>
              </a:ln>
              <a:solidFill>
                <a:srgbClr val="5B9BD5">
                  <a:lumMod val="50000"/>
                </a:srgbClr>
              </a:solidFill>
              <a:effectLst/>
              <a:uLnTx/>
              <a:uFillTx/>
              <a:latin typeface="Times New Roman" panose="02020603050405020304" pitchFamily="18" charset="0"/>
              <a:ea typeface="+mn-ea"/>
              <a:cs typeface="Times New Roman" panose="02020603050405020304" pitchFamily="18" charset="0"/>
            </a:endParaRPr>
          </a:p>
        </p:txBody>
      </p:sp>
      <p:sp>
        <p:nvSpPr>
          <p:cNvPr id="10" name="TextBox 9">
            <a:extLst>
              <a:ext uri="{FF2B5EF4-FFF2-40B4-BE49-F238E27FC236}">
                <a16:creationId xmlns:a16="http://schemas.microsoft.com/office/drawing/2014/main" id="{BB63B2D3-A900-49F8-B406-23A96A07D21D}"/>
              </a:ext>
            </a:extLst>
          </p:cNvPr>
          <p:cNvSpPr txBox="1"/>
          <p:nvPr/>
        </p:nvSpPr>
        <p:spPr>
          <a:xfrm>
            <a:off x="1404240" y="3649998"/>
            <a:ext cx="9549118"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Times New Roman" panose="02020603050405020304" pitchFamily="18" charset="0"/>
                <a:cs typeface="Times New Roman" panose="02020603050405020304" pitchFamily="18" charset="0"/>
              </a:rPr>
              <a:t>b. </a:t>
            </a:r>
            <a:r>
              <a:rPr lang="en-US" sz="3200" dirty="0" err="1">
                <a:solidFill>
                  <a:prstClr val="black"/>
                </a:solidFill>
                <a:latin typeface="Times New Roman" panose="02020603050405020304" pitchFamily="18" charset="0"/>
                <a:cs typeface="Times New Roman" panose="02020603050405020304" pitchFamily="18" charset="0"/>
              </a:rPr>
              <a:t>Cánh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diều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khơi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gợi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những</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ước</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mơ</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đẹp</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cho</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tuổi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thơ</a:t>
            </a:r>
            <a:r>
              <a:rPr lang="en-US" sz="3200" dirty="0">
                <a:solidFill>
                  <a:prstClr val="black"/>
                </a:solidFill>
                <a:latin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2" name="图片 4">
            <a:extLst>
              <a:ext uri="{FF2B5EF4-FFF2-40B4-BE49-F238E27FC236}">
                <a16:creationId xmlns:a16="http://schemas.microsoft.com/office/drawing/2014/main" id="{529BD016-8566-49EA-99E7-2B90C497EAD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75775" y="83211"/>
            <a:ext cx="3425786" cy="1457510"/>
          </a:xfrm>
          <a:prstGeom prst="rect">
            <a:avLst/>
          </a:prstGeom>
        </p:spPr>
      </p:pic>
      <p:sp>
        <p:nvSpPr>
          <p:cNvPr id="11" name="TextBox 10">
            <a:extLst>
              <a:ext uri="{FF2B5EF4-FFF2-40B4-BE49-F238E27FC236}">
                <a16:creationId xmlns:a16="http://schemas.microsoft.com/office/drawing/2014/main" id="{F2019319-47A8-49C0-931D-AD338E26A40F}"/>
              </a:ext>
            </a:extLst>
          </p:cNvPr>
          <p:cNvSpPr txBox="1"/>
          <p:nvPr/>
        </p:nvSpPr>
        <p:spPr>
          <a:xfrm>
            <a:off x="1456153" y="4547790"/>
            <a:ext cx="9549118"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Times New Roman" panose="02020603050405020304" pitchFamily="18" charset="0"/>
                <a:cs typeface="Times New Roman" panose="02020603050405020304" pitchFamily="18" charset="0"/>
              </a:rPr>
              <a:t>c. </a:t>
            </a:r>
            <a:r>
              <a:rPr lang="en-US" sz="3200" dirty="0" err="1">
                <a:solidFill>
                  <a:prstClr val="black"/>
                </a:solidFill>
                <a:latin typeface="Times New Roman" panose="02020603050405020304" pitchFamily="18" charset="0"/>
                <a:cs typeface="Times New Roman" panose="02020603050405020304" pitchFamily="18" charset="0"/>
              </a:rPr>
              <a:t>Cánh</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diều</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đem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đến</a:t>
            </a:r>
            <a:r>
              <a:rPr lang="en-US" sz="3200" dirty="0">
                <a:solidFill>
                  <a:prstClr val="black"/>
                </a:solidFill>
                <a:latin typeface="Times New Roman" panose="02020603050405020304" pitchFamily="18" charset="0"/>
                <a:cs typeface="Times New Roman" panose="02020603050405020304" pitchFamily="18" charset="0"/>
              </a:rPr>
              <a:t> bao </a:t>
            </a:r>
            <a:r>
              <a:rPr lang="en-US" sz="3200" dirty="0" err="1">
                <a:solidFill>
                  <a:prstClr val="black"/>
                </a:solidFill>
                <a:latin typeface="Times New Roman" panose="02020603050405020304" pitchFamily="18" charset="0"/>
                <a:cs typeface="Times New Roman" panose="02020603050405020304" pitchFamily="18" charset="0"/>
              </a:rPr>
              <a:t>niềm</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vui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cho</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tuổi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thơ</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689836533"/>
      </p:ext>
    </p:extLst>
  </p:cSld>
  <p:clrMapOvr>
    <a:masterClrMapping/>
  </p:clrMapOvr>
  <mc:AlternateContent xmlns:mc="http://schemas.openxmlformats.org/markup-compatibility/2006" xmlns:p14="http://schemas.microsoft.com/office/powerpoint/2010/main">
    <mc:Choice Requires="p14">
      <p:transition p14:dur="0" advTm="28456"/>
    </mc:Choice>
    <mc:Fallback xmlns="">
      <p:transition advTm="284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091F27-8FB2-4231-888D-273A77909B8E}"/>
              </a:ext>
            </a:extLst>
          </p:cNvPr>
          <p:cNvPicPr>
            <a:picLocks noChangeAspect="1"/>
          </p:cNvPicPr>
          <p:nvPr/>
        </p:nvPicPr>
        <p:blipFill>
          <a:blip r:embed="rId2"/>
          <a:stretch>
            <a:fillRect/>
          </a:stretch>
        </p:blipFill>
        <p:spPr>
          <a:xfrm>
            <a:off x="1199213" y="374754"/>
            <a:ext cx="9893508" cy="6145968"/>
          </a:xfrm>
          <a:prstGeom prst="rect">
            <a:avLst/>
          </a:prstGeom>
        </p:spPr>
      </p:pic>
      <p:sp>
        <p:nvSpPr>
          <p:cNvPr id="4" name="TextBox 3">
            <a:extLst>
              <a:ext uri="{FF2B5EF4-FFF2-40B4-BE49-F238E27FC236}">
                <a16:creationId xmlns:a16="http://schemas.microsoft.com/office/drawing/2014/main" id="{F9343792-8A07-472B-A424-7E7B42C6D543}"/>
              </a:ext>
            </a:extLst>
          </p:cNvPr>
          <p:cNvSpPr txBox="1"/>
          <p:nvPr/>
        </p:nvSpPr>
        <p:spPr>
          <a:xfrm>
            <a:off x="2673870" y="2007805"/>
            <a:ext cx="7324569" cy="2308324"/>
          </a:xfrm>
          <a:prstGeom prst="rect">
            <a:avLst/>
          </a:prstGeom>
          <a:noFill/>
        </p:spPr>
        <p:txBody>
          <a:bodyPr wrap="square">
            <a:spAutoFit/>
          </a:bodyPr>
          <a:lstStyle/>
          <a:p>
            <a:pPr algn="just"/>
            <a:r>
              <a:rPr lang="en-US" sz="3600" b="1" dirty="0" err="1" smtClean="0">
                <a:solidFill>
                  <a:srgbClr val="C00000"/>
                </a:solidFill>
                <a:effectLst/>
                <a:latin typeface="Times New Roman" panose="02020603050405020304" pitchFamily="18" charset="0"/>
                <a:ea typeface="Times New Roman" panose="02020603050405020304" pitchFamily="18" charset="0"/>
              </a:rPr>
              <a:t>Nội</a:t>
            </a:r>
            <a:r>
              <a:rPr lang="en-US" sz="3600" b="1" dirty="0" smtClean="0">
                <a:solidFill>
                  <a:srgbClr val="C00000"/>
                </a:solidFill>
                <a:effectLst/>
                <a:latin typeface="Times New Roman" panose="02020603050405020304" pitchFamily="18" charset="0"/>
                <a:ea typeface="Times New Roman" panose="02020603050405020304" pitchFamily="18" charset="0"/>
              </a:rPr>
              <a:t> dung: </a:t>
            </a:r>
            <a:r>
              <a:rPr lang="vi-VN" sz="3600" b="1" dirty="0" smtClean="0">
                <a:solidFill>
                  <a:srgbClr val="C00000"/>
                </a:solidFill>
                <a:effectLst/>
                <a:latin typeface="Times New Roman" panose="02020603050405020304" pitchFamily="18" charset="0"/>
                <a:ea typeface="Times New Roman" panose="02020603050405020304" pitchFamily="18" charset="0"/>
              </a:rPr>
              <a:t>Bài </a:t>
            </a:r>
            <a:r>
              <a:rPr lang="vi-VN" sz="3600" b="1" dirty="0">
                <a:solidFill>
                  <a:srgbClr val="C00000"/>
                </a:solidFill>
                <a:effectLst/>
                <a:latin typeface="Times New Roman" panose="02020603050405020304" pitchFamily="18" charset="0"/>
                <a:ea typeface="Times New Roman" panose="02020603050405020304" pitchFamily="18" charset="0"/>
              </a:rPr>
              <a:t>văn nói lên niềm vui sướng và những khát vọng tốt đẹp mà trò chơi thả diều mang lại cho đám trẻ mục đồng.</a:t>
            </a:r>
            <a:endParaRPr lang="en-US" sz="3600" b="1" dirty="0">
              <a:solidFill>
                <a:srgbClr val="C00000"/>
              </a:solidFill>
            </a:endParaRPr>
          </a:p>
        </p:txBody>
      </p:sp>
      <p:pic>
        <p:nvPicPr>
          <p:cNvPr id="5" name="图片 7">
            <a:extLst>
              <a:ext uri="{FF2B5EF4-FFF2-40B4-BE49-F238E27FC236}">
                <a16:creationId xmlns:a16="http://schemas.microsoft.com/office/drawing/2014/main" id="{1482B397-011D-453B-8FBA-88986A9B1B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942262">
            <a:off x="624042" y="227511"/>
            <a:ext cx="2478759" cy="2478759"/>
          </a:xfrm>
          <a:prstGeom prst="rect">
            <a:avLst/>
          </a:prstGeom>
        </p:spPr>
      </p:pic>
      <p:sp>
        <p:nvSpPr>
          <p:cNvPr id="3" name="Rectangle 2">
            <a:extLst>
              <a:ext uri="{FF2B5EF4-FFF2-40B4-BE49-F238E27FC236}">
                <a16:creationId xmlns:a16="http://schemas.microsoft.com/office/drawing/2014/main" id="{73A3D5B5-E1B7-4807-982A-854420A4F901}"/>
              </a:ext>
            </a:extLst>
          </p:cNvPr>
          <p:cNvSpPr/>
          <p:nvPr/>
        </p:nvSpPr>
        <p:spPr>
          <a:xfrm>
            <a:off x="3403875" y="1084475"/>
            <a:ext cx="548419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chemeClr val="accent6"/>
                </a:solidFill>
                <a:effectLst/>
              </a:rPr>
              <a:t> </a:t>
            </a:r>
            <a:r>
              <a:rPr lang="en-US" sz="3600" b="1" cap="none" spc="0" dirty="0" err="1" smtClean="0">
                <a:ln/>
                <a:solidFill>
                  <a:schemeClr val="accent6"/>
                </a:solidFill>
                <a:effectLst/>
                <a:latin typeface="Times New Roman" panose="02020603050405020304" pitchFamily="18" charset="0"/>
                <a:cs typeface="Times New Roman" panose="02020603050405020304" pitchFamily="18" charset="0"/>
              </a:rPr>
              <a:t>Bài</a:t>
            </a:r>
            <a:r>
              <a:rPr lang="en-US" sz="3600" b="1" cap="none" spc="0" dirty="0" smtClean="0">
                <a:ln/>
                <a:solidFill>
                  <a:schemeClr val="accent6"/>
                </a:solidFill>
                <a:effectLst/>
                <a:latin typeface="Times New Roman" panose="02020603050405020304" pitchFamily="18" charset="0"/>
                <a:cs typeface="Times New Roman" panose="02020603050405020304" pitchFamily="18" charset="0"/>
              </a:rPr>
              <a:t> </a:t>
            </a:r>
            <a:r>
              <a:rPr lang="en-US" sz="3600" b="1" cap="none" spc="0" dirty="0" err="1" smtClean="0">
                <a:ln/>
                <a:solidFill>
                  <a:schemeClr val="accent6"/>
                </a:solidFill>
                <a:effectLst/>
                <a:latin typeface="Times New Roman" panose="02020603050405020304" pitchFamily="18" charset="0"/>
                <a:cs typeface="Times New Roman" panose="02020603050405020304" pitchFamily="18" charset="0"/>
              </a:rPr>
              <a:t>văn</a:t>
            </a:r>
            <a:r>
              <a:rPr lang="en-US" sz="3600" b="1" cap="none" spc="0" dirty="0" smtClean="0">
                <a:ln/>
                <a:solidFill>
                  <a:schemeClr val="accent6"/>
                </a:solidFill>
                <a:effectLst/>
                <a:latin typeface="Times New Roman" panose="02020603050405020304" pitchFamily="18" charset="0"/>
                <a:cs typeface="Times New Roman" panose="02020603050405020304" pitchFamily="18" charset="0"/>
              </a:rPr>
              <a:t> </a:t>
            </a:r>
            <a:r>
              <a:rPr lang="en-US" sz="3600" b="1" cap="none" spc="0" dirty="0" err="1" smtClean="0">
                <a:ln/>
                <a:solidFill>
                  <a:schemeClr val="accent6"/>
                </a:solidFill>
                <a:effectLst/>
                <a:latin typeface="Times New Roman" panose="02020603050405020304" pitchFamily="18" charset="0"/>
                <a:cs typeface="Times New Roman" panose="02020603050405020304" pitchFamily="18" charset="0"/>
              </a:rPr>
              <a:t>muốn</a:t>
            </a:r>
            <a:r>
              <a:rPr lang="en-US" sz="3600" b="1" cap="none" spc="0" dirty="0" smtClean="0">
                <a:ln/>
                <a:solidFill>
                  <a:schemeClr val="accent6"/>
                </a:solidFill>
                <a:effectLst/>
                <a:latin typeface="Times New Roman" panose="02020603050405020304" pitchFamily="18" charset="0"/>
                <a:cs typeface="Times New Roman" panose="02020603050405020304" pitchFamily="18" charset="0"/>
              </a:rPr>
              <a:t> </a:t>
            </a:r>
            <a:r>
              <a:rPr lang="en-US" sz="3600" b="1" cap="none" spc="0" dirty="0" err="1" smtClean="0">
                <a:ln/>
                <a:solidFill>
                  <a:schemeClr val="accent6"/>
                </a:solidFill>
                <a:effectLst/>
                <a:latin typeface="Times New Roman" panose="02020603050405020304" pitchFamily="18" charset="0"/>
                <a:cs typeface="Times New Roman" panose="02020603050405020304" pitchFamily="18" charset="0"/>
              </a:rPr>
              <a:t>nói</a:t>
            </a:r>
            <a:r>
              <a:rPr lang="en-US" sz="3600" b="1" cap="none" spc="0" dirty="0" smtClean="0">
                <a:ln/>
                <a:solidFill>
                  <a:schemeClr val="accent6"/>
                </a:solidFill>
                <a:effectLst/>
                <a:latin typeface="Times New Roman" panose="02020603050405020304" pitchFamily="18" charset="0"/>
                <a:cs typeface="Times New Roman" panose="02020603050405020304" pitchFamily="18" charset="0"/>
              </a:rPr>
              <a:t> </a:t>
            </a:r>
            <a:r>
              <a:rPr lang="en-US" sz="3600" b="1" cap="none" spc="0" dirty="0" err="1" smtClean="0">
                <a:ln/>
                <a:solidFill>
                  <a:schemeClr val="accent6"/>
                </a:solidFill>
                <a:effectLst/>
                <a:latin typeface="Times New Roman" panose="02020603050405020304" pitchFamily="18" charset="0"/>
                <a:cs typeface="Times New Roman" panose="02020603050405020304" pitchFamily="18" charset="0"/>
              </a:rPr>
              <a:t>điều</a:t>
            </a:r>
            <a:r>
              <a:rPr lang="en-US" sz="3600" b="1" cap="none" spc="0" dirty="0" smtClean="0">
                <a:ln/>
                <a:solidFill>
                  <a:schemeClr val="accent6"/>
                </a:solidFill>
                <a:effectLst/>
                <a:latin typeface="Times New Roman" panose="02020603050405020304" pitchFamily="18" charset="0"/>
                <a:cs typeface="Times New Roman" panose="02020603050405020304" pitchFamily="18" charset="0"/>
              </a:rPr>
              <a:t> </a:t>
            </a:r>
            <a:r>
              <a:rPr lang="en-US" sz="3600" b="1" cap="none" spc="0" dirty="0" err="1" smtClean="0">
                <a:ln/>
                <a:solidFill>
                  <a:schemeClr val="accent6"/>
                </a:solidFill>
                <a:effectLst/>
                <a:latin typeface="Times New Roman" panose="02020603050405020304" pitchFamily="18" charset="0"/>
                <a:cs typeface="Times New Roman" panose="02020603050405020304" pitchFamily="18" charset="0"/>
              </a:rPr>
              <a:t>gì</a:t>
            </a:r>
            <a:r>
              <a:rPr lang="en-US" sz="3600" b="1" cap="none" spc="0" dirty="0" smtClean="0">
                <a:ln/>
                <a:solidFill>
                  <a:schemeClr val="accent6"/>
                </a:solidFill>
                <a:effectLst/>
                <a:latin typeface="Times New Roman" panose="02020603050405020304" pitchFamily="18" charset="0"/>
                <a:cs typeface="Times New Roman" panose="02020603050405020304" pitchFamily="18" charset="0"/>
              </a:rPr>
              <a:t>?</a:t>
            </a:r>
            <a:endParaRPr lang="en-US" sz="3600" b="1" cap="none" spc="0" dirty="0">
              <a:ln/>
              <a:solidFill>
                <a:schemeClr val="accent6"/>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9887795"/>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3"/>
                                        </p:tgtEl>
                                      </p:cBhvr>
                                    </p:animEffect>
                                    <p:anim calcmode="lin" valueType="num">
                                      <p:cBhvr>
                                        <p:cTn id="19" dur="1000"/>
                                        <p:tgtEl>
                                          <p:spTgt spid="3"/>
                                        </p:tgtEl>
                                        <p:attrNameLst>
                                          <p:attrName>ppt_x</p:attrName>
                                        </p:attrNameLst>
                                      </p:cBhvr>
                                      <p:tavLst>
                                        <p:tav tm="0">
                                          <p:val>
                                            <p:strVal val="ppt_x"/>
                                          </p:val>
                                        </p:tav>
                                        <p:tav tm="100000">
                                          <p:val>
                                            <p:strVal val="ppt_x"/>
                                          </p:val>
                                        </p:tav>
                                      </p:tavLst>
                                    </p:anim>
                                    <p:anim calcmode="lin" valueType="num">
                                      <p:cBhvr>
                                        <p:cTn id="20" dur="1000"/>
                                        <p:tgtEl>
                                          <p:spTgt spid="3"/>
                                        </p:tgtEl>
                                        <p:attrNameLst>
                                          <p:attrName>ppt_y</p:attrName>
                                        </p:attrNameLst>
                                      </p:cBhvr>
                                      <p:tavLst>
                                        <p:tav tm="0">
                                          <p:val>
                                            <p:strVal val="ppt_y"/>
                                          </p:val>
                                        </p:tav>
                                        <p:tav tm="100000">
                                          <p:val>
                                            <p:strVal val="ppt_y+.1"/>
                                          </p:val>
                                        </p:tav>
                                      </p:tavLst>
                                    </p:anim>
                                    <p:set>
                                      <p:cBhvr>
                                        <p:cTn id="21"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2" y="23814"/>
            <a:ext cx="12266613" cy="68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7"/>
          <p:cNvSpPr>
            <a:spLocks noChangeArrowheads="1" noChangeShapeType="1" noTextEdit="1"/>
          </p:cNvSpPr>
          <p:nvPr/>
        </p:nvSpPr>
        <p:spPr bwMode="auto">
          <a:xfrm>
            <a:off x="4091781" y="2667000"/>
            <a:ext cx="7126288" cy="1600200"/>
          </a:xfrm>
          <a:prstGeom prst="rect">
            <a:avLst/>
          </a:prstGeom>
        </p:spPr>
        <p:txBody>
          <a:bodyPr wrap="none" fromWordArt="1">
            <a:prstTxWarp prst="textPlain">
              <a:avLst>
                <a:gd name="adj" fmla="val 50000"/>
              </a:avLst>
            </a:prstTxWarp>
          </a:bodyPr>
          <a:lstStyle/>
          <a:p>
            <a:pPr algn="ctr" defTabSz="914400" eaLnBrk="0" fontAlgn="base" hangingPunct="0">
              <a:spcBef>
                <a:spcPct val="0"/>
              </a:spcBef>
              <a:spcAft>
                <a:spcPct val="0"/>
              </a:spcAft>
            </a:pPr>
            <a:r>
              <a:rPr lang="en-US" sz="5400" b="1" kern="10">
                <a:ln w="9525">
                  <a:solidFill>
                    <a:srgbClr val="FFFF00"/>
                  </a:solidFill>
                  <a:round/>
                  <a:headEnd/>
                  <a:tailEnd/>
                </a:ln>
                <a:solidFill>
                  <a:srgbClr val="0000FF"/>
                </a:solidFill>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38689682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0622" y="972328"/>
            <a:ext cx="8190736" cy="5413724"/>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680" y="1402080"/>
            <a:ext cx="5314379" cy="5121804"/>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95272">
            <a:off x="-115227" y="-385650"/>
            <a:ext cx="1593437" cy="1593436"/>
          </a:xfrm>
          <a:prstGeom prst="rect">
            <a:avLst/>
          </a:prstGeom>
        </p:spPr>
      </p:pic>
      <p:sp>
        <p:nvSpPr>
          <p:cNvPr id="2" name="Flowchart: Terminator 1"/>
          <p:cNvSpPr/>
          <p:nvPr/>
        </p:nvSpPr>
        <p:spPr>
          <a:xfrm>
            <a:off x="958645" y="168069"/>
            <a:ext cx="6740013" cy="804259"/>
          </a:xfrm>
          <a:prstGeom prst="flowChartTerminator">
            <a:avLst/>
          </a:prstGeom>
          <a:solidFill>
            <a:srgbClr val="FAEED8"/>
          </a:solidFill>
          <a:ln>
            <a:solidFill>
              <a:srgbClr val="FFF9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6">
                    <a:lumMod val="75000"/>
                  </a:schemeClr>
                </a:solidFill>
                <a:latin typeface="Times New Roman" panose="02020603050405020304" pitchFamily="18" charset="0"/>
                <a:cs typeface="Times New Roman" panose="02020603050405020304" pitchFamily="18" charset="0"/>
              </a:rPr>
              <a:t>NÊU GIỌNG ĐỌC TOÀN BÀI?</a:t>
            </a:r>
            <a:endParaRPr lang="en-US" sz="28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5230922" y="1749584"/>
            <a:ext cx="5437077" cy="2554545"/>
          </a:xfrm>
          <a:prstGeom prst="rect">
            <a:avLst/>
          </a:prstGeom>
          <a:noFill/>
        </p:spPr>
        <p:txBody>
          <a:bodyPr wrap="square" rtlCol="0">
            <a:spAutoFit/>
          </a:bodyPr>
          <a:lstStyle/>
          <a:p>
            <a:pPr algn="just"/>
            <a:r>
              <a:rPr lang="en-US" sz="4000" dirty="0" err="1">
                <a:solidFill>
                  <a:schemeClr val="accent6"/>
                </a:solidFill>
                <a:latin typeface="Times New Roman" panose="02020603050405020304" pitchFamily="18" charset="0"/>
                <a:cs typeface="Times New Roman" panose="02020603050405020304" pitchFamily="18" charset="0"/>
              </a:rPr>
              <a:t>Toàn</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bài</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đọc</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với</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giọng</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tha</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thiết</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thể</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hiện</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niềm</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vui</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của</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đám</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trẻ</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khi</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chơi</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thả</a:t>
            </a:r>
            <a:r>
              <a:rPr lang="en-US" sz="4000" dirty="0">
                <a:solidFill>
                  <a:schemeClr val="accent6"/>
                </a:solidFill>
                <a:latin typeface="Times New Roman" panose="02020603050405020304" pitchFamily="18" charset="0"/>
                <a:cs typeface="Times New Roman" panose="02020603050405020304" pitchFamily="18" charset="0"/>
              </a:rPr>
              <a:t> </a:t>
            </a:r>
            <a:r>
              <a:rPr lang="en-US" sz="4000" dirty="0" err="1">
                <a:solidFill>
                  <a:schemeClr val="accent6"/>
                </a:solidFill>
                <a:latin typeface="Times New Roman" panose="02020603050405020304" pitchFamily="18" charset="0"/>
                <a:cs typeface="Times New Roman" panose="02020603050405020304" pitchFamily="18" charset="0"/>
              </a:rPr>
              <a:t>diều</a:t>
            </a:r>
            <a:r>
              <a:rPr lang="en-US" sz="4000" dirty="0">
                <a:solidFill>
                  <a:schemeClr val="accent6"/>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129378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6830" y="234051"/>
            <a:ext cx="8213388" cy="6091895"/>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6663" y="703127"/>
            <a:ext cx="1255058" cy="1255058"/>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66583">
            <a:off x="646662" y="1524939"/>
            <a:ext cx="3086100" cy="4368800"/>
          </a:xfrm>
          <a:prstGeom prst="rect">
            <a:avLst/>
          </a:prstGeom>
        </p:spPr>
      </p:pic>
      <p:pic>
        <p:nvPicPr>
          <p:cNvPr id="8"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36591">
            <a:off x="8729644" y="276443"/>
            <a:ext cx="1321706" cy="1321706"/>
          </a:xfrm>
          <a:prstGeom prst="rect">
            <a:avLst/>
          </a:prstGeom>
        </p:spPr>
      </p:pic>
      <p:sp>
        <p:nvSpPr>
          <p:cNvPr id="2" name="Rectangle 1">
            <a:extLst>
              <a:ext uri="{FF2B5EF4-FFF2-40B4-BE49-F238E27FC236}">
                <a16:creationId xmlns:a16="http://schemas.microsoft.com/office/drawing/2014/main" id="{17F9191A-CD6C-4E7D-9066-E3D0EFDD461F}"/>
              </a:ext>
            </a:extLst>
          </p:cNvPr>
          <p:cNvSpPr/>
          <p:nvPr/>
        </p:nvSpPr>
        <p:spPr>
          <a:xfrm>
            <a:off x="4550814" y="2693676"/>
            <a:ext cx="6011753" cy="1015663"/>
          </a:xfrm>
          <a:prstGeom prst="rect">
            <a:avLst/>
          </a:prstGeom>
          <a:noFill/>
        </p:spPr>
        <p:txBody>
          <a:bodyPr wrap="square" lIns="91440" tIns="45720" rIns="91440" bIns="45720">
            <a:spAutoFit/>
          </a:bodyPr>
          <a:lstStyle/>
          <a:p>
            <a:pPr algn="ctr"/>
            <a:r>
              <a:rPr lang="en-US" sz="6000" dirty="0">
                <a:ln w="0"/>
                <a:solidFill>
                  <a:srgbClr val="FF940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ĐỌC DIỄN CẢM</a:t>
            </a:r>
            <a:endParaRPr lang="en-US" sz="6000" b="0" cap="none" spc="0" dirty="0">
              <a:ln w="0"/>
              <a:solidFill>
                <a:srgbClr val="FF940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7086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8C2ECFDC-6BEC-4955-A5E7-8CC4BC824148}"/>
              </a:ext>
            </a:extLst>
          </p:cNvPr>
          <p:cNvPicPr>
            <a:picLocks noChangeAspect="1"/>
          </p:cNvPicPr>
          <p:nvPr/>
        </p:nvPicPr>
        <p:blipFill rotWithShape="1">
          <a:blip r:embed="rId2"/>
          <a:srcRect b="53856"/>
          <a:stretch/>
        </p:blipFill>
        <p:spPr>
          <a:xfrm>
            <a:off x="266700" y="2281411"/>
            <a:ext cx="11658600" cy="3532995"/>
          </a:xfrm>
          <a:prstGeom prst="rect">
            <a:avLst/>
          </a:prstGeom>
        </p:spPr>
      </p:pic>
      <p:pic>
        <p:nvPicPr>
          <p:cNvPr id="29" name="图片 2">
            <a:extLst>
              <a:ext uri="{FF2B5EF4-FFF2-40B4-BE49-F238E27FC236}">
                <a16:creationId xmlns:a16="http://schemas.microsoft.com/office/drawing/2014/main" id="{1C710FC8-8CF2-47F3-AC21-A130243AE442}"/>
              </a:ext>
            </a:extLst>
          </p:cNvPr>
          <p:cNvPicPr>
            <a:picLocks noChangeAspect="1"/>
          </p:cNvPicPr>
          <p:nvPr/>
        </p:nvPicPr>
        <p:blipFill rotWithShape="1">
          <a:blip r:embed="rId3">
            <a:extLst>
              <a:ext uri="{28A0092B-C50C-407E-A947-70E740481C1C}">
                <a14:useLocalDpi xmlns:a14="http://schemas.microsoft.com/office/drawing/2010/main" val="0"/>
              </a:ext>
            </a:extLst>
          </a:blip>
          <a:srcRect t="16667" r="6732" b="25294"/>
          <a:stretch/>
        </p:blipFill>
        <p:spPr>
          <a:xfrm>
            <a:off x="2231757" y="-143769"/>
            <a:ext cx="7966128" cy="2404705"/>
          </a:xfrm>
          <a:prstGeom prst="rect">
            <a:avLst/>
          </a:prstGeom>
        </p:spPr>
      </p:pic>
      <p:sp>
        <p:nvSpPr>
          <p:cNvPr id="4" name="Rectangle 3">
            <a:extLst>
              <a:ext uri="{FF2B5EF4-FFF2-40B4-BE49-F238E27FC236}">
                <a16:creationId xmlns:a16="http://schemas.microsoft.com/office/drawing/2014/main" id="{547D5440-5EAF-45BC-B38E-30AD935DAE69}"/>
              </a:ext>
            </a:extLst>
          </p:cNvPr>
          <p:cNvSpPr/>
          <p:nvPr/>
        </p:nvSpPr>
        <p:spPr>
          <a:xfrm>
            <a:off x="2908456" y="1073573"/>
            <a:ext cx="5505674" cy="707886"/>
          </a:xfrm>
          <a:prstGeom prst="rect">
            <a:avLst/>
          </a:prstGeom>
          <a:noFill/>
        </p:spPr>
        <p:txBody>
          <a:bodyPr wrap="none" lIns="91440" tIns="45720" rIns="91440" bIns="45720">
            <a:spAutoFit/>
          </a:bodyPr>
          <a:lstStyle/>
          <a:p>
            <a:pPr algn="ctr"/>
            <a:r>
              <a:rPr lang="en-US" sz="4000" b="0" cap="none" spc="0" dirty="0">
                <a:ln w="0"/>
                <a:solidFill>
                  <a:schemeClr val="accent6"/>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CÁNH DIỀU TUỔI THƠ</a:t>
            </a:r>
          </a:p>
        </p:txBody>
      </p:sp>
      <p:cxnSp>
        <p:nvCxnSpPr>
          <p:cNvPr id="7" name="Straight Connector 6">
            <a:extLst>
              <a:ext uri="{FF2B5EF4-FFF2-40B4-BE49-F238E27FC236}">
                <a16:creationId xmlns:a16="http://schemas.microsoft.com/office/drawing/2014/main" id="{67630BC2-9BB6-4F70-A5DD-100DB2EC7BAE}"/>
              </a:ext>
            </a:extLst>
          </p:cNvPr>
          <p:cNvCxnSpPr/>
          <p:nvPr/>
        </p:nvCxnSpPr>
        <p:spPr>
          <a:xfrm>
            <a:off x="4407108" y="3312826"/>
            <a:ext cx="125418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E186933-119B-4792-A89E-379D9854BFF5}"/>
              </a:ext>
            </a:extLst>
          </p:cNvPr>
          <p:cNvCxnSpPr>
            <a:cxnSpLocks/>
          </p:cNvCxnSpPr>
          <p:nvPr/>
        </p:nvCxnSpPr>
        <p:spPr>
          <a:xfrm>
            <a:off x="8751028" y="4047908"/>
            <a:ext cx="1067529"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C0189C4-6737-464E-B0FD-242C759F480C}"/>
              </a:ext>
            </a:extLst>
          </p:cNvPr>
          <p:cNvCxnSpPr>
            <a:cxnSpLocks/>
          </p:cNvCxnSpPr>
          <p:nvPr/>
        </p:nvCxnSpPr>
        <p:spPr>
          <a:xfrm>
            <a:off x="10242855" y="4560072"/>
            <a:ext cx="81988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0462D38-F0A9-4AB8-ACFE-B7A76ABFC982}"/>
              </a:ext>
            </a:extLst>
          </p:cNvPr>
          <p:cNvCxnSpPr>
            <a:cxnSpLocks/>
          </p:cNvCxnSpPr>
          <p:nvPr/>
        </p:nvCxnSpPr>
        <p:spPr>
          <a:xfrm>
            <a:off x="1149238" y="5069738"/>
            <a:ext cx="52966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3ADD299-8047-441A-9A54-30D3C7F96058}"/>
              </a:ext>
            </a:extLst>
          </p:cNvPr>
          <p:cNvCxnSpPr>
            <a:cxnSpLocks/>
          </p:cNvCxnSpPr>
          <p:nvPr/>
        </p:nvCxnSpPr>
        <p:spPr>
          <a:xfrm>
            <a:off x="5562235" y="5084728"/>
            <a:ext cx="229261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714A599-B1E0-4938-8D31-24B5A09F8203}"/>
              </a:ext>
            </a:extLst>
          </p:cNvPr>
          <p:cNvCxnSpPr>
            <a:cxnSpLocks/>
          </p:cNvCxnSpPr>
          <p:nvPr/>
        </p:nvCxnSpPr>
        <p:spPr>
          <a:xfrm>
            <a:off x="3102235" y="5594394"/>
            <a:ext cx="203939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87478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circle(in)">
                                      <p:cBhvr>
                                        <p:cTn id="10" dur="2000"/>
                                        <p:tgtEl>
                                          <p:spTgt spid="30"/>
                                        </p:tgtEl>
                                      </p:cBhvr>
                                    </p:animEffect>
                                  </p:childTnLst>
                                </p:cTn>
                              </p:par>
                              <p:par>
                                <p:cTn id="11" presetID="6" presetClass="entr" presetSubtype="16"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circle(in)">
                                      <p:cBhvr>
                                        <p:cTn id="13" dur="2000"/>
                                        <p:tgtEl>
                                          <p:spTgt spid="31"/>
                                        </p:tgtEl>
                                      </p:cBhvr>
                                    </p:animEffect>
                                  </p:childTnLst>
                                </p:cTn>
                              </p:par>
                              <p:par>
                                <p:cTn id="14" presetID="6" presetClass="entr" presetSubtype="16"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circle(in)">
                                      <p:cBhvr>
                                        <p:cTn id="16" dur="2000"/>
                                        <p:tgtEl>
                                          <p:spTgt spid="33"/>
                                        </p:tgtEl>
                                      </p:cBhvr>
                                    </p:animEffect>
                                  </p:childTnLst>
                                </p:cTn>
                              </p:par>
                              <p:par>
                                <p:cTn id="17" presetID="6" presetClass="entr" presetSubtype="16"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circle(in)">
                                      <p:cBhvr>
                                        <p:cTn id="19" dur="2000"/>
                                        <p:tgtEl>
                                          <p:spTgt spid="35"/>
                                        </p:tgtEl>
                                      </p:cBhvr>
                                    </p:animEffect>
                                  </p:childTnLst>
                                </p:cTn>
                              </p:par>
                              <p:par>
                                <p:cTn id="20" presetID="6" presetClass="entr" presetSubtype="16" fill="hold"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circle(in)">
                                      <p:cBhvr>
                                        <p:cTn id="22"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95413" y="3579813"/>
            <a:ext cx="2981325" cy="246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2319" y="816089"/>
            <a:ext cx="7253288"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6A6D5E53-4DA9-4671-9C39-6BD20806C05B}"/>
              </a:ext>
            </a:extLst>
          </p:cNvPr>
          <p:cNvSpPr/>
          <p:nvPr/>
        </p:nvSpPr>
        <p:spPr>
          <a:xfrm>
            <a:off x="1599104" y="2463377"/>
            <a:ext cx="3762375" cy="830997"/>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smtClean="0">
                <a:ln w="6600">
                  <a:solidFill>
                    <a:srgbClr val="333399"/>
                  </a:solidFill>
                  <a:prstDash val="solid"/>
                </a:ln>
                <a:solidFill>
                  <a:srgbClr val="FFFFFF"/>
                </a:solidFill>
                <a:effectLst>
                  <a:glow rad="228600">
                    <a:srgbClr val="333399">
                      <a:satMod val="175000"/>
                      <a:alpha val="40000"/>
                    </a:srgbClr>
                  </a:glow>
                  <a:outerShdw dist="38100" dir="2700000" algn="tl" rotWithShape="0">
                    <a:srgbClr val="333399"/>
                  </a:outerShdw>
                </a:effectLst>
                <a:uLnTx/>
                <a:uFillTx/>
                <a:latin typeface="Arial" panose="020B0604020202020204" pitchFamily="34" charset="0"/>
                <a:ea typeface="+mn-ea"/>
                <a:cs typeface="+mn-cs"/>
              </a:rPr>
              <a:t>VẬN DỤNG</a:t>
            </a:r>
            <a:endParaRPr kumimoji="0" lang="en-US" sz="4800" b="1" i="0" u="none" strike="noStrike" kern="1200" cap="none" spc="0" normalizeH="0" baseline="0" noProof="0" dirty="0">
              <a:ln w="6600">
                <a:solidFill>
                  <a:srgbClr val="333399"/>
                </a:solidFill>
                <a:prstDash val="solid"/>
              </a:ln>
              <a:solidFill>
                <a:srgbClr val="FFFFFF"/>
              </a:solidFill>
              <a:effectLst>
                <a:glow rad="228600">
                  <a:srgbClr val="333399">
                    <a:satMod val="175000"/>
                    <a:alpha val="40000"/>
                  </a:srgbClr>
                </a:glow>
                <a:outerShdw dist="38100" dir="2700000" algn="tl" rotWithShape="0">
                  <a:srgbClr val="333399"/>
                </a:outerShdw>
              </a:effectLst>
              <a:uLnTx/>
              <a:uFillTx/>
              <a:latin typeface="Arial" panose="020B0604020202020204" pitchFamily="34" charset="0"/>
              <a:ea typeface="+mn-ea"/>
              <a:cs typeface="+mn-cs"/>
            </a:endParaRPr>
          </a:p>
        </p:txBody>
      </p:sp>
      <p:sp>
        <p:nvSpPr>
          <p:cNvPr id="7" name="Content Placeholder 2"/>
          <p:cNvSpPr txBox="1">
            <a:spLocks/>
          </p:cNvSpPr>
          <p:nvPr/>
        </p:nvSpPr>
        <p:spPr>
          <a:xfrm>
            <a:off x="6595314" y="1933684"/>
            <a:ext cx="5390359" cy="2202218"/>
          </a:xfrm>
          <a:prstGeom prst="rect">
            <a:avLst/>
          </a:prstGeom>
        </p:spPr>
        <p:txBody>
          <a:bodyPr spcFirstLastPara="1" vert="horz" wrap="square" lIns="91425" tIns="91425" rIns="91425" bIns="91425" rtlCol="0" anchor="t" anchorCtr="0">
            <a:noAutofit/>
          </a:bodyPr>
          <a:lstStyle>
            <a:lvl1pPr marL="228600" lvl="0"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1pPr>
            <a:lvl2pPr marL="685800" lvl="1"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2pPr>
            <a:lvl3pPr marL="1143000" lvl="2"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3pPr>
            <a:lvl4pPr marL="1600200" lvl="3"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4pPr>
            <a:lvl5pPr marL="2057400" lvl="4"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5pPr>
            <a:lvl6pPr marL="2514600" lvl="5"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6pPr>
            <a:lvl7pPr marL="2971800" lvl="6"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7pPr>
            <a:lvl8pPr marL="3429000" lvl="7"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8pPr>
            <a:lvl9pPr marL="3886200" lvl="8" indent="-228600" algn="ctr" defTabSz="914400" rtl="0" eaLnBrk="1" latinLnBrk="0" hangingPunct="1">
              <a:lnSpc>
                <a:spcPct val="100000"/>
              </a:lnSpc>
              <a:spcBef>
                <a:spcPts val="0"/>
              </a:spcBef>
              <a:spcAft>
                <a:spcPts val="0"/>
              </a:spcAft>
              <a:buSzPts val="1400"/>
              <a:buFont typeface="Arial" panose="020B0604020202020204" pitchFamily="34" charset="0"/>
              <a:buNone/>
              <a:defRPr sz="1867"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Pts val="1400"/>
              <a:buFont typeface="Arial" panose="020B0604020202020204" pitchFamily="34" charset="0"/>
              <a:buNone/>
              <a:tabLst/>
              <a:defRPr/>
            </a:pPr>
            <a:r>
              <a:rPr kumimoji="0" lang="en-US" sz="4000" b="1" i="0" u="none" strike="noStrike" kern="1200" cap="none" spc="0" normalizeH="0" baseline="0" noProof="0" dirty="0" smtClean="0">
                <a:ln>
                  <a:noFill/>
                </a:ln>
                <a:solidFill>
                  <a:srgbClr val="C00000"/>
                </a:solidFill>
                <a:effectLst/>
                <a:uLnTx/>
                <a:uFillTx/>
                <a:latin typeface="Calibri"/>
                <a:ea typeface="+mn-ea"/>
                <a:cs typeface="+mn-cs"/>
              </a:rPr>
              <a:t>Con </a:t>
            </a:r>
            <a:r>
              <a:rPr kumimoji="0" lang="en-US" sz="4000" b="1" i="0" u="none" strike="noStrike" kern="1200" cap="none" spc="0" normalizeH="0" baseline="0" noProof="0" dirty="0" err="1" smtClean="0">
                <a:ln>
                  <a:noFill/>
                </a:ln>
                <a:solidFill>
                  <a:srgbClr val="C00000"/>
                </a:solidFill>
                <a:effectLst/>
                <a:uLnTx/>
                <a:uFillTx/>
                <a:latin typeface="Calibri"/>
                <a:ea typeface="+mn-ea"/>
                <a:cs typeface="+mn-cs"/>
              </a:rPr>
              <a:t>vận</a:t>
            </a:r>
            <a:r>
              <a:rPr kumimoji="0" lang="en-US" sz="4000" b="1" i="0" u="none" strike="noStrike" kern="1200" cap="none" spc="0" normalizeH="0" baseline="0" noProof="0" dirty="0" smtClean="0">
                <a:ln>
                  <a:noFill/>
                </a:ln>
                <a:solidFill>
                  <a:srgbClr val="C00000"/>
                </a:solidFill>
                <a:effectLst/>
                <a:uLnTx/>
                <a:uFillTx/>
                <a:latin typeface="Calibri"/>
                <a:ea typeface="+mn-ea"/>
                <a:cs typeface="+mn-cs"/>
              </a:rPr>
              <a:t> </a:t>
            </a:r>
            <a:r>
              <a:rPr kumimoji="0" lang="en-US" sz="4000" b="1" i="0" u="none" strike="noStrike" kern="1200" cap="none" spc="0" normalizeH="0" baseline="0" noProof="0" dirty="0" err="1" smtClean="0">
                <a:ln>
                  <a:noFill/>
                </a:ln>
                <a:solidFill>
                  <a:srgbClr val="C00000"/>
                </a:solidFill>
                <a:effectLst/>
                <a:uLnTx/>
                <a:uFillTx/>
                <a:latin typeface="Calibri"/>
                <a:ea typeface="+mn-ea"/>
                <a:cs typeface="+mn-cs"/>
              </a:rPr>
              <a:t>dụng</a:t>
            </a:r>
            <a:r>
              <a:rPr kumimoji="0" lang="en-US" sz="4000" b="1" i="0" u="none" strike="noStrike" kern="1200" cap="none" spc="0" normalizeH="0" baseline="0" noProof="0" dirty="0" smtClean="0">
                <a:ln>
                  <a:noFill/>
                </a:ln>
                <a:solidFill>
                  <a:srgbClr val="C00000"/>
                </a:solidFill>
                <a:effectLst/>
                <a:uLnTx/>
                <a:uFillTx/>
                <a:latin typeface="Calibri"/>
                <a:ea typeface="+mn-ea"/>
                <a:cs typeface="+mn-cs"/>
              </a:rPr>
              <a:t> </a:t>
            </a:r>
            <a:r>
              <a:rPr kumimoji="0" lang="en-US" sz="4000" b="1" i="0" u="none" strike="noStrike" kern="1200" cap="none" spc="0" normalizeH="0" baseline="0" noProof="0" dirty="0" err="1" smtClean="0">
                <a:ln>
                  <a:noFill/>
                </a:ln>
                <a:solidFill>
                  <a:srgbClr val="C00000"/>
                </a:solidFill>
                <a:effectLst/>
                <a:uLnTx/>
                <a:uFillTx/>
                <a:latin typeface="Calibri"/>
                <a:ea typeface="+mn-ea"/>
                <a:cs typeface="+mn-cs"/>
              </a:rPr>
              <a:t>được</a:t>
            </a:r>
            <a:r>
              <a:rPr kumimoji="0" lang="en-US" sz="4000" b="1" i="0" u="none" strike="noStrike" kern="1200" cap="none" spc="0" normalizeH="0" baseline="0" noProof="0" dirty="0" smtClean="0">
                <a:ln>
                  <a:noFill/>
                </a:ln>
                <a:solidFill>
                  <a:srgbClr val="C00000"/>
                </a:solidFill>
                <a:effectLst/>
                <a:uLnTx/>
                <a:uFillTx/>
                <a:latin typeface="Calibri"/>
                <a:ea typeface="+mn-ea"/>
                <a:cs typeface="+mn-cs"/>
              </a:rPr>
              <a:t> </a:t>
            </a:r>
            <a:r>
              <a:rPr kumimoji="0" lang="en-US" sz="4000" b="1" i="0" u="none" strike="noStrike" kern="1200" cap="none" spc="0" normalizeH="0" baseline="0" noProof="0" dirty="0" err="1" smtClean="0">
                <a:ln>
                  <a:noFill/>
                </a:ln>
                <a:solidFill>
                  <a:srgbClr val="C00000"/>
                </a:solidFill>
                <a:effectLst/>
                <a:uLnTx/>
                <a:uFillTx/>
                <a:latin typeface="Calibri"/>
                <a:ea typeface="+mn-ea"/>
                <a:cs typeface="+mn-cs"/>
              </a:rPr>
              <a:t>điều</a:t>
            </a:r>
            <a:r>
              <a:rPr kumimoji="0" lang="en-US" sz="4000" b="1" i="0" u="none" strike="noStrike" kern="1200" cap="none" spc="0" normalizeH="0" baseline="0" noProof="0" dirty="0" smtClean="0">
                <a:ln>
                  <a:noFill/>
                </a:ln>
                <a:solidFill>
                  <a:srgbClr val="C00000"/>
                </a:solidFill>
                <a:effectLst/>
                <a:uLnTx/>
                <a:uFillTx/>
                <a:latin typeface="Calibri"/>
                <a:ea typeface="+mn-ea"/>
                <a:cs typeface="+mn-cs"/>
              </a:rPr>
              <a:t> </a:t>
            </a:r>
            <a:r>
              <a:rPr kumimoji="0" lang="en-US" sz="4000" b="1" i="0" u="none" strike="noStrike" kern="1200" cap="none" spc="0" normalizeH="0" baseline="0" noProof="0" dirty="0" err="1" smtClean="0">
                <a:ln>
                  <a:noFill/>
                </a:ln>
                <a:solidFill>
                  <a:srgbClr val="C00000"/>
                </a:solidFill>
                <a:effectLst/>
                <a:uLnTx/>
                <a:uFillTx/>
                <a:latin typeface="Calibri"/>
                <a:ea typeface="+mn-ea"/>
                <a:cs typeface="+mn-cs"/>
              </a:rPr>
              <a:t>gì</a:t>
            </a:r>
            <a:r>
              <a:rPr kumimoji="0" lang="en-US" sz="4000" b="1" i="0" u="none" strike="noStrike" kern="1200" cap="none" spc="0" normalizeH="0" baseline="0" noProof="0" dirty="0" smtClean="0">
                <a:ln>
                  <a:noFill/>
                </a:ln>
                <a:solidFill>
                  <a:srgbClr val="C00000"/>
                </a:solidFill>
                <a:effectLst/>
                <a:uLnTx/>
                <a:uFillTx/>
                <a:latin typeface="Calibri"/>
                <a:ea typeface="+mn-ea"/>
                <a:cs typeface="+mn-cs"/>
              </a:rPr>
              <a:t> </a:t>
            </a:r>
            <a:r>
              <a:rPr kumimoji="0" lang="en-US" sz="4000" b="1" i="0" u="none" strike="noStrike" kern="1200" cap="none" spc="0" normalizeH="0" baseline="0" noProof="0" dirty="0" err="1" smtClean="0">
                <a:ln>
                  <a:noFill/>
                </a:ln>
                <a:solidFill>
                  <a:srgbClr val="C00000"/>
                </a:solidFill>
                <a:effectLst/>
                <a:uLnTx/>
                <a:uFillTx/>
                <a:latin typeface="Calibri"/>
                <a:ea typeface="+mn-ea"/>
                <a:cs typeface="+mn-cs"/>
              </a:rPr>
              <a:t>vào</a:t>
            </a:r>
            <a:r>
              <a:rPr kumimoji="0" lang="en-US" sz="4000" b="1" i="0" u="none" strike="noStrike" kern="1200" cap="none" spc="0" normalizeH="0" baseline="0" noProof="0" dirty="0" smtClean="0">
                <a:ln>
                  <a:noFill/>
                </a:ln>
                <a:solidFill>
                  <a:srgbClr val="C00000"/>
                </a:solidFill>
                <a:effectLst/>
                <a:uLnTx/>
                <a:uFillTx/>
                <a:latin typeface="Calibri"/>
                <a:ea typeface="+mn-ea"/>
                <a:cs typeface="+mn-cs"/>
              </a:rPr>
              <a:t> </a:t>
            </a:r>
            <a:r>
              <a:rPr kumimoji="0" lang="en-US" sz="4000" b="1" i="0" u="none" strike="noStrike" kern="1200" cap="none" spc="0" normalizeH="0" baseline="0" noProof="0" dirty="0" err="1" smtClean="0">
                <a:ln>
                  <a:noFill/>
                </a:ln>
                <a:solidFill>
                  <a:srgbClr val="C00000"/>
                </a:solidFill>
                <a:effectLst/>
                <a:uLnTx/>
                <a:uFillTx/>
                <a:latin typeface="Calibri"/>
                <a:ea typeface="+mn-ea"/>
                <a:cs typeface="+mn-cs"/>
              </a:rPr>
              <a:t>cuộc</a:t>
            </a:r>
            <a:r>
              <a:rPr kumimoji="0" lang="en-US" sz="4000" b="1" i="0" u="none" strike="noStrike" kern="1200" cap="none" spc="0" normalizeH="0" baseline="0" noProof="0" dirty="0" smtClean="0">
                <a:ln>
                  <a:noFill/>
                </a:ln>
                <a:solidFill>
                  <a:srgbClr val="C00000"/>
                </a:solidFill>
                <a:effectLst/>
                <a:uLnTx/>
                <a:uFillTx/>
                <a:latin typeface="Calibri"/>
                <a:ea typeface="+mn-ea"/>
                <a:cs typeface="+mn-cs"/>
              </a:rPr>
              <a:t> </a:t>
            </a:r>
            <a:r>
              <a:rPr kumimoji="0" lang="en-US" sz="4000" b="1" i="0" u="none" strike="noStrike" kern="1200" cap="none" spc="0" normalizeH="0" baseline="0" noProof="0" dirty="0" err="1" smtClean="0">
                <a:ln>
                  <a:noFill/>
                </a:ln>
                <a:solidFill>
                  <a:srgbClr val="C00000"/>
                </a:solidFill>
                <a:effectLst/>
                <a:uLnTx/>
                <a:uFillTx/>
                <a:latin typeface="Calibri"/>
                <a:ea typeface="+mn-ea"/>
                <a:cs typeface="+mn-cs"/>
              </a:rPr>
              <a:t>sống</a:t>
            </a:r>
            <a:r>
              <a:rPr kumimoji="0" lang="en-US" sz="4000" b="1" i="0" u="none" strike="noStrike" kern="1200" cap="none" spc="0" normalizeH="0" baseline="0" noProof="0" dirty="0" smtClean="0">
                <a:ln>
                  <a:noFill/>
                </a:ln>
                <a:solidFill>
                  <a:srgbClr val="C00000"/>
                </a:solidFill>
                <a:effectLst/>
                <a:uLnTx/>
                <a:uFillTx/>
                <a:latin typeface="Calibri"/>
                <a:ea typeface="+mn-ea"/>
                <a:cs typeface="+mn-cs"/>
              </a:rPr>
              <a:t> qua </a:t>
            </a:r>
            <a:r>
              <a:rPr kumimoji="0" lang="en-US" sz="4000" b="1" i="0" u="none" strike="noStrike" kern="1200" cap="none" spc="0" normalizeH="0" baseline="0" noProof="0" dirty="0" err="1" smtClean="0">
                <a:ln>
                  <a:noFill/>
                </a:ln>
                <a:solidFill>
                  <a:srgbClr val="C00000"/>
                </a:solidFill>
                <a:effectLst/>
                <a:uLnTx/>
                <a:uFillTx/>
                <a:latin typeface="Calibri"/>
                <a:ea typeface="+mn-ea"/>
                <a:cs typeface="+mn-cs"/>
              </a:rPr>
              <a:t>bài</a:t>
            </a:r>
            <a:r>
              <a:rPr kumimoji="0" lang="en-US" sz="4000" b="1" i="0" u="none" strike="noStrike" kern="1200" cap="none" spc="0" normalizeH="0" baseline="0" noProof="0" dirty="0" smtClean="0">
                <a:ln>
                  <a:noFill/>
                </a:ln>
                <a:solidFill>
                  <a:srgbClr val="C00000"/>
                </a:solidFill>
                <a:effectLst/>
                <a:uLnTx/>
                <a:uFillTx/>
                <a:latin typeface="Calibri"/>
                <a:ea typeface="+mn-ea"/>
                <a:cs typeface="+mn-cs"/>
              </a:rPr>
              <a:t> </a:t>
            </a:r>
            <a:r>
              <a:rPr kumimoji="0" lang="en-US" sz="4000" b="1" i="0" u="none" strike="noStrike" kern="1200" cap="none" spc="0" normalizeH="0" baseline="0" noProof="0" dirty="0" err="1" smtClean="0">
                <a:ln>
                  <a:noFill/>
                </a:ln>
                <a:solidFill>
                  <a:srgbClr val="C00000"/>
                </a:solidFill>
                <a:effectLst/>
                <a:uLnTx/>
                <a:uFillTx/>
                <a:latin typeface="Calibri"/>
                <a:ea typeface="+mn-ea"/>
                <a:cs typeface="+mn-cs"/>
              </a:rPr>
              <a:t>học</a:t>
            </a:r>
            <a:r>
              <a:rPr kumimoji="0" lang="en-US" sz="4000" b="1" i="0" u="none" strike="noStrike" kern="1200" cap="none" spc="0" normalizeH="0" baseline="0" noProof="0" dirty="0" smtClean="0">
                <a:ln>
                  <a:noFill/>
                </a:ln>
                <a:solidFill>
                  <a:srgbClr val="C00000"/>
                </a:solidFill>
                <a:effectLst/>
                <a:uLnTx/>
                <a:uFillTx/>
                <a:latin typeface="Calibri"/>
                <a:ea typeface="+mn-ea"/>
                <a:cs typeface="+mn-cs"/>
              </a:rPr>
              <a:t> </a:t>
            </a:r>
            <a:r>
              <a:rPr kumimoji="0" lang="en-US" sz="4000" b="1" i="0" u="none" strike="noStrike" kern="1200" cap="none" spc="0" normalizeH="0" baseline="0" noProof="0" dirty="0" err="1" smtClean="0">
                <a:ln>
                  <a:noFill/>
                </a:ln>
                <a:solidFill>
                  <a:srgbClr val="C00000"/>
                </a:solidFill>
                <a:effectLst/>
                <a:uLnTx/>
                <a:uFillTx/>
                <a:latin typeface="Calibri"/>
                <a:ea typeface="+mn-ea"/>
                <a:cs typeface="+mn-cs"/>
              </a:rPr>
              <a:t>hôm</a:t>
            </a:r>
            <a:r>
              <a:rPr kumimoji="0" lang="en-US" sz="4000" b="1" i="0" u="none" strike="noStrike" kern="1200" cap="none" spc="0" normalizeH="0" baseline="0" noProof="0" dirty="0" smtClean="0">
                <a:ln>
                  <a:noFill/>
                </a:ln>
                <a:solidFill>
                  <a:srgbClr val="C00000"/>
                </a:solidFill>
                <a:effectLst/>
                <a:uLnTx/>
                <a:uFillTx/>
                <a:latin typeface="Calibri"/>
                <a:ea typeface="+mn-ea"/>
                <a:cs typeface="+mn-cs"/>
              </a:rPr>
              <a:t> nay?</a:t>
            </a:r>
            <a:endParaRPr kumimoji="0" lang="en-US" sz="40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9325058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2"/>
          <p:cNvGrpSpPr>
            <a:grpSpLocks/>
          </p:cNvGrpSpPr>
          <p:nvPr/>
        </p:nvGrpSpPr>
        <p:grpSpPr bwMode="auto">
          <a:xfrm>
            <a:off x="15081" y="0"/>
            <a:ext cx="12060238" cy="6705600"/>
            <a:chOff x="0" y="-19"/>
            <a:chExt cx="5760" cy="4377"/>
          </a:xfrm>
        </p:grpSpPr>
        <p:pic>
          <p:nvPicPr>
            <p:cNvPr id="36871" name="Picture 3"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58"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Picture 4"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996" y="2018"/>
              <a:ext cx="4320"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Picture 5"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397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Picture 6" descr="flower[1][1][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9"/>
              <a:ext cx="5760" cy="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6867" name="Picture 5" descr="j0424466">
            <a:hlinkClick r:id="" action="ppaction://noaction">
              <a:snd r:embed="rId3" name="applause.wav"/>
            </a:hlinkClick>
          </p:cNvPr>
          <p:cNvPicPr>
            <a:picLocks noGrp="1" noChangeAspect="1" noChangeArrowheads="1"/>
          </p:cNvPicPr>
          <p:nvPr>
            <p:ph type="subTitle" idx="1"/>
          </p:nvPr>
        </p:nvPicPr>
        <p:blipFill>
          <a:blip r:embed="rId4">
            <a:extLst>
              <a:ext uri="{28A0092B-C50C-407E-A947-70E740481C1C}">
                <a14:useLocalDpi xmlns:a14="http://schemas.microsoft.com/office/drawing/2010/main" val="0"/>
              </a:ext>
            </a:extLst>
          </a:blip>
          <a:srcRect/>
          <a:stretch>
            <a:fillRect/>
          </a:stretch>
        </p:blipFill>
        <p:spPr>
          <a:xfrm>
            <a:off x="4782344" y="4397376"/>
            <a:ext cx="2627312" cy="1698625"/>
          </a:xfrm>
        </p:spPr>
      </p:pic>
      <p:sp>
        <p:nvSpPr>
          <p:cNvPr id="118791" name="WordArt 7"/>
          <p:cNvSpPr>
            <a:spLocks noChangeArrowheads="1" noChangeShapeType="1" noTextEdit="1"/>
          </p:cNvSpPr>
          <p:nvPr/>
        </p:nvSpPr>
        <p:spPr bwMode="auto">
          <a:xfrm>
            <a:off x="1196182" y="1752600"/>
            <a:ext cx="9910763" cy="2133600"/>
          </a:xfrm>
          <a:prstGeom prst="rect">
            <a:avLst/>
          </a:prstGeom>
        </p:spPr>
        <p:txBody>
          <a:bodyPr wrap="none" fromWordArt="1">
            <a:prstTxWarp prst="textPlain">
              <a:avLst>
                <a:gd name="adj" fmla="val 50000"/>
              </a:avLst>
            </a:prstTxWarp>
          </a:bodyPr>
          <a:lstStyle/>
          <a:p>
            <a:pPr algn="ctr" defTabSz="914400" eaLnBrk="0" fontAlgn="base" hangingPunct="0">
              <a:spcBef>
                <a:spcPct val="0"/>
              </a:spcBef>
              <a:spcAft>
                <a:spcPct val="0"/>
              </a:spcAft>
            </a:pPr>
            <a:r>
              <a:rPr lang="en-US" sz="3600" kern="10" dirty="0" err="1" smtClean="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Chúc</a:t>
            </a:r>
            <a:r>
              <a:rPr lang="en-US" sz="3600" kern="10" dirty="0" smtClean="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kern="10" dirty="0" err="1" smtClean="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các</a:t>
            </a:r>
            <a:r>
              <a:rPr lang="en-US" sz="3600" kern="10" dirty="0" smtClean="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con </a:t>
            </a:r>
            <a:r>
              <a:rPr lang="en-US" sz="3600" kern="10" dirty="0" err="1" smtClean="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chăm</a:t>
            </a:r>
            <a:r>
              <a:rPr lang="en-US" sz="3600" kern="10" dirty="0" smtClean="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kern="10" dirty="0" err="1" smtClean="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ngoan</a:t>
            </a:r>
            <a:r>
              <a:rPr lang="en-US" sz="3600" kern="10" dirty="0" smtClean="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kern="10" dirty="0" err="1" smtClean="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học</a:t>
            </a:r>
            <a:r>
              <a:rPr lang="en-US" sz="3600" kern="10" dirty="0" smtClean="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kern="10" dirty="0" err="1" smtClean="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giỏi</a:t>
            </a:r>
            <a:r>
              <a:rPr lang="en-US" sz="3600" kern="10" dirty="0" smtClean="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a:t>
            </a:r>
            <a:endParaRPr lang="en-US" sz="3600" kern="10" dirty="0">
              <a:ln w="19050">
                <a:solidFill>
                  <a:srgbClr val="99CCFF"/>
                </a:solidFill>
                <a:round/>
                <a:headEnd/>
                <a:tailEnd/>
              </a:ln>
              <a:solidFill>
                <a:srgbClr val="FF0000"/>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pic>
        <p:nvPicPr>
          <p:cNvPr id="36869" name="Picture 8" descr="0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21495" y="5181600"/>
            <a:ext cx="1925637"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8" descr="0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9744870" y="5181600"/>
            <a:ext cx="1925637"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4450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2" repeatCount="5000" fill="hold" nodeType="withEffect">
                                  <p:stCondLst>
                                    <p:cond delay="0"/>
                                  </p:stCondLst>
                                  <p:childTnLst>
                                    <p:set>
                                      <p:cBhvr>
                                        <p:cTn id="6" dur="1" fill="hold">
                                          <p:stCondLst>
                                            <p:cond delay="0"/>
                                          </p:stCondLst>
                                        </p:cTn>
                                        <p:tgtEl>
                                          <p:spTgt spid="118791"/>
                                        </p:tgtEl>
                                        <p:attrNameLst>
                                          <p:attrName>style.visibility</p:attrName>
                                        </p:attrNameLst>
                                      </p:cBhvr>
                                      <p:to>
                                        <p:strVal val="visible"/>
                                      </p:to>
                                    </p:set>
                                    <p:anim calcmode="lin" valueType="num">
                                      <p:cBhvr additive="base">
                                        <p:cTn id="7" dur="5000" fill="hold"/>
                                        <p:tgtEl>
                                          <p:spTgt spid="118791"/>
                                        </p:tgtEl>
                                        <p:attrNameLst>
                                          <p:attrName>ppt_x</p:attrName>
                                        </p:attrNameLst>
                                      </p:cBhvr>
                                      <p:tavLst>
                                        <p:tav tm="0">
                                          <p:val>
                                            <p:strVal val="1+#ppt_w/2"/>
                                          </p:val>
                                        </p:tav>
                                        <p:tav tm="100000">
                                          <p:val>
                                            <p:strVal val="#ppt_x"/>
                                          </p:val>
                                        </p:tav>
                                      </p:tavLst>
                                    </p:anim>
                                    <p:anim calcmode="lin" valueType="num">
                                      <p:cBhvr additive="base">
                                        <p:cTn id="8" dur="5000" fill="hold"/>
                                        <p:tgtEl>
                                          <p:spTgt spid="1187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Theme23751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6" name="Text Box 12"/>
          <p:cNvSpPr txBox="1">
            <a:spLocks noChangeArrowheads="1"/>
          </p:cNvSpPr>
          <p:nvPr/>
        </p:nvSpPr>
        <p:spPr bwMode="auto">
          <a:xfrm>
            <a:off x="4303058" y="349624"/>
            <a:ext cx="416858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0000FF"/>
                </a:solidFill>
                <a:latin typeface="Times New Roman" panose="02020603050405020304" pitchFamily="18" charset="0"/>
              </a:defRPr>
            </a:lvl1pPr>
            <a:lvl2pPr marL="742950" indent="-285750" eaLnBrk="0" hangingPunct="0">
              <a:defRPr sz="2400">
                <a:solidFill>
                  <a:srgbClr val="0000FF"/>
                </a:solidFill>
                <a:latin typeface="Times New Roman" panose="02020603050405020304" pitchFamily="18" charset="0"/>
              </a:defRPr>
            </a:lvl2pPr>
            <a:lvl3pPr marL="1143000" indent="-228600" eaLnBrk="0" hangingPunct="0">
              <a:defRPr sz="2400">
                <a:solidFill>
                  <a:srgbClr val="0000FF"/>
                </a:solidFill>
                <a:latin typeface="Times New Roman" panose="02020603050405020304" pitchFamily="18" charset="0"/>
              </a:defRPr>
            </a:lvl3pPr>
            <a:lvl4pPr marL="1600200" indent="-228600" eaLnBrk="0" hangingPunct="0">
              <a:defRPr sz="2400">
                <a:solidFill>
                  <a:srgbClr val="0000FF"/>
                </a:solidFill>
                <a:latin typeface="Times New Roman" panose="02020603050405020304" pitchFamily="18" charset="0"/>
              </a:defRPr>
            </a:lvl4pPr>
            <a:lvl5pPr marL="2057400" indent="-228600" eaLnBrk="0" hangingPunct="0">
              <a:defRPr sz="24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defRPr>
            </a:lvl9pPr>
          </a:lstStyle>
          <a:p>
            <a:pPr defTabSz="914400" eaLnBrk="1" fontAlgn="base" hangingPunct="1">
              <a:spcBef>
                <a:spcPct val="50000"/>
              </a:spcBef>
              <a:spcAft>
                <a:spcPct val="0"/>
              </a:spcAft>
            </a:pPr>
            <a:r>
              <a:rPr lang="en-US" altLang="en-US" sz="4400" b="1" dirty="0" err="1" smtClean="0">
                <a:solidFill>
                  <a:srgbClr val="FFCC00"/>
                </a:solidFill>
              </a:rPr>
              <a:t>Chú</a:t>
            </a:r>
            <a:r>
              <a:rPr lang="en-US" altLang="en-US" sz="4400" b="1" dirty="0" smtClean="0">
                <a:solidFill>
                  <a:srgbClr val="FFCC00"/>
                </a:solidFill>
              </a:rPr>
              <a:t> </a:t>
            </a:r>
            <a:r>
              <a:rPr lang="en-US" altLang="en-US" sz="4400" b="1" dirty="0" err="1" smtClean="0">
                <a:solidFill>
                  <a:srgbClr val="FFCC00"/>
                </a:solidFill>
              </a:rPr>
              <a:t>Đất</a:t>
            </a:r>
            <a:r>
              <a:rPr lang="en-US" altLang="en-US" sz="4400" b="1" dirty="0" smtClean="0">
                <a:solidFill>
                  <a:srgbClr val="FFCC00"/>
                </a:solidFill>
              </a:rPr>
              <a:t> </a:t>
            </a:r>
            <a:r>
              <a:rPr lang="en-US" altLang="en-US" sz="4400" b="1" dirty="0" err="1" smtClean="0">
                <a:solidFill>
                  <a:srgbClr val="FFCC00"/>
                </a:solidFill>
              </a:rPr>
              <a:t>nung</a:t>
            </a:r>
            <a:endParaRPr lang="en-US" altLang="en-US" sz="4400" b="1" dirty="0">
              <a:solidFill>
                <a:srgbClr val="FFCC00"/>
              </a:solidFill>
            </a:endParaRPr>
          </a:p>
        </p:txBody>
      </p:sp>
      <p:sp>
        <p:nvSpPr>
          <p:cNvPr id="21519" name="Text Box 15"/>
          <p:cNvSpPr txBox="1">
            <a:spLocks noChangeArrowheads="1"/>
          </p:cNvSpPr>
          <p:nvPr/>
        </p:nvSpPr>
        <p:spPr bwMode="auto">
          <a:xfrm>
            <a:off x="2286001" y="1981201"/>
            <a:ext cx="76374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FF"/>
                </a:solidFill>
                <a:latin typeface="Times New Roman" panose="02020603050405020304" pitchFamily="18" charset="0"/>
              </a:defRPr>
            </a:lvl1pPr>
            <a:lvl2pPr marL="742950" indent="-285750" eaLnBrk="0" hangingPunct="0">
              <a:defRPr sz="2400">
                <a:solidFill>
                  <a:srgbClr val="0000FF"/>
                </a:solidFill>
                <a:latin typeface="Times New Roman" panose="02020603050405020304" pitchFamily="18" charset="0"/>
              </a:defRPr>
            </a:lvl2pPr>
            <a:lvl3pPr marL="1143000" indent="-228600" eaLnBrk="0" hangingPunct="0">
              <a:defRPr sz="2400">
                <a:solidFill>
                  <a:srgbClr val="0000FF"/>
                </a:solidFill>
                <a:latin typeface="Times New Roman" panose="02020603050405020304" pitchFamily="18" charset="0"/>
              </a:defRPr>
            </a:lvl3pPr>
            <a:lvl4pPr marL="1600200" indent="-228600" eaLnBrk="0" hangingPunct="0">
              <a:defRPr sz="2400">
                <a:solidFill>
                  <a:srgbClr val="0000FF"/>
                </a:solidFill>
                <a:latin typeface="Times New Roman" panose="02020603050405020304" pitchFamily="18" charset="0"/>
              </a:defRPr>
            </a:lvl4pPr>
            <a:lvl5pPr marL="2057400" indent="-228600" eaLnBrk="0" hangingPunct="0">
              <a:defRPr sz="24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defRPr>
            </a:lvl9pPr>
          </a:lstStyle>
          <a:p>
            <a:pPr defTabSz="914400" eaLnBrk="1" fontAlgn="base" hangingPunct="1">
              <a:spcBef>
                <a:spcPct val="0"/>
              </a:spcBef>
              <a:spcAft>
                <a:spcPct val="0"/>
              </a:spcAft>
            </a:pPr>
            <a:r>
              <a:rPr lang="en-US" altLang="en-US" sz="2800" b="1" dirty="0" err="1">
                <a:solidFill>
                  <a:srgbClr val="CC00CC"/>
                </a:solidFill>
              </a:rPr>
              <a:t>Đất</a:t>
            </a:r>
            <a:r>
              <a:rPr lang="en-US" altLang="en-US" sz="2800" b="1" dirty="0">
                <a:solidFill>
                  <a:srgbClr val="CC00CC"/>
                </a:solidFill>
              </a:rPr>
              <a:t> </a:t>
            </a:r>
            <a:r>
              <a:rPr lang="en-US" altLang="en-US" sz="2800" b="1" dirty="0" err="1">
                <a:solidFill>
                  <a:srgbClr val="CC00CC"/>
                </a:solidFill>
              </a:rPr>
              <a:t>Nung</a:t>
            </a:r>
            <a:r>
              <a:rPr lang="en-US" altLang="en-US" sz="2800" b="1" dirty="0">
                <a:solidFill>
                  <a:srgbClr val="CC00CC"/>
                </a:solidFill>
              </a:rPr>
              <a:t> </a:t>
            </a:r>
            <a:r>
              <a:rPr lang="en-US" altLang="en-US" sz="2800" b="1" dirty="0" err="1">
                <a:solidFill>
                  <a:srgbClr val="CC00CC"/>
                </a:solidFill>
              </a:rPr>
              <a:t>làm</a:t>
            </a:r>
            <a:r>
              <a:rPr lang="en-US" altLang="en-US" sz="2800" b="1" dirty="0">
                <a:solidFill>
                  <a:srgbClr val="CC00CC"/>
                </a:solidFill>
              </a:rPr>
              <a:t> </a:t>
            </a:r>
            <a:r>
              <a:rPr lang="en-US" altLang="en-US" sz="2800" b="1" dirty="0" err="1">
                <a:solidFill>
                  <a:srgbClr val="CC00CC"/>
                </a:solidFill>
              </a:rPr>
              <a:t>gì</a:t>
            </a:r>
            <a:r>
              <a:rPr lang="en-US" altLang="en-US" sz="2800" b="1" dirty="0">
                <a:solidFill>
                  <a:srgbClr val="CC00CC"/>
                </a:solidFill>
              </a:rPr>
              <a:t> </a:t>
            </a:r>
            <a:r>
              <a:rPr lang="en-US" altLang="en-US" sz="2800" b="1" dirty="0" err="1">
                <a:solidFill>
                  <a:srgbClr val="CC00CC"/>
                </a:solidFill>
              </a:rPr>
              <a:t>khi</a:t>
            </a:r>
            <a:r>
              <a:rPr lang="en-US" altLang="en-US" sz="2800" b="1" dirty="0">
                <a:solidFill>
                  <a:srgbClr val="CC00CC"/>
                </a:solidFill>
              </a:rPr>
              <a:t> </a:t>
            </a:r>
            <a:r>
              <a:rPr lang="en-US" altLang="en-US" sz="2800" b="1" dirty="0" err="1">
                <a:solidFill>
                  <a:srgbClr val="CC00CC"/>
                </a:solidFill>
              </a:rPr>
              <a:t>thấy</a:t>
            </a:r>
            <a:r>
              <a:rPr lang="en-US" altLang="en-US" sz="2800" b="1" dirty="0">
                <a:solidFill>
                  <a:srgbClr val="CC00CC"/>
                </a:solidFill>
              </a:rPr>
              <a:t> </a:t>
            </a:r>
            <a:r>
              <a:rPr lang="en-US" altLang="en-US" sz="2800" b="1" dirty="0" err="1">
                <a:solidFill>
                  <a:srgbClr val="CC00CC"/>
                </a:solidFill>
              </a:rPr>
              <a:t>hai</a:t>
            </a:r>
            <a:r>
              <a:rPr lang="en-US" altLang="en-US" sz="2800" b="1" dirty="0">
                <a:solidFill>
                  <a:srgbClr val="CC00CC"/>
                </a:solidFill>
              </a:rPr>
              <a:t> </a:t>
            </a:r>
            <a:r>
              <a:rPr lang="en-US" altLang="en-US" sz="2800" b="1" dirty="0" err="1">
                <a:solidFill>
                  <a:srgbClr val="CC00CC"/>
                </a:solidFill>
              </a:rPr>
              <a:t>người</a:t>
            </a:r>
            <a:r>
              <a:rPr lang="en-US" altLang="en-US" sz="2800" b="1" dirty="0">
                <a:solidFill>
                  <a:srgbClr val="CC00CC"/>
                </a:solidFill>
              </a:rPr>
              <a:t> </a:t>
            </a:r>
            <a:r>
              <a:rPr lang="en-US" altLang="en-US" sz="2800" b="1" dirty="0" err="1">
                <a:solidFill>
                  <a:srgbClr val="CC00CC"/>
                </a:solidFill>
              </a:rPr>
              <a:t>bột</a:t>
            </a:r>
            <a:r>
              <a:rPr lang="en-US" altLang="en-US" sz="2800" b="1" dirty="0">
                <a:solidFill>
                  <a:srgbClr val="CC00CC"/>
                </a:solidFill>
              </a:rPr>
              <a:t> </a:t>
            </a:r>
            <a:r>
              <a:rPr lang="en-US" altLang="en-US" sz="2800" b="1" dirty="0" err="1">
                <a:solidFill>
                  <a:srgbClr val="CC00CC"/>
                </a:solidFill>
              </a:rPr>
              <a:t>gặp</a:t>
            </a:r>
            <a:r>
              <a:rPr lang="en-US" altLang="en-US" sz="2800" b="1" dirty="0">
                <a:solidFill>
                  <a:srgbClr val="CC00CC"/>
                </a:solidFill>
              </a:rPr>
              <a:t> </a:t>
            </a:r>
            <a:r>
              <a:rPr lang="en-US" altLang="en-US" sz="2800" b="1" dirty="0" err="1">
                <a:solidFill>
                  <a:srgbClr val="CC00CC"/>
                </a:solidFill>
              </a:rPr>
              <a:t>nạn</a:t>
            </a:r>
            <a:r>
              <a:rPr lang="en-US" altLang="en-US" sz="2800" b="1" dirty="0">
                <a:solidFill>
                  <a:srgbClr val="CC00CC"/>
                </a:solidFill>
              </a:rPr>
              <a:t>?</a:t>
            </a:r>
          </a:p>
        </p:txBody>
      </p:sp>
      <p:sp>
        <p:nvSpPr>
          <p:cNvPr id="21520" name="Text Box 16"/>
          <p:cNvSpPr txBox="1">
            <a:spLocks noChangeArrowheads="1"/>
          </p:cNvSpPr>
          <p:nvPr/>
        </p:nvSpPr>
        <p:spPr bwMode="auto">
          <a:xfrm>
            <a:off x="2057400" y="2590800"/>
            <a:ext cx="8153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FF"/>
                </a:solidFill>
                <a:latin typeface="Times New Roman" panose="02020603050405020304" pitchFamily="18" charset="0"/>
              </a:defRPr>
            </a:lvl1pPr>
            <a:lvl2pPr marL="742950" indent="-285750" eaLnBrk="0" hangingPunct="0">
              <a:defRPr sz="2400">
                <a:solidFill>
                  <a:srgbClr val="0000FF"/>
                </a:solidFill>
                <a:latin typeface="Times New Roman" panose="02020603050405020304" pitchFamily="18" charset="0"/>
              </a:defRPr>
            </a:lvl2pPr>
            <a:lvl3pPr marL="1143000" indent="-228600" eaLnBrk="0" hangingPunct="0">
              <a:defRPr sz="2400">
                <a:solidFill>
                  <a:srgbClr val="0000FF"/>
                </a:solidFill>
                <a:latin typeface="Times New Roman" panose="02020603050405020304" pitchFamily="18" charset="0"/>
              </a:defRPr>
            </a:lvl3pPr>
            <a:lvl4pPr marL="1600200" indent="-228600" eaLnBrk="0" hangingPunct="0">
              <a:defRPr sz="2400">
                <a:solidFill>
                  <a:srgbClr val="0000FF"/>
                </a:solidFill>
                <a:latin typeface="Times New Roman" panose="02020603050405020304" pitchFamily="18" charset="0"/>
              </a:defRPr>
            </a:lvl4pPr>
            <a:lvl5pPr marL="2057400" indent="-228600" eaLnBrk="0" hangingPunct="0">
              <a:defRPr sz="24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defRPr>
            </a:lvl9pPr>
          </a:lstStyle>
          <a:p>
            <a:pPr defTabSz="914400" eaLnBrk="1" fontAlgn="base" hangingPunct="1">
              <a:spcBef>
                <a:spcPct val="0"/>
              </a:spcBef>
              <a:spcAft>
                <a:spcPct val="0"/>
              </a:spcAft>
            </a:pPr>
            <a:r>
              <a:rPr lang="en-US" altLang="en-US" sz="2800" b="1" dirty="0" err="1">
                <a:solidFill>
                  <a:srgbClr val="000000"/>
                </a:solidFill>
              </a:rPr>
              <a:t>Đất</a:t>
            </a:r>
            <a:r>
              <a:rPr lang="en-US" altLang="en-US" sz="2800" b="1" dirty="0">
                <a:solidFill>
                  <a:srgbClr val="000000"/>
                </a:solidFill>
              </a:rPr>
              <a:t> </a:t>
            </a:r>
            <a:r>
              <a:rPr lang="en-US" altLang="en-US" sz="2800" b="1" dirty="0" err="1">
                <a:solidFill>
                  <a:srgbClr val="000000"/>
                </a:solidFill>
              </a:rPr>
              <a:t>nung</a:t>
            </a:r>
            <a:r>
              <a:rPr lang="en-US" altLang="en-US" sz="2800" b="1" dirty="0">
                <a:solidFill>
                  <a:srgbClr val="000000"/>
                </a:solidFill>
              </a:rPr>
              <a:t> </a:t>
            </a:r>
            <a:r>
              <a:rPr lang="en-US" altLang="en-US" sz="2800" b="1" dirty="0" err="1">
                <a:solidFill>
                  <a:srgbClr val="000000"/>
                </a:solidFill>
              </a:rPr>
              <a:t>nhảy</a:t>
            </a:r>
            <a:r>
              <a:rPr lang="en-US" altLang="en-US" sz="2800" b="1" dirty="0">
                <a:solidFill>
                  <a:srgbClr val="000000"/>
                </a:solidFill>
              </a:rPr>
              <a:t> </a:t>
            </a:r>
            <a:r>
              <a:rPr lang="en-US" altLang="en-US" sz="2800" b="1" dirty="0" err="1">
                <a:solidFill>
                  <a:srgbClr val="000000"/>
                </a:solidFill>
              </a:rPr>
              <a:t>xuống</a:t>
            </a:r>
            <a:r>
              <a:rPr lang="en-US" altLang="en-US" sz="2800" b="1" dirty="0">
                <a:solidFill>
                  <a:srgbClr val="000000"/>
                </a:solidFill>
              </a:rPr>
              <a:t> </a:t>
            </a:r>
            <a:r>
              <a:rPr lang="en-US" altLang="en-US" sz="2800" b="1" dirty="0" err="1">
                <a:solidFill>
                  <a:srgbClr val="000000"/>
                </a:solidFill>
              </a:rPr>
              <a:t>nước</a:t>
            </a:r>
            <a:r>
              <a:rPr lang="en-US" altLang="en-US" sz="2800" b="1" dirty="0">
                <a:solidFill>
                  <a:srgbClr val="000000"/>
                </a:solidFill>
              </a:rPr>
              <a:t>, </a:t>
            </a:r>
            <a:r>
              <a:rPr lang="en-US" altLang="en-US" sz="2800" b="1" dirty="0" err="1">
                <a:solidFill>
                  <a:srgbClr val="000000"/>
                </a:solidFill>
              </a:rPr>
              <a:t>vớt</a:t>
            </a:r>
            <a:r>
              <a:rPr lang="en-US" altLang="en-US" sz="2800" b="1" dirty="0">
                <a:solidFill>
                  <a:srgbClr val="000000"/>
                </a:solidFill>
              </a:rPr>
              <a:t> </a:t>
            </a:r>
            <a:r>
              <a:rPr lang="en-US" altLang="en-US" sz="2800" b="1" dirty="0" err="1">
                <a:solidFill>
                  <a:srgbClr val="000000"/>
                </a:solidFill>
              </a:rPr>
              <a:t>họ</a:t>
            </a:r>
            <a:r>
              <a:rPr lang="en-US" altLang="en-US" sz="2800" b="1" dirty="0">
                <a:solidFill>
                  <a:srgbClr val="000000"/>
                </a:solidFill>
              </a:rPr>
              <a:t> </a:t>
            </a:r>
            <a:r>
              <a:rPr lang="en-US" altLang="en-US" sz="2800" b="1" dirty="0" err="1">
                <a:solidFill>
                  <a:srgbClr val="000000"/>
                </a:solidFill>
              </a:rPr>
              <a:t>lên</a:t>
            </a:r>
            <a:r>
              <a:rPr lang="en-US" altLang="en-US" sz="2800" b="1" dirty="0">
                <a:solidFill>
                  <a:srgbClr val="000000"/>
                </a:solidFill>
              </a:rPr>
              <a:t> </a:t>
            </a:r>
            <a:r>
              <a:rPr lang="en-US" altLang="en-US" sz="2800" b="1" dirty="0" err="1">
                <a:solidFill>
                  <a:srgbClr val="000000"/>
                </a:solidFill>
              </a:rPr>
              <a:t>bờ</a:t>
            </a:r>
            <a:r>
              <a:rPr lang="en-US" altLang="en-US" sz="2800" b="1" dirty="0">
                <a:solidFill>
                  <a:srgbClr val="000000"/>
                </a:solidFill>
              </a:rPr>
              <a:t> </a:t>
            </a:r>
            <a:r>
              <a:rPr lang="en-US" altLang="en-US" sz="2800" b="1" dirty="0" err="1">
                <a:solidFill>
                  <a:srgbClr val="000000"/>
                </a:solidFill>
              </a:rPr>
              <a:t>phơi</a:t>
            </a:r>
            <a:r>
              <a:rPr lang="en-US" altLang="en-US" sz="2800" b="1" dirty="0">
                <a:solidFill>
                  <a:srgbClr val="000000"/>
                </a:solidFill>
              </a:rPr>
              <a:t> </a:t>
            </a:r>
            <a:r>
              <a:rPr lang="en-US" altLang="en-US" sz="2800" b="1" dirty="0" err="1">
                <a:solidFill>
                  <a:srgbClr val="000000"/>
                </a:solidFill>
              </a:rPr>
              <a:t>nắng</a:t>
            </a:r>
            <a:r>
              <a:rPr lang="en-US" altLang="en-US" sz="2800" b="1" dirty="0">
                <a:solidFill>
                  <a:srgbClr val="000000"/>
                </a:solidFill>
              </a:rPr>
              <a:t> </a:t>
            </a:r>
            <a:r>
              <a:rPr lang="en-US" altLang="en-US" sz="2800" b="1" dirty="0" err="1">
                <a:solidFill>
                  <a:srgbClr val="000000"/>
                </a:solidFill>
              </a:rPr>
              <a:t>cho</a:t>
            </a:r>
            <a:r>
              <a:rPr lang="en-US" altLang="en-US" sz="2800" b="1" dirty="0">
                <a:solidFill>
                  <a:srgbClr val="000000"/>
                </a:solidFill>
              </a:rPr>
              <a:t> se </a:t>
            </a:r>
            <a:r>
              <a:rPr lang="en-US" altLang="en-US" sz="2800" b="1" dirty="0" err="1">
                <a:solidFill>
                  <a:srgbClr val="000000"/>
                </a:solidFill>
              </a:rPr>
              <a:t>bột</a:t>
            </a:r>
            <a:r>
              <a:rPr lang="en-US" altLang="en-US" sz="2800" b="1" dirty="0">
                <a:solidFill>
                  <a:srgbClr val="000000"/>
                </a:solidFill>
              </a:rPr>
              <a:t> </a:t>
            </a:r>
            <a:r>
              <a:rPr lang="en-US" altLang="en-US" sz="2800" b="1" dirty="0" err="1">
                <a:solidFill>
                  <a:srgbClr val="000000"/>
                </a:solidFill>
              </a:rPr>
              <a:t>lại</a:t>
            </a:r>
            <a:endParaRPr lang="en-US" altLang="en-US" sz="2800" b="1" dirty="0">
              <a:solidFill>
                <a:srgbClr val="000000"/>
              </a:solidFill>
            </a:endParaRPr>
          </a:p>
        </p:txBody>
      </p:sp>
      <p:sp>
        <p:nvSpPr>
          <p:cNvPr id="21522" name="Text Box 18"/>
          <p:cNvSpPr txBox="1">
            <a:spLocks noChangeArrowheads="1"/>
          </p:cNvSpPr>
          <p:nvPr/>
        </p:nvSpPr>
        <p:spPr bwMode="auto">
          <a:xfrm>
            <a:off x="2362200" y="4800600"/>
            <a:ext cx="8305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00FF"/>
                </a:solidFill>
                <a:latin typeface="Times New Roman" panose="02020603050405020304" pitchFamily="18" charset="0"/>
              </a:defRPr>
            </a:lvl1pPr>
            <a:lvl2pPr marL="742950" indent="-285750" eaLnBrk="0" hangingPunct="0">
              <a:defRPr sz="2400">
                <a:solidFill>
                  <a:srgbClr val="0000FF"/>
                </a:solidFill>
                <a:latin typeface="Times New Roman" panose="02020603050405020304" pitchFamily="18" charset="0"/>
              </a:defRPr>
            </a:lvl2pPr>
            <a:lvl3pPr marL="1143000" indent="-228600" eaLnBrk="0" hangingPunct="0">
              <a:defRPr sz="2400">
                <a:solidFill>
                  <a:srgbClr val="0000FF"/>
                </a:solidFill>
                <a:latin typeface="Times New Roman" panose="02020603050405020304" pitchFamily="18" charset="0"/>
              </a:defRPr>
            </a:lvl3pPr>
            <a:lvl4pPr marL="1600200" indent="-228600" eaLnBrk="0" hangingPunct="0">
              <a:defRPr sz="2400">
                <a:solidFill>
                  <a:srgbClr val="0000FF"/>
                </a:solidFill>
                <a:latin typeface="Times New Roman" panose="02020603050405020304" pitchFamily="18" charset="0"/>
              </a:defRPr>
            </a:lvl4pPr>
            <a:lvl5pPr marL="2057400" indent="-228600" eaLnBrk="0" hangingPunct="0">
              <a:defRPr sz="24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defRPr>
            </a:lvl9pPr>
          </a:lstStyle>
          <a:p>
            <a:pPr defTabSz="914400" eaLnBrk="1" fontAlgn="base" hangingPunct="1">
              <a:spcBef>
                <a:spcPct val="50000"/>
              </a:spcBef>
              <a:spcAft>
                <a:spcPct val="0"/>
              </a:spcAft>
            </a:pPr>
            <a:r>
              <a:rPr lang="en-US" altLang="en-US" sz="2800" b="1">
                <a:solidFill>
                  <a:srgbClr val="000000"/>
                </a:solidFill>
              </a:rPr>
              <a:t>Cả bài khuyên chúng ta muốn trở thành người có ích phải biết rèn luyện, không sợ gian khổ, khó khăn.</a:t>
            </a:r>
          </a:p>
        </p:txBody>
      </p:sp>
      <p:sp>
        <p:nvSpPr>
          <p:cNvPr id="21523" name="Text Box 19"/>
          <p:cNvSpPr txBox="1">
            <a:spLocks noChangeArrowheads="1"/>
          </p:cNvSpPr>
          <p:nvPr/>
        </p:nvSpPr>
        <p:spPr bwMode="auto">
          <a:xfrm>
            <a:off x="2438400" y="3733801"/>
            <a:ext cx="5602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rgbClr val="0000FF"/>
                </a:solidFill>
                <a:latin typeface="Times New Roman" panose="02020603050405020304" pitchFamily="18" charset="0"/>
              </a:defRPr>
            </a:lvl1pPr>
            <a:lvl2pPr marL="742950" indent="-285750" eaLnBrk="0" hangingPunct="0">
              <a:defRPr sz="2400">
                <a:solidFill>
                  <a:srgbClr val="0000FF"/>
                </a:solidFill>
                <a:latin typeface="Times New Roman" panose="02020603050405020304" pitchFamily="18" charset="0"/>
              </a:defRPr>
            </a:lvl2pPr>
            <a:lvl3pPr marL="1143000" indent="-228600" eaLnBrk="0" hangingPunct="0">
              <a:defRPr sz="2400">
                <a:solidFill>
                  <a:srgbClr val="0000FF"/>
                </a:solidFill>
                <a:latin typeface="Times New Roman" panose="02020603050405020304" pitchFamily="18" charset="0"/>
              </a:defRPr>
            </a:lvl3pPr>
            <a:lvl4pPr marL="1600200" indent="-228600" eaLnBrk="0" hangingPunct="0">
              <a:defRPr sz="2400">
                <a:solidFill>
                  <a:srgbClr val="0000FF"/>
                </a:solidFill>
                <a:latin typeface="Times New Roman" panose="02020603050405020304" pitchFamily="18" charset="0"/>
              </a:defRPr>
            </a:lvl4pPr>
            <a:lvl5pPr marL="2057400" indent="-228600" eaLnBrk="0" hangingPunct="0">
              <a:defRPr sz="24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4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4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4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400">
                <a:solidFill>
                  <a:srgbClr val="0000FF"/>
                </a:solidFill>
                <a:latin typeface="Times New Roman" panose="02020603050405020304" pitchFamily="18" charset="0"/>
              </a:defRPr>
            </a:lvl9pPr>
          </a:lstStyle>
          <a:p>
            <a:pPr defTabSz="914400" eaLnBrk="1" fontAlgn="base" hangingPunct="1">
              <a:spcBef>
                <a:spcPct val="0"/>
              </a:spcBef>
              <a:spcAft>
                <a:spcPct val="0"/>
              </a:spcAft>
            </a:pPr>
            <a:r>
              <a:rPr lang="en-US" altLang="en-US" sz="2800" b="1">
                <a:solidFill>
                  <a:srgbClr val="CC00CC"/>
                </a:solidFill>
              </a:rPr>
              <a:t>Bài:  Chú Đất Nung nói lên điều gì?</a:t>
            </a:r>
          </a:p>
        </p:txBody>
      </p:sp>
      <p:pic>
        <p:nvPicPr>
          <p:cNvPr id="3080" name="Picture 21"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467894" y="3391694"/>
            <a:ext cx="6858000"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22"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76200"/>
            <a:ext cx="9144000" cy="10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23"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8801894" y="3391694"/>
            <a:ext cx="6858000" cy="7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24" descr="BA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858000"/>
            <a:ext cx="9144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0612354"/>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16"/>
                                        </p:tgtEl>
                                        <p:attrNameLst>
                                          <p:attrName>style.visibility</p:attrName>
                                        </p:attrNameLst>
                                      </p:cBhvr>
                                      <p:to>
                                        <p:strVal val="visible"/>
                                      </p:to>
                                    </p:set>
                                    <p:animEffect transition="in" filter="blinds(horizontal)">
                                      <p:cBhvr>
                                        <p:cTn id="7" dur="500"/>
                                        <p:tgtEl>
                                          <p:spTgt spid="215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1519"/>
                                        </p:tgtEl>
                                        <p:attrNameLst>
                                          <p:attrName>style.visibility</p:attrName>
                                        </p:attrNameLst>
                                      </p:cBhvr>
                                      <p:to>
                                        <p:strVal val="visible"/>
                                      </p:to>
                                    </p:set>
                                    <p:anim calcmode="lin" valueType="num">
                                      <p:cBhvr>
                                        <p:cTn id="12" dur="1000" fill="hold"/>
                                        <p:tgtEl>
                                          <p:spTgt spid="21519"/>
                                        </p:tgtEl>
                                        <p:attrNameLst>
                                          <p:attrName>ppt_w</p:attrName>
                                        </p:attrNameLst>
                                      </p:cBhvr>
                                      <p:tavLst>
                                        <p:tav tm="0">
                                          <p:val>
                                            <p:strVal val="#ppt_w*0.70"/>
                                          </p:val>
                                        </p:tav>
                                        <p:tav tm="100000">
                                          <p:val>
                                            <p:strVal val="#ppt_w"/>
                                          </p:val>
                                        </p:tav>
                                      </p:tavLst>
                                    </p:anim>
                                    <p:anim calcmode="lin" valueType="num">
                                      <p:cBhvr>
                                        <p:cTn id="13" dur="1000" fill="hold"/>
                                        <p:tgtEl>
                                          <p:spTgt spid="21519"/>
                                        </p:tgtEl>
                                        <p:attrNameLst>
                                          <p:attrName>ppt_h</p:attrName>
                                        </p:attrNameLst>
                                      </p:cBhvr>
                                      <p:tavLst>
                                        <p:tav tm="0">
                                          <p:val>
                                            <p:strVal val="#ppt_h"/>
                                          </p:val>
                                        </p:tav>
                                        <p:tav tm="100000">
                                          <p:val>
                                            <p:strVal val="#ppt_h"/>
                                          </p:val>
                                        </p:tav>
                                      </p:tavLst>
                                    </p:anim>
                                    <p:animEffect transition="in" filter="fade">
                                      <p:cBhvr>
                                        <p:cTn id="14" dur="1000"/>
                                        <p:tgtEl>
                                          <p:spTgt spid="2151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21520"/>
                                        </p:tgtEl>
                                        <p:attrNameLst>
                                          <p:attrName>style.visibility</p:attrName>
                                        </p:attrNameLst>
                                      </p:cBhvr>
                                      <p:to>
                                        <p:strVal val="visible"/>
                                      </p:to>
                                    </p:set>
                                    <p:anim calcmode="lin" valueType="num">
                                      <p:cBhvr additive="base">
                                        <p:cTn id="19" dur="500" fill="hold"/>
                                        <p:tgtEl>
                                          <p:spTgt spid="21520"/>
                                        </p:tgtEl>
                                        <p:attrNameLst>
                                          <p:attrName>ppt_x</p:attrName>
                                        </p:attrNameLst>
                                      </p:cBhvr>
                                      <p:tavLst>
                                        <p:tav tm="0">
                                          <p:val>
                                            <p:strVal val="#ppt_x"/>
                                          </p:val>
                                        </p:tav>
                                        <p:tav tm="100000">
                                          <p:val>
                                            <p:strVal val="#ppt_x"/>
                                          </p:val>
                                        </p:tav>
                                      </p:tavLst>
                                    </p:anim>
                                    <p:anim calcmode="lin" valueType="num">
                                      <p:cBhvr additive="base">
                                        <p:cTn id="20" dur="500" fill="hold"/>
                                        <p:tgtEl>
                                          <p:spTgt spid="2152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23"/>
                                        </p:tgtEl>
                                        <p:attrNameLst>
                                          <p:attrName>style.visibility</p:attrName>
                                        </p:attrNameLst>
                                      </p:cBhvr>
                                      <p:to>
                                        <p:strVal val="visible"/>
                                      </p:to>
                                    </p:set>
                                    <p:anim calcmode="lin" valueType="num">
                                      <p:cBhvr additive="base">
                                        <p:cTn id="25" dur="500" fill="hold"/>
                                        <p:tgtEl>
                                          <p:spTgt spid="21523"/>
                                        </p:tgtEl>
                                        <p:attrNameLst>
                                          <p:attrName>ppt_x</p:attrName>
                                        </p:attrNameLst>
                                      </p:cBhvr>
                                      <p:tavLst>
                                        <p:tav tm="0">
                                          <p:val>
                                            <p:strVal val="#ppt_x"/>
                                          </p:val>
                                        </p:tav>
                                        <p:tav tm="100000">
                                          <p:val>
                                            <p:strVal val="#ppt_x"/>
                                          </p:val>
                                        </p:tav>
                                      </p:tavLst>
                                    </p:anim>
                                    <p:anim calcmode="lin" valueType="num">
                                      <p:cBhvr additive="base">
                                        <p:cTn id="26" dur="500" fill="hold"/>
                                        <p:tgtEl>
                                          <p:spTgt spid="2152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522"/>
                                        </p:tgtEl>
                                        <p:attrNameLst>
                                          <p:attrName>style.visibility</p:attrName>
                                        </p:attrNameLst>
                                      </p:cBhvr>
                                      <p:to>
                                        <p:strVal val="visible"/>
                                      </p:to>
                                    </p:set>
                                    <p:anim calcmode="lin" valueType="num">
                                      <p:cBhvr additive="base">
                                        <p:cTn id="31" dur="500" fill="hold"/>
                                        <p:tgtEl>
                                          <p:spTgt spid="21522"/>
                                        </p:tgtEl>
                                        <p:attrNameLst>
                                          <p:attrName>ppt_x</p:attrName>
                                        </p:attrNameLst>
                                      </p:cBhvr>
                                      <p:tavLst>
                                        <p:tav tm="0">
                                          <p:val>
                                            <p:strVal val="#ppt_x"/>
                                          </p:val>
                                        </p:tav>
                                        <p:tav tm="100000">
                                          <p:val>
                                            <p:strVal val="#ppt_x"/>
                                          </p:val>
                                        </p:tav>
                                      </p:tavLst>
                                    </p:anim>
                                    <p:anim calcmode="lin" valueType="num">
                                      <p:cBhvr additive="base">
                                        <p:cTn id="32" dur="500" fill="hold"/>
                                        <p:tgtEl>
                                          <p:spTgt spid="215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6" grpId="0"/>
      <p:bldP spid="21519" grpId="0"/>
      <p:bldP spid="21520" grpId="0"/>
      <p:bldP spid="21522" grpId="0"/>
      <p:bldP spid="2152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8B089790-F4B6-46A7-BB28-7B74A9A9EFD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10;&#10;Description automatically generated">
            <a:extLst>
              <a:ext uri="{FF2B5EF4-FFF2-40B4-BE49-F238E27FC236}">
                <a16:creationId xmlns:a16="http://schemas.microsoft.com/office/drawing/2014/main" id="{B051E494-46E7-4F8F-AF08-156D22A2AA87}"/>
              </a:ext>
            </a:extLst>
          </p:cNvPr>
          <p:cNvPicPr>
            <a:picLocks noChangeAspect="1"/>
          </p:cNvPicPr>
          <p:nvPr/>
        </p:nvPicPr>
        <p:blipFill rotWithShape="1">
          <a:blip r:embed="rId3"/>
          <a:srcRect l="7078" r="1" b="1"/>
          <a:stretch/>
        </p:blipFill>
        <p:spPr>
          <a:xfrm>
            <a:off x="35823" y="-66810"/>
            <a:ext cx="12192000" cy="6068290"/>
          </a:xfrm>
          <a:prstGeom prst="rect">
            <a:avLst/>
          </a:prstGeom>
          <a:scene3d>
            <a:camera prst="orthographicFront"/>
            <a:lightRig rig="contrasting" dir="t">
              <a:rot lat="0" lon="0" rev="4200000"/>
            </a:lightRig>
          </a:scene3d>
          <a:sp3d prstMaterial="plastic">
            <a:bevelT w="381000" h="114300" prst="relaxedInset"/>
            <a:contourClr>
              <a:srgbClr val="969696"/>
            </a:contourClr>
          </a:sp3d>
        </p:spPr>
      </p:pic>
      <p:grpSp>
        <p:nvGrpSpPr>
          <p:cNvPr id="48" name="Group 47">
            <a:extLst>
              <a:ext uri="{FF2B5EF4-FFF2-40B4-BE49-F238E27FC236}">
                <a16:creationId xmlns:a16="http://schemas.microsoft.com/office/drawing/2014/main" id="{9DE3F54D-33BC-4382-A2AB-5E002F0F116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49" name="Freeform: Shape 48">
              <a:extLst>
                <a:ext uri="{FF2B5EF4-FFF2-40B4-BE49-F238E27FC236}">
                  <a16:creationId xmlns:a16="http://schemas.microsoft.com/office/drawing/2014/main" id="{6798451A-4EC8-4869-8DFB-BCE4E00BE55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60ECD12F-47FF-48FE-A827-069775A8AD1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48928757-970C-4B99-9F9C-0C07E4A94516}"/>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52" name="Freeform: Shape 51">
              <a:extLst>
                <a:ext uri="{FF2B5EF4-FFF2-40B4-BE49-F238E27FC236}">
                  <a16:creationId xmlns:a16="http://schemas.microsoft.com/office/drawing/2014/main" id="{1213505B-6136-49EC-951C-1FDA2A6C5BD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4" name="Rectangle 3">
            <a:extLst>
              <a:ext uri="{FF2B5EF4-FFF2-40B4-BE49-F238E27FC236}">
                <a16:creationId xmlns:a16="http://schemas.microsoft.com/office/drawing/2014/main" id="{A1D12471-FFC2-4A16-892F-4A7FD8049FB6}"/>
              </a:ext>
            </a:extLst>
          </p:cNvPr>
          <p:cNvSpPr/>
          <p:nvPr/>
        </p:nvSpPr>
        <p:spPr>
          <a:xfrm>
            <a:off x="4057588" y="5692449"/>
            <a:ext cx="3855158" cy="707886"/>
          </a:xfrm>
          <a:prstGeom prst="rect">
            <a:avLst/>
          </a:prstGeom>
          <a:noFill/>
        </p:spPr>
        <p:txBody>
          <a:bodyPr wrap="none" lIns="91440" tIns="45720" rIns="91440" bIns="45720">
            <a:spAutoFit/>
          </a:bodyPr>
          <a:lstStyle/>
          <a:p>
            <a:pPr algn="ctr"/>
            <a:r>
              <a:rPr lang="en-US" sz="4000" b="0" cap="none" spc="0" dirty="0" err="1">
                <a:ln w="0"/>
                <a:solidFill>
                  <a:schemeClr val="accent6">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Tranh</a:t>
            </a:r>
            <a:r>
              <a:rPr lang="en-US" sz="4000" b="0" cap="none" spc="0" dirty="0">
                <a:ln w="0"/>
                <a:solidFill>
                  <a:schemeClr val="accent6">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b="0" cap="none" spc="0" dirty="0" err="1">
                <a:ln w="0"/>
                <a:solidFill>
                  <a:schemeClr val="accent6">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vẽ</a:t>
            </a:r>
            <a:r>
              <a:rPr lang="en-US" sz="4000" b="0" cap="none" spc="0" dirty="0">
                <a:ln w="0"/>
                <a:solidFill>
                  <a:schemeClr val="accent6">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b="0" cap="none" spc="0" dirty="0" err="1">
                <a:ln w="0"/>
                <a:solidFill>
                  <a:schemeClr val="accent6">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cảnh</a:t>
            </a:r>
            <a:r>
              <a:rPr lang="en-US" sz="4000" b="0" cap="none" spc="0" dirty="0">
                <a:ln w="0"/>
                <a:solidFill>
                  <a:schemeClr val="accent6">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 </a:t>
            </a:r>
            <a:r>
              <a:rPr lang="en-US" sz="4000" b="0" cap="none" spc="0" dirty="0" err="1">
                <a:ln w="0"/>
                <a:solidFill>
                  <a:schemeClr val="accent6">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gì</a:t>
            </a:r>
            <a:r>
              <a:rPr lang="en-US" sz="4000" b="0" cap="none" spc="0" dirty="0">
                <a:ln w="0"/>
                <a:solidFill>
                  <a:schemeClr val="accent6">
                    <a:lumMod val="50000"/>
                  </a:schemeClr>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88509194"/>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4648" y="-580306"/>
            <a:ext cx="5205984" cy="5205984"/>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31316">
            <a:off x="8619194" y="3992842"/>
            <a:ext cx="1866715" cy="2642593"/>
          </a:xfrm>
          <a:prstGeom prst="rect">
            <a:avLst/>
          </a:prstGeom>
        </p:spPr>
      </p:pic>
      <p:sp>
        <p:nvSpPr>
          <p:cNvPr id="9" name="TextBox 8"/>
          <p:cNvSpPr txBox="1"/>
          <p:nvPr/>
        </p:nvSpPr>
        <p:spPr>
          <a:xfrm>
            <a:off x="655560" y="3135424"/>
            <a:ext cx="10439107" cy="1200329"/>
          </a:xfrm>
          <a:prstGeom prst="rect">
            <a:avLst/>
          </a:prstGeom>
          <a:noFill/>
        </p:spPr>
        <p:txBody>
          <a:bodyPr wrap="square" rtlCol="0">
            <a:spAutoFit/>
          </a:bodyPr>
          <a:lstStyle/>
          <a:p>
            <a:r>
              <a:rPr lang="en-US" sz="7200" b="1" dirty="0">
                <a:solidFill>
                  <a:srgbClr val="C00000"/>
                </a:solidFill>
                <a:latin typeface="Times New Roman" panose="02020603050405020304" pitchFamily="18" charset="0"/>
                <a:cs typeface="Times New Roman" panose="02020603050405020304" pitchFamily="18" charset="0"/>
              </a:rPr>
              <a:t>CÁNH DIỀU TUỔI THƠ</a:t>
            </a:r>
          </a:p>
        </p:txBody>
      </p:sp>
      <p:sp>
        <p:nvSpPr>
          <p:cNvPr id="14" name="TextBox 13"/>
          <p:cNvSpPr txBox="1"/>
          <p:nvPr/>
        </p:nvSpPr>
        <p:spPr>
          <a:xfrm>
            <a:off x="4650772" y="2054707"/>
            <a:ext cx="2448684" cy="707886"/>
          </a:xfrm>
          <a:prstGeom prst="rect">
            <a:avLst/>
          </a:prstGeom>
          <a:noFill/>
        </p:spPr>
        <p:txBody>
          <a:bodyPr wrap="none" rtlCol="0">
            <a:spAutoFit/>
          </a:bodyPr>
          <a:lstStyle/>
          <a:p>
            <a:r>
              <a:rPr lang="en-US" sz="4000" b="1" dirty="0">
                <a:latin typeface="Times New Roman" panose="02020603050405020304" pitchFamily="18" charset="0"/>
                <a:cs typeface="Times New Roman" panose="02020603050405020304" pitchFamily="18" charset="0"/>
              </a:rPr>
              <a:t>TẬP ĐỌC</a:t>
            </a:r>
          </a:p>
        </p:txBody>
      </p:sp>
      <p:sp>
        <p:nvSpPr>
          <p:cNvPr id="10" name="TextBox 9">
            <a:extLst>
              <a:ext uri="{FF2B5EF4-FFF2-40B4-BE49-F238E27FC236}">
                <a16:creationId xmlns:a16="http://schemas.microsoft.com/office/drawing/2014/main" id="{6E62A10B-3BA3-4F53-A952-5E772863AD65}"/>
              </a:ext>
            </a:extLst>
          </p:cNvPr>
          <p:cNvSpPr txBox="1"/>
          <p:nvPr/>
        </p:nvSpPr>
        <p:spPr>
          <a:xfrm>
            <a:off x="1922929" y="699247"/>
            <a:ext cx="7933765" cy="707886"/>
          </a:xfrm>
          <a:prstGeom prst="rect">
            <a:avLst/>
          </a:prstGeom>
          <a:noFill/>
        </p:spPr>
        <p:txBody>
          <a:bodyPr wrap="square" rtlCol="0">
            <a:spAutoFit/>
          </a:bodyPr>
          <a:lstStyle/>
          <a:p>
            <a:pPr algn="ctr"/>
            <a:r>
              <a:rPr lang="en-US" sz="4000" b="1" dirty="0" err="1" smtClean="0">
                <a:latin typeface="Times New Roman" panose="02020603050405020304" pitchFamily="18" charset="0"/>
                <a:cs typeface="Times New Roman" panose="02020603050405020304" pitchFamily="18" charset="0"/>
              </a:rPr>
              <a:t>Thứ</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ngày</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tháng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năm</a:t>
            </a:r>
            <a:r>
              <a:rPr lang="en-US" sz="4000" b="1" dirty="0" smtClean="0">
                <a:latin typeface="Times New Roman" panose="02020603050405020304" pitchFamily="18" charset="0"/>
                <a:cs typeface="Times New Roman" panose="02020603050405020304" pitchFamily="18" charset="0"/>
              </a:rPr>
              <a:t> 2021</a:t>
            </a:r>
            <a:endParaRPr lang="en-US" sz="4000" b="1" dirty="0">
              <a:latin typeface="Times New Roman" panose="02020603050405020304" pitchFamily="18" charset="0"/>
              <a:cs typeface="Times New Roman" panose="02020603050405020304" pitchFamily="18" charset="0"/>
            </a:endParaRPr>
          </a:p>
        </p:txBody>
      </p:sp>
      <p:pic>
        <p:nvPicPr>
          <p:cNvPr id="4" name="Graphic 3" descr="A kite">
            <a:extLst>
              <a:ext uri="{FF2B5EF4-FFF2-40B4-BE49-F238E27FC236}">
                <a16:creationId xmlns:a16="http://schemas.microsoft.com/office/drawing/2014/main" id="{FB1F5D84-C45F-48FF-9166-FB95E9D789B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255409" y="793534"/>
            <a:ext cx="3660293" cy="3660293"/>
          </a:xfrm>
          <a:prstGeom prst="rect">
            <a:avLst/>
          </a:prstGeom>
        </p:spPr>
      </p:pic>
    </p:spTree>
    <p:extLst>
      <p:ext uri="{BB962C8B-B14F-4D97-AF65-F5344CB8AC3E}">
        <p14:creationId xmlns:p14="http://schemas.microsoft.com/office/powerpoint/2010/main" val="641895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581400" y="263769"/>
            <a:ext cx="5143500" cy="749334"/>
          </a:xfrm>
          <a:prstGeom prst="rect">
            <a:avLst/>
          </a:prstGeom>
        </p:spPr>
        <p:txBody>
          <a:bodyPr lIns="84406" tIns="42203" rIns="84406" bIns="42203"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62" b="1" i="0" u="none" strike="noStrike" kern="1200" cap="all" spc="0" normalizeH="0" baseline="0" noProof="0"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uLnTx/>
                <a:uFillTx/>
                <a:latin typeface="Arial"/>
                <a:ea typeface="微软雅黑"/>
                <a:cs typeface="+mj-cs"/>
              </a:rPr>
              <a:t>YÊU CẦU CẦN ĐẠT</a:t>
            </a:r>
          </a:p>
        </p:txBody>
      </p:sp>
      <p:grpSp>
        <p:nvGrpSpPr>
          <p:cNvPr id="142339" name="Group 13"/>
          <p:cNvGrpSpPr>
            <a:grpSpLocks/>
          </p:cNvGrpSpPr>
          <p:nvPr/>
        </p:nvGrpSpPr>
        <p:grpSpPr bwMode="auto">
          <a:xfrm>
            <a:off x="2503488" y="1036638"/>
            <a:ext cx="6964362" cy="1268412"/>
            <a:chOff x="1292225" y="1295400"/>
            <a:chExt cx="2822575" cy="1498600"/>
          </a:xfrm>
        </p:grpSpPr>
        <p:sp>
          <p:nvSpPr>
            <p:cNvPr id="4" name="Rectangle 3"/>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 name="Rectangle 4"/>
            <p:cNvSpPr/>
            <p:nvPr/>
          </p:nvSpPr>
          <p:spPr>
            <a:xfrm>
              <a:off x="1292225" y="1295400"/>
              <a:ext cx="2822575" cy="380745"/>
            </a:xfrm>
            <a:prstGeom prst="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85" b="1" i="0" u="none" strike="noStrike" kern="1200" cap="none" spc="0" normalizeH="0" baseline="0" noProof="0" dirty="0">
                <a:ln>
                  <a:noFill/>
                </a:ln>
                <a:solidFill>
                  <a:prstClr val="white"/>
                </a:solidFill>
                <a:effectLst/>
                <a:uLnTx/>
                <a:uFillTx/>
                <a:latin typeface="Arial"/>
                <a:ea typeface="微软雅黑"/>
                <a:cs typeface="+mn-cs"/>
              </a:endParaRPr>
            </a:p>
          </p:txBody>
        </p:sp>
        <p:cxnSp>
          <p:nvCxnSpPr>
            <p:cNvPr id="6" name="Straight Connector 5"/>
            <p:cNvCxnSpPr/>
            <p:nvPr/>
          </p:nvCxnSpPr>
          <p:spPr>
            <a:xfrm>
              <a:off x="1292225" y="1739915"/>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grpSp>
        <p:nvGrpSpPr>
          <p:cNvPr id="142340" name="Group 13"/>
          <p:cNvGrpSpPr>
            <a:grpSpLocks/>
          </p:cNvGrpSpPr>
          <p:nvPr/>
        </p:nvGrpSpPr>
        <p:grpSpPr bwMode="auto">
          <a:xfrm>
            <a:off x="2497138" y="2463800"/>
            <a:ext cx="6970712" cy="1314450"/>
            <a:chOff x="1292225" y="1295400"/>
            <a:chExt cx="2822575" cy="1498600"/>
          </a:xfrm>
        </p:grpSpPr>
        <p:sp>
          <p:nvSpPr>
            <p:cNvPr id="8" name="Rectangle 7"/>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9" name="Rectangle 8"/>
            <p:cNvSpPr/>
            <p:nvPr/>
          </p:nvSpPr>
          <p:spPr>
            <a:xfrm>
              <a:off x="1292225" y="1295400"/>
              <a:ext cx="2822575" cy="338453"/>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85" b="1" i="0" u="none" strike="noStrike" kern="1200" cap="none" spc="0" normalizeH="0" baseline="0" noProof="0" dirty="0">
                <a:ln>
                  <a:noFill/>
                </a:ln>
                <a:solidFill>
                  <a:prstClr val="white"/>
                </a:solidFill>
                <a:effectLst/>
                <a:uLnTx/>
                <a:uFillTx/>
                <a:latin typeface="Arial"/>
                <a:ea typeface="微软雅黑"/>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85" b="1" i="0" u="none" strike="noStrike" kern="1200" cap="none" spc="0" normalizeH="0" baseline="0" noProof="0" dirty="0">
                <a:ln>
                  <a:noFill/>
                </a:ln>
                <a:solidFill>
                  <a:prstClr val="white"/>
                </a:solidFill>
                <a:effectLst/>
                <a:uLnTx/>
                <a:uFillTx/>
                <a:latin typeface="Arial"/>
                <a:ea typeface="微软雅黑"/>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微软雅黑"/>
                <a:cs typeface="+mn-cs"/>
              </a:endParaRPr>
            </a:p>
          </p:txBody>
        </p:sp>
        <p:cxnSp>
          <p:nvCxnSpPr>
            <p:cNvPr id="10" name="Straight Connector 9"/>
            <p:cNvCxnSpPr/>
            <p:nvPr/>
          </p:nvCxnSpPr>
          <p:spPr>
            <a:xfrm>
              <a:off x="1292225" y="1740636"/>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1" name="Freeform 10"/>
          <p:cNvSpPr/>
          <p:nvPr/>
        </p:nvSpPr>
        <p:spPr>
          <a:xfrm>
            <a:off x="2787650" y="1492250"/>
            <a:ext cx="630238" cy="62706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2" name="Freeform 11"/>
          <p:cNvSpPr/>
          <p:nvPr/>
        </p:nvSpPr>
        <p:spPr>
          <a:xfrm>
            <a:off x="2817813" y="3078163"/>
            <a:ext cx="573087" cy="538162"/>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3" name="Rectangle 12"/>
          <p:cNvSpPr/>
          <p:nvPr/>
        </p:nvSpPr>
        <p:spPr>
          <a:xfrm>
            <a:off x="3494088" y="1527175"/>
            <a:ext cx="5664200" cy="43338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15" b="1" i="0" u="none" strike="noStrike" kern="1200" cap="none" spc="0" normalizeH="0" baseline="0" noProof="0" dirty="0" err="1">
                <a:ln>
                  <a:noFill/>
                </a:ln>
                <a:solidFill>
                  <a:srgbClr val="00B050"/>
                </a:solidFill>
                <a:effectLst/>
                <a:uLnTx/>
                <a:uFillTx/>
                <a:latin typeface="Arial"/>
                <a:ea typeface="微软雅黑"/>
                <a:cs typeface="Arial" charset="0"/>
              </a:rPr>
              <a:t>Đọc</a:t>
            </a:r>
            <a:r>
              <a:rPr kumimoji="0" lang="en-US" sz="2215" b="1" i="0" u="none" strike="noStrike" kern="1200" cap="none" spc="0" normalizeH="0" baseline="0" noProof="0" dirty="0">
                <a:ln>
                  <a:noFill/>
                </a:ln>
                <a:solidFill>
                  <a:srgbClr val="00B050"/>
                </a:solidFill>
                <a:effectLst/>
                <a:uLnTx/>
                <a:uFillTx/>
                <a:latin typeface="Arial"/>
                <a:ea typeface="微软雅黑"/>
                <a:cs typeface="Arial" charset="0"/>
              </a:rPr>
              <a:t> </a:t>
            </a:r>
            <a:r>
              <a:rPr kumimoji="0" lang="en-US" sz="2215" b="1" i="0" u="none" strike="noStrike" kern="1200" cap="none" spc="0" normalizeH="0" baseline="0" noProof="0" dirty="0" err="1">
                <a:ln>
                  <a:noFill/>
                </a:ln>
                <a:solidFill>
                  <a:srgbClr val="00B050"/>
                </a:solidFill>
                <a:effectLst/>
                <a:uLnTx/>
                <a:uFillTx/>
                <a:latin typeface="Arial"/>
                <a:ea typeface="微软雅黑"/>
                <a:cs typeface="Arial" charset="0"/>
              </a:rPr>
              <a:t>đúng</a:t>
            </a:r>
            <a:r>
              <a:rPr kumimoji="0" lang="en-US" sz="2215" b="1" i="0" u="none" strike="noStrike" kern="1200" cap="none" spc="0" normalizeH="0" baseline="0" noProof="0" dirty="0">
                <a:ln>
                  <a:noFill/>
                </a:ln>
                <a:solidFill>
                  <a:srgbClr val="00B050"/>
                </a:solidFill>
                <a:effectLst/>
                <a:uLnTx/>
                <a:uFillTx/>
                <a:latin typeface="Arial"/>
                <a:ea typeface="微软雅黑"/>
                <a:cs typeface="Arial" charset="0"/>
              </a:rPr>
              <a:t> </a:t>
            </a:r>
            <a:r>
              <a:rPr kumimoji="0" lang="en-US" sz="2215" b="1" i="0" u="none" strike="noStrike" kern="1200" cap="none" spc="0" normalizeH="0" baseline="0" noProof="0" dirty="0" err="1">
                <a:ln>
                  <a:noFill/>
                </a:ln>
                <a:solidFill>
                  <a:srgbClr val="00B050"/>
                </a:solidFill>
                <a:effectLst/>
                <a:uLnTx/>
                <a:uFillTx/>
                <a:latin typeface="Arial"/>
                <a:ea typeface="微软雅黑"/>
                <a:cs typeface="Arial" charset="0"/>
              </a:rPr>
              <a:t>các</a:t>
            </a:r>
            <a:r>
              <a:rPr kumimoji="0" lang="en-US" sz="2215" b="1" i="0" u="none" strike="noStrike" kern="1200" cap="none" spc="0" normalizeH="0" baseline="0" noProof="0" dirty="0">
                <a:ln>
                  <a:noFill/>
                </a:ln>
                <a:solidFill>
                  <a:srgbClr val="00B050"/>
                </a:solidFill>
                <a:effectLst/>
                <a:uLnTx/>
                <a:uFillTx/>
                <a:latin typeface="Arial"/>
                <a:ea typeface="微软雅黑"/>
                <a:cs typeface="Arial" charset="0"/>
              </a:rPr>
              <a:t> </a:t>
            </a:r>
            <a:r>
              <a:rPr kumimoji="0" lang="en-US" sz="2215" b="1" i="0" u="none" strike="noStrike" kern="1200" cap="none" spc="0" normalizeH="0" baseline="0" noProof="0" dirty="0" err="1">
                <a:ln>
                  <a:noFill/>
                </a:ln>
                <a:solidFill>
                  <a:srgbClr val="00B050"/>
                </a:solidFill>
                <a:effectLst/>
                <a:uLnTx/>
                <a:uFillTx/>
                <a:latin typeface="Arial"/>
                <a:ea typeface="微软雅黑"/>
                <a:cs typeface="Arial" charset="0"/>
              </a:rPr>
              <a:t>tiếng</a:t>
            </a:r>
            <a:r>
              <a:rPr kumimoji="0" lang="en-US" sz="2215" b="1" i="0" u="none" strike="noStrike" kern="1200" cap="none" spc="0" normalizeH="0" baseline="0" noProof="0" dirty="0">
                <a:ln>
                  <a:noFill/>
                </a:ln>
                <a:solidFill>
                  <a:srgbClr val="00B050"/>
                </a:solidFill>
                <a:effectLst/>
                <a:uLnTx/>
                <a:uFillTx/>
                <a:latin typeface="Arial"/>
                <a:ea typeface="微软雅黑"/>
                <a:cs typeface="Arial" charset="0"/>
              </a:rPr>
              <a:t>, </a:t>
            </a:r>
            <a:r>
              <a:rPr kumimoji="0" lang="en-US" sz="2215" b="1" i="0" u="none" strike="noStrike" kern="1200" cap="none" spc="0" normalizeH="0" baseline="0" noProof="0" dirty="0" err="1">
                <a:ln>
                  <a:noFill/>
                </a:ln>
                <a:solidFill>
                  <a:srgbClr val="00B050"/>
                </a:solidFill>
                <a:effectLst/>
                <a:uLnTx/>
                <a:uFillTx/>
                <a:latin typeface="Arial"/>
                <a:ea typeface="微软雅黑"/>
                <a:cs typeface="Arial" charset="0"/>
              </a:rPr>
              <a:t>từ</a:t>
            </a:r>
            <a:r>
              <a:rPr kumimoji="0" lang="en-US" sz="2215" b="1" i="0" u="none" strike="noStrike" kern="1200" cap="none" spc="0" normalizeH="0" baseline="0" noProof="0" dirty="0">
                <a:ln>
                  <a:noFill/>
                </a:ln>
                <a:solidFill>
                  <a:srgbClr val="00B050"/>
                </a:solidFill>
                <a:effectLst/>
                <a:uLnTx/>
                <a:uFillTx/>
                <a:latin typeface="Arial"/>
                <a:ea typeface="微软雅黑"/>
                <a:cs typeface="Arial" charset="0"/>
              </a:rPr>
              <a:t> </a:t>
            </a:r>
            <a:r>
              <a:rPr kumimoji="0" lang="en-US" sz="2215" b="1" i="0" u="none" strike="noStrike" kern="1200" cap="none" spc="0" normalizeH="0" baseline="0" noProof="0" dirty="0" err="1">
                <a:ln>
                  <a:noFill/>
                </a:ln>
                <a:solidFill>
                  <a:srgbClr val="00B050"/>
                </a:solidFill>
                <a:effectLst/>
                <a:uLnTx/>
                <a:uFillTx/>
                <a:latin typeface="Arial"/>
                <a:ea typeface="微软雅黑"/>
                <a:cs typeface="Arial" charset="0"/>
              </a:rPr>
              <a:t>khó</a:t>
            </a:r>
            <a:endParaRPr kumimoji="0" lang="en-US" sz="2215" b="1" i="0" u="none" strike="noStrike" kern="1200" cap="none" spc="0" normalizeH="0" baseline="0" noProof="0" dirty="0">
              <a:ln>
                <a:noFill/>
              </a:ln>
              <a:solidFill>
                <a:srgbClr val="00B050"/>
              </a:solidFill>
              <a:effectLst/>
              <a:uLnTx/>
              <a:uFillTx/>
              <a:latin typeface="Arial"/>
              <a:ea typeface="微软雅黑"/>
              <a:cs typeface="Arial" charset="0"/>
            </a:endParaRPr>
          </a:p>
        </p:txBody>
      </p:sp>
      <p:sp>
        <p:nvSpPr>
          <p:cNvPr id="14" name="Rectangle 13"/>
          <p:cNvSpPr/>
          <p:nvPr/>
        </p:nvSpPr>
        <p:spPr>
          <a:xfrm>
            <a:off x="3494088" y="2749550"/>
            <a:ext cx="6083300" cy="77470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15" b="1" i="0" u="none" strike="noStrike" kern="1200" cap="none" spc="0" normalizeH="0" baseline="0" noProof="0" dirty="0" err="1">
                <a:ln>
                  <a:noFill/>
                </a:ln>
                <a:solidFill>
                  <a:srgbClr val="F79646"/>
                </a:solidFill>
                <a:effectLst/>
                <a:uLnTx/>
                <a:uFillTx/>
                <a:latin typeface="Arial"/>
                <a:ea typeface="微软雅黑"/>
                <a:cs typeface="Arial" charset="0"/>
              </a:rPr>
              <a:t>Đọc</a:t>
            </a:r>
            <a:r>
              <a:rPr kumimoji="0" lang="en-US" sz="2215" b="1" i="0" u="none" strike="noStrike" kern="1200" cap="none" spc="0" normalizeH="0" baseline="0" noProof="0" dirty="0">
                <a:ln>
                  <a:noFill/>
                </a:ln>
                <a:solidFill>
                  <a:srgbClr val="F79646"/>
                </a:solidFill>
                <a:effectLst/>
                <a:uLnTx/>
                <a:uFillTx/>
                <a:latin typeface="Arial"/>
                <a:ea typeface="微软雅黑"/>
                <a:cs typeface="Arial" charset="0"/>
              </a:rPr>
              <a:t> </a:t>
            </a:r>
            <a:r>
              <a:rPr kumimoji="0" lang="en-US" sz="2215" b="1" i="0" u="none" strike="noStrike" kern="1200" cap="none" spc="0" normalizeH="0" baseline="0" noProof="0" dirty="0" err="1">
                <a:ln>
                  <a:noFill/>
                </a:ln>
                <a:solidFill>
                  <a:srgbClr val="F79646"/>
                </a:solidFill>
                <a:effectLst/>
                <a:uLnTx/>
                <a:uFillTx/>
                <a:latin typeface="Arial"/>
                <a:ea typeface="微软雅黑"/>
                <a:cs typeface="Arial" charset="0"/>
              </a:rPr>
              <a:t>trôi</a:t>
            </a:r>
            <a:r>
              <a:rPr kumimoji="0" lang="en-US" sz="2215" b="1" i="0" u="none" strike="noStrike" kern="1200" cap="none" spc="0" normalizeH="0" baseline="0" noProof="0" dirty="0">
                <a:ln>
                  <a:noFill/>
                </a:ln>
                <a:solidFill>
                  <a:srgbClr val="F79646"/>
                </a:solidFill>
                <a:effectLst/>
                <a:uLnTx/>
                <a:uFillTx/>
                <a:latin typeface="Arial"/>
                <a:ea typeface="微软雅黑"/>
                <a:cs typeface="Arial" charset="0"/>
              </a:rPr>
              <a:t> </a:t>
            </a:r>
            <a:r>
              <a:rPr kumimoji="0" lang="en-US" sz="2215" b="1" i="0" u="none" strike="noStrike" kern="1200" cap="none" spc="0" normalizeH="0" baseline="0" noProof="0" dirty="0" err="1">
                <a:ln>
                  <a:noFill/>
                </a:ln>
                <a:solidFill>
                  <a:srgbClr val="F79646"/>
                </a:solidFill>
                <a:effectLst/>
                <a:uLnTx/>
                <a:uFillTx/>
                <a:latin typeface="Arial"/>
                <a:ea typeface="微软雅黑"/>
                <a:cs typeface="Arial" charset="0"/>
              </a:rPr>
              <a:t>chảy</a:t>
            </a:r>
            <a:r>
              <a:rPr kumimoji="0" lang="en-US" sz="2215" b="1" i="0" u="none" strike="noStrike" kern="1200" cap="none" spc="0" normalizeH="0" baseline="0" noProof="0" dirty="0">
                <a:ln>
                  <a:noFill/>
                </a:ln>
                <a:solidFill>
                  <a:srgbClr val="F79646"/>
                </a:solidFill>
                <a:effectLst/>
                <a:uLnTx/>
                <a:uFillTx/>
                <a:latin typeface="Arial"/>
                <a:ea typeface="微软雅黑"/>
                <a:cs typeface="Arial" charset="0"/>
              </a:rPr>
              <a:t> </a:t>
            </a:r>
            <a:r>
              <a:rPr kumimoji="0" lang="en-US" sz="2215" b="1" i="0" u="none" strike="noStrike" kern="1200" cap="none" spc="0" normalizeH="0" baseline="0" noProof="0" dirty="0" err="1">
                <a:ln>
                  <a:noFill/>
                </a:ln>
                <a:solidFill>
                  <a:srgbClr val="F79646"/>
                </a:solidFill>
                <a:effectLst/>
                <a:uLnTx/>
                <a:uFillTx/>
                <a:latin typeface="Arial"/>
                <a:ea typeface="微软雅黑"/>
                <a:cs typeface="Arial" charset="0"/>
              </a:rPr>
              <a:t>toàn</a:t>
            </a:r>
            <a:r>
              <a:rPr kumimoji="0" lang="en-US" sz="2215" b="1" i="0" u="none" strike="noStrike" kern="1200" cap="none" spc="0" normalizeH="0" baseline="0" noProof="0" dirty="0">
                <a:ln>
                  <a:noFill/>
                </a:ln>
                <a:solidFill>
                  <a:srgbClr val="F79646"/>
                </a:solidFill>
                <a:effectLst/>
                <a:uLnTx/>
                <a:uFillTx/>
                <a:latin typeface="Arial"/>
                <a:ea typeface="微软雅黑"/>
                <a:cs typeface="Arial" charset="0"/>
              </a:rPr>
              <a:t> </a:t>
            </a:r>
            <a:r>
              <a:rPr kumimoji="0" lang="en-US" sz="2215" b="1" i="0" u="none" strike="noStrike" kern="1200" cap="none" spc="0" normalizeH="0" baseline="0" noProof="0" dirty="0" err="1">
                <a:ln>
                  <a:noFill/>
                </a:ln>
                <a:solidFill>
                  <a:srgbClr val="F79646"/>
                </a:solidFill>
                <a:effectLst/>
                <a:uLnTx/>
                <a:uFillTx/>
                <a:latin typeface="Arial"/>
                <a:ea typeface="微软雅黑"/>
                <a:cs typeface="Arial" charset="0"/>
              </a:rPr>
              <a:t>bài</a:t>
            </a:r>
            <a:r>
              <a:rPr kumimoji="0" lang="en-US" sz="2215" b="1" i="0" u="none" strike="noStrike" kern="1200" cap="none" spc="0" normalizeH="0" baseline="0" noProof="0" dirty="0">
                <a:ln>
                  <a:noFill/>
                </a:ln>
                <a:solidFill>
                  <a:srgbClr val="F79646"/>
                </a:solidFill>
                <a:effectLst/>
                <a:uLnTx/>
                <a:uFillTx/>
                <a:latin typeface="Arial"/>
                <a:ea typeface="微软雅黑"/>
                <a:cs typeface="Arial" charset="0"/>
              </a:rPr>
              <a:t>, </a:t>
            </a:r>
            <a:r>
              <a:rPr kumimoji="0" lang="en-US" sz="2215" b="1" i="0" u="none" strike="noStrike" kern="1200" cap="none" spc="0" normalizeH="0" baseline="0" noProof="0" dirty="0" err="1">
                <a:ln>
                  <a:noFill/>
                </a:ln>
                <a:solidFill>
                  <a:srgbClr val="F79646"/>
                </a:solidFill>
                <a:effectLst/>
                <a:uLnTx/>
                <a:uFillTx/>
                <a:latin typeface="Arial"/>
                <a:ea typeface="微软雅黑"/>
                <a:cs typeface="Arial" charset="0"/>
              </a:rPr>
              <a:t>ngắt</a:t>
            </a:r>
            <a:r>
              <a:rPr kumimoji="0" lang="en-US" sz="2215" b="1" i="0" u="none" strike="noStrike" kern="1200" cap="none" spc="0" normalizeH="0" baseline="0" noProof="0" dirty="0">
                <a:ln>
                  <a:noFill/>
                </a:ln>
                <a:solidFill>
                  <a:srgbClr val="F79646"/>
                </a:solidFill>
                <a:effectLst/>
                <a:uLnTx/>
                <a:uFillTx/>
                <a:latin typeface="Arial"/>
                <a:ea typeface="微软雅黑"/>
                <a:cs typeface="Arial" charset="0"/>
              </a:rPr>
              <a:t> </a:t>
            </a:r>
            <a:r>
              <a:rPr kumimoji="0" lang="en-US" sz="2215" b="1" i="0" u="none" strike="noStrike" kern="1200" cap="none" spc="0" normalizeH="0" baseline="0" noProof="0" dirty="0" err="1">
                <a:ln>
                  <a:noFill/>
                </a:ln>
                <a:solidFill>
                  <a:srgbClr val="F79646"/>
                </a:solidFill>
                <a:effectLst/>
                <a:uLnTx/>
                <a:uFillTx/>
                <a:latin typeface="Arial"/>
                <a:ea typeface="微软雅黑"/>
                <a:cs typeface="Arial" charset="0"/>
              </a:rPr>
              <a:t>nghỉ</a:t>
            </a:r>
            <a:r>
              <a:rPr kumimoji="0" lang="en-US" sz="2215" b="1" i="0" u="none" strike="noStrike" kern="1200" cap="none" spc="0" normalizeH="0" baseline="0" noProof="0" dirty="0">
                <a:ln>
                  <a:noFill/>
                </a:ln>
                <a:solidFill>
                  <a:srgbClr val="F79646"/>
                </a:solidFill>
                <a:effectLst/>
                <a:uLnTx/>
                <a:uFillTx/>
                <a:latin typeface="Arial"/>
                <a:ea typeface="微软雅黑"/>
                <a:cs typeface="Arial" charset="0"/>
              </a:rPr>
              <a:t> </a:t>
            </a:r>
            <a:r>
              <a:rPr kumimoji="0" lang="en-US" sz="2215" b="1" i="0" u="none" strike="noStrike" kern="1200" cap="none" spc="0" normalizeH="0" baseline="0" noProof="0" dirty="0" err="1">
                <a:ln>
                  <a:noFill/>
                </a:ln>
                <a:solidFill>
                  <a:srgbClr val="F79646"/>
                </a:solidFill>
                <a:effectLst/>
                <a:uLnTx/>
                <a:uFillTx/>
                <a:latin typeface="Arial"/>
                <a:ea typeface="微软雅黑"/>
                <a:cs typeface="Arial" charset="0"/>
              </a:rPr>
              <a:t>đúng</a:t>
            </a:r>
            <a:r>
              <a:rPr kumimoji="0" lang="en-US" sz="2215" b="1" i="0" u="none" strike="noStrike" kern="1200" cap="none" spc="0" normalizeH="0" baseline="0" noProof="0" dirty="0">
                <a:ln>
                  <a:noFill/>
                </a:ln>
                <a:solidFill>
                  <a:srgbClr val="F79646"/>
                </a:solidFill>
                <a:effectLst/>
                <a:uLnTx/>
                <a:uFillTx/>
                <a:latin typeface="Arial"/>
                <a:ea typeface="微软雅黑"/>
                <a:cs typeface="Arial" charset="0"/>
              </a:rPr>
              <a:t>; </a:t>
            </a:r>
            <a:r>
              <a:rPr kumimoji="0" lang="en-US" sz="2215" b="1" i="0" u="none" strike="noStrike" kern="1200" cap="none" spc="0" normalizeH="0" baseline="0" noProof="0" dirty="0" err="1">
                <a:ln>
                  <a:noFill/>
                </a:ln>
                <a:solidFill>
                  <a:srgbClr val="F79646"/>
                </a:solidFill>
                <a:effectLst/>
                <a:uLnTx/>
                <a:uFillTx/>
                <a:latin typeface="Arial"/>
                <a:ea typeface="微软雅黑"/>
                <a:cs typeface="Arial" charset="0"/>
              </a:rPr>
              <a:t>đọc</a:t>
            </a:r>
            <a:r>
              <a:rPr kumimoji="0" lang="en-US" sz="2215" b="1" i="0" u="none" strike="noStrike" kern="1200" cap="none" spc="0" normalizeH="0" baseline="0" noProof="0" dirty="0">
                <a:ln>
                  <a:noFill/>
                </a:ln>
                <a:solidFill>
                  <a:srgbClr val="F79646"/>
                </a:solidFill>
                <a:effectLst/>
                <a:uLnTx/>
                <a:uFillTx/>
                <a:latin typeface="Arial"/>
                <a:ea typeface="微软雅黑"/>
                <a:cs typeface="Arial" charset="0"/>
              </a:rPr>
              <a:t> </a:t>
            </a:r>
            <a:r>
              <a:rPr kumimoji="0" lang="en-US" sz="2215" b="1" i="0" u="none" strike="noStrike" kern="1200" cap="none" spc="0" normalizeH="0" baseline="0" noProof="0" dirty="0" err="1">
                <a:ln>
                  <a:noFill/>
                </a:ln>
                <a:solidFill>
                  <a:srgbClr val="F79646"/>
                </a:solidFill>
                <a:effectLst/>
                <a:uLnTx/>
                <a:uFillTx/>
                <a:latin typeface="Arial"/>
                <a:ea typeface="微软雅黑"/>
                <a:cs typeface="Arial" charset="0"/>
              </a:rPr>
              <a:t>diễn</a:t>
            </a:r>
            <a:r>
              <a:rPr kumimoji="0" lang="en-US" sz="2215" b="1" i="0" u="none" strike="noStrike" kern="1200" cap="none" spc="0" normalizeH="0" baseline="0" noProof="0" dirty="0">
                <a:ln>
                  <a:noFill/>
                </a:ln>
                <a:solidFill>
                  <a:srgbClr val="F79646"/>
                </a:solidFill>
                <a:effectLst/>
                <a:uLnTx/>
                <a:uFillTx/>
                <a:latin typeface="Arial"/>
                <a:ea typeface="微软雅黑"/>
                <a:cs typeface="Arial" charset="0"/>
              </a:rPr>
              <a:t> </a:t>
            </a:r>
            <a:r>
              <a:rPr kumimoji="0" lang="en-US" sz="2215" b="1" i="0" u="none" strike="noStrike" kern="1200" cap="none" spc="0" normalizeH="0" baseline="0" noProof="0" dirty="0" err="1">
                <a:ln>
                  <a:noFill/>
                </a:ln>
                <a:solidFill>
                  <a:srgbClr val="F79646"/>
                </a:solidFill>
                <a:effectLst/>
                <a:uLnTx/>
                <a:uFillTx/>
                <a:latin typeface="Arial"/>
                <a:ea typeface="微软雅黑"/>
                <a:cs typeface="Arial" charset="0"/>
              </a:rPr>
              <a:t>cảm</a:t>
            </a:r>
            <a:r>
              <a:rPr kumimoji="0" lang="en-US" sz="2215" b="1" i="0" u="none" strike="noStrike" kern="1200" cap="none" spc="0" normalizeH="0" baseline="0" noProof="0" dirty="0">
                <a:ln>
                  <a:noFill/>
                </a:ln>
                <a:solidFill>
                  <a:srgbClr val="F79646"/>
                </a:solidFill>
                <a:effectLst/>
                <a:uLnTx/>
                <a:uFillTx/>
                <a:latin typeface="Arial"/>
                <a:ea typeface="微软雅黑"/>
                <a:cs typeface="Arial" charset="0"/>
              </a:rPr>
              <a:t> </a:t>
            </a:r>
            <a:r>
              <a:rPr kumimoji="0" lang="en-US" sz="2215" b="1" i="0" u="none" strike="noStrike" kern="1200" cap="none" spc="0" normalizeH="0" baseline="0" noProof="0" dirty="0" err="1">
                <a:ln>
                  <a:noFill/>
                </a:ln>
                <a:solidFill>
                  <a:srgbClr val="F79646"/>
                </a:solidFill>
                <a:effectLst/>
                <a:uLnTx/>
                <a:uFillTx/>
                <a:latin typeface="Arial"/>
                <a:ea typeface="微软雅黑"/>
                <a:cs typeface="Arial" charset="0"/>
              </a:rPr>
              <a:t>và</a:t>
            </a:r>
            <a:r>
              <a:rPr kumimoji="0" lang="en-US" sz="2215" b="1" i="0" u="none" strike="noStrike" kern="1200" cap="none" spc="0" normalizeH="0" baseline="0" noProof="0" dirty="0">
                <a:ln>
                  <a:noFill/>
                </a:ln>
                <a:solidFill>
                  <a:srgbClr val="F79646"/>
                </a:solidFill>
                <a:effectLst/>
                <a:uLnTx/>
                <a:uFillTx/>
                <a:latin typeface="Arial"/>
                <a:ea typeface="微软雅黑"/>
                <a:cs typeface="Arial" charset="0"/>
              </a:rPr>
              <a:t> </a:t>
            </a:r>
            <a:r>
              <a:rPr kumimoji="0" lang="en-US" sz="2215" b="1" i="0" u="none" strike="noStrike" kern="1200" cap="none" spc="0" normalizeH="0" baseline="0" noProof="0" dirty="0" err="1">
                <a:ln>
                  <a:noFill/>
                </a:ln>
                <a:solidFill>
                  <a:srgbClr val="F79646"/>
                </a:solidFill>
                <a:effectLst/>
                <a:uLnTx/>
                <a:uFillTx/>
                <a:latin typeface="Arial"/>
                <a:ea typeface="微软雅黑"/>
                <a:cs typeface="Arial" charset="0"/>
              </a:rPr>
              <a:t>thể</a:t>
            </a:r>
            <a:r>
              <a:rPr kumimoji="0" lang="en-US" sz="2215" b="1" i="0" u="none" strike="noStrike" kern="1200" cap="none" spc="0" normalizeH="0" baseline="0" noProof="0" dirty="0">
                <a:ln>
                  <a:noFill/>
                </a:ln>
                <a:solidFill>
                  <a:srgbClr val="F79646"/>
                </a:solidFill>
                <a:effectLst/>
                <a:uLnTx/>
                <a:uFillTx/>
                <a:latin typeface="Arial"/>
                <a:ea typeface="微软雅黑"/>
                <a:cs typeface="Arial" charset="0"/>
              </a:rPr>
              <a:t> </a:t>
            </a:r>
            <a:r>
              <a:rPr kumimoji="0" lang="en-US" sz="2215" b="1" i="0" u="none" strike="noStrike" kern="1200" cap="none" spc="0" normalizeH="0" baseline="0" noProof="0" dirty="0" err="1">
                <a:ln>
                  <a:noFill/>
                </a:ln>
                <a:solidFill>
                  <a:srgbClr val="F79646"/>
                </a:solidFill>
                <a:effectLst/>
                <a:uLnTx/>
                <a:uFillTx/>
                <a:latin typeface="Arial"/>
                <a:ea typeface="微软雅黑"/>
                <a:cs typeface="Arial" charset="0"/>
              </a:rPr>
              <a:t>hiện</a:t>
            </a:r>
            <a:r>
              <a:rPr kumimoji="0" lang="en-US" sz="2215" b="1" i="0" u="none" strike="noStrike" kern="1200" cap="none" spc="0" normalizeH="0" baseline="0" noProof="0" dirty="0">
                <a:ln>
                  <a:noFill/>
                </a:ln>
                <a:solidFill>
                  <a:srgbClr val="F79646"/>
                </a:solidFill>
                <a:effectLst/>
                <a:uLnTx/>
                <a:uFillTx/>
                <a:latin typeface="Arial"/>
                <a:ea typeface="微软雅黑"/>
                <a:cs typeface="Arial" charset="0"/>
              </a:rPr>
              <a:t> </a:t>
            </a:r>
            <a:r>
              <a:rPr kumimoji="0" lang="en-US" sz="2215" b="1" i="0" u="none" strike="noStrike" kern="1200" cap="none" spc="0" normalizeH="0" baseline="0" noProof="0" dirty="0" err="1">
                <a:ln>
                  <a:noFill/>
                </a:ln>
                <a:solidFill>
                  <a:srgbClr val="F79646"/>
                </a:solidFill>
                <a:effectLst/>
                <a:uLnTx/>
                <a:uFillTx/>
                <a:latin typeface="Arial"/>
                <a:ea typeface="微软雅黑"/>
                <a:cs typeface="Arial" charset="0"/>
              </a:rPr>
              <a:t>giọng</a:t>
            </a:r>
            <a:r>
              <a:rPr kumimoji="0" lang="en-US" sz="2215" b="1" i="0" u="none" strike="noStrike" kern="1200" cap="none" spc="0" normalizeH="0" baseline="0" noProof="0" dirty="0">
                <a:ln>
                  <a:noFill/>
                </a:ln>
                <a:solidFill>
                  <a:srgbClr val="F79646"/>
                </a:solidFill>
                <a:effectLst/>
                <a:uLnTx/>
                <a:uFillTx/>
                <a:latin typeface="Arial"/>
                <a:ea typeface="微软雅黑"/>
                <a:cs typeface="Arial" charset="0"/>
              </a:rPr>
              <a:t> </a:t>
            </a:r>
            <a:r>
              <a:rPr kumimoji="0" lang="en-US" sz="2215" b="1" i="0" u="none" strike="noStrike" kern="1200" cap="none" spc="0" normalizeH="0" baseline="0" noProof="0" dirty="0" err="1">
                <a:ln>
                  <a:noFill/>
                </a:ln>
                <a:solidFill>
                  <a:srgbClr val="F79646"/>
                </a:solidFill>
                <a:effectLst/>
                <a:uLnTx/>
                <a:uFillTx/>
                <a:latin typeface="Arial"/>
                <a:ea typeface="微软雅黑"/>
                <a:cs typeface="Arial" charset="0"/>
              </a:rPr>
              <a:t>đọc</a:t>
            </a:r>
            <a:r>
              <a:rPr kumimoji="0" lang="en-US" sz="2215" b="1" i="0" u="none" strike="noStrike" kern="1200" cap="none" spc="0" normalizeH="0" baseline="0" noProof="0" dirty="0">
                <a:ln>
                  <a:noFill/>
                </a:ln>
                <a:solidFill>
                  <a:srgbClr val="F79646"/>
                </a:solidFill>
                <a:effectLst/>
                <a:uLnTx/>
                <a:uFillTx/>
                <a:latin typeface="Arial"/>
                <a:ea typeface="微软雅黑"/>
                <a:cs typeface="Arial" charset="0"/>
              </a:rPr>
              <a:t> </a:t>
            </a:r>
            <a:r>
              <a:rPr kumimoji="0" lang="en-US" sz="2215" b="1" i="0" u="none" strike="noStrike" kern="1200" cap="none" spc="0" normalizeH="0" baseline="0" noProof="0" dirty="0" err="1">
                <a:ln>
                  <a:noFill/>
                </a:ln>
                <a:solidFill>
                  <a:srgbClr val="F79646"/>
                </a:solidFill>
                <a:effectLst/>
                <a:uLnTx/>
                <a:uFillTx/>
                <a:latin typeface="Arial"/>
                <a:ea typeface="微软雅黑"/>
                <a:cs typeface="Arial" charset="0"/>
              </a:rPr>
              <a:t>phù</a:t>
            </a:r>
            <a:r>
              <a:rPr kumimoji="0" lang="en-US" sz="2215" b="1" i="0" u="none" strike="noStrike" kern="1200" cap="none" spc="0" normalizeH="0" baseline="0" noProof="0" dirty="0">
                <a:ln>
                  <a:noFill/>
                </a:ln>
                <a:solidFill>
                  <a:srgbClr val="F79646"/>
                </a:solidFill>
                <a:effectLst/>
                <a:uLnTx/>
                <a:uFillTx/>
                <a:latin typeface="Arial"/>
                <a:ea typeface="微软雅黑"/>
                <a:cs typeface="Arial" charset="0"/>
              </a:rPr>
              <a:t> </a:t>
            </a:r>
            <a:r>
              <a:rPr kumimoji="0" lang="en-US" sz="2215" b="1" i="0" u="none" strike="noStrike" kern="1200" cap="none" spc="0" normalizeH="0" baseline="0" noProof="0" dirty="0" err="1">
                <a:ln>
                  <a:noFill/>
                </a:ln>
                <a:solidFill>
                  <a:srgbClr val="F79646"/>
                </a:solidFill>
                <a:effectLst/>
                <a:uLnTx/>
                <a:uFillTx/>
                <a:latin typeface="Arial"/>
                <a:ea typeface="微软雅黑"/>
                <a:cs typeface="Arial" charset="0"/>
              </a:rPr>
              <a:t>hợp</a:t>
            </a:r>
            <a:r>
              <a:rPr kumimoji="0" lang="en-US" sz="2215" b="1" i="0" u="none" strike="noStrike" kern="1200" cap="none" spc="0" normalizeH="0" baseline="0" noProof="0" dirty="0">
                <a:ln>
                  <a:noFill/>
                </a:ln>
                <a:solidFill>
                  <a:srgbClr val="F79646"/>
                </a:solidFill>
                <a:effectLst/>
                <a:uLnTx/>
                <a:uFillTx/>
                <a:latin typeface="Arial"/>
                <a:ea typeface="微软雅黑"/>
                <a:cs typeface="Arial" charset="0"/>
              </a:rPr>
              <a:t> </a:t>
            </a:r>
            <a:r>
              <a:rPr kumimoji="0" lang="en-US" sz="2215" b="1" i="0" u="none" strike="noStrike" kern="1200" cap="none" spc="0" normalizeH="0" baseline="0" noProof="0" dirty="0" err="1">
                <a:ln>
                  <a:noFill/>
                </a:ln>
                <a:solidFill>
                  <a:srgbClr val="F79646"/>
                </a:solidFill>
                <a:effectLst/>
                <a:uLnTx/>
                <a:uFillTx/>
                <a:latin typeface="Arial"/>
                <a:ea typeface="微软雅黑"/>
                <a:cs typeface="Arial" charset="0"/>
              </a:rPr>
              <a:t>với</a:t>
            </a:r>
            <a:r>
              <a:rPr kumimoji="0" lang="en-US" sz="2215" b="1" i="0" u="none" strike="noStrike" kern="1200" cap="none" spc="0" normalizeH="0" baseline="0" noProof="0" dirty="0">
                <a:ln>
                  <a:noFill/>
                </a:ln>
                <a:solidFill>
                  <a:srgbClr val="F79646"/>
                </a:solidFill>
                <a:effectLst/>
                <a:uLnTx/>
                <a:uFillTx/>
                <a:latin typeface="Arial"/>
                <a:ea typeface="微软雅黑"/>
                <a:cs typeface="Arial" charset="0"/>
              </a:rPr>
              <a:t> </a:t>
            </a:r>
            <a:r>
              <a:rPr kumimoji="0" lang="en-US" sz="2215" b="1" i="0" u="none" strike="noStrike" kern="1200" cap="none" spc="0" normalizeH="0" baseline="0" noProof="0" dirty="0" err="1">
                <a:ln>
                  <a:noFill/>
                </a:ln>
                <a:solidFill>
                  <a:srgbClr val="F79646"/>
                </a:solidFill>
                <a:effectLst/>
                <a:uLnTx/>
                <a:uFillTx/>
                <a:latin typeface="Arial"/>
                <a:ea typeface="微软雅黑"/>
                <a:cs typeface="Arial" charset="0"/>
              </a:rPr>
              <a:t>nhân</a:t>
            </a:r>
            <a:r>
              <a:rPr kumimoji="0" lang="en-US" sz="2215" b="1" i="0" u="none" strike="noStrike" kern="1200" cap="none" spc="0" normalizeH="0" baseline="0" noProof="0" dirty="0">
                <a:ln>
                  <a:noFill/>
                </a:ln>
                <a:solidFill>
                  <a:srgbClr val="F79646"/>
                </a:solidFill>
                <a:effectLst/>
                <a:uLnTx/>
                <a:uFillTx/>
                <a:latin typeface="Arial"/>
                <a:ea typeface="微软雅黑"/>
                <a:cs typeface="Arial" charset="0"/>
              </a:rPr>
              <a:t> </a:t>
            </a:r>
            <a:r>
              <a:rPr kumimoji="0" lang="en-US" sz="2215" b="1" i="0" u="none" strike="noStrike" kern="1200" cap="none" spc="0" normalizeH="0" baseline="0" noProof="0" dirty="0" err="1">
                <a:ln>
                  <a:noFill/>
                </a:ln>
                <a:solidFill>
                  <a:srgbClr val="F79646"/>
                </a:solidFill>
                <a:effectLst/>
                <a:uLnTx/>
                <a:uFillTx/>
                <a:latin typeface="Arial"/>
                <a:ea typeface="微软雅黑"/>
                <a:cs typeface="Arial" charset="0"/>
              </a:rPr>
              <a:t>vật</a:t>
            </a:r>
            <a:endParaRPr kumimoji="0" lang="en-US" sz="2215" b="1" i="0" u="none" strike="noStrike" kern="1200" cap="none" spc="0" normalizeH="0" baseline="0" noProof="0" dirty="0">
              <a:ln>
                <a:noFill/>
              </a:ln>
              <a:solidFill>
                <a:srgbClr val="F79646"/>
              </a:solidFill>
              <a:effectLst/>
              <a:uLnTx/>
              <a:uFillTx/>
              <a:latin typeface="Arial"/>
              <a:ea typeface="微软雅黑"/>
              <a:cs typeface="Arial" charset="0"/>
            </a:endParaRPr>
          </a:p>
        </p:txBody>
      </p:sp>
      <p:grpSp>
        <p:nvGrpSpPr>
          <p:cNvPr id="142345" name="Group 13"/>
          <p:cNvGrpSpPr>
            <a:grpSpLocks/>
          </p:cNvGrpSpPr>
          <p:nvPr/>
        </p:nvGrpSpPr>
        <p:grpSpPr bwMode="auto">
          <a:xfrm>
            <a:off x="2497138" y="3825875"/>
            <a:ext cx="6970712" cy="1081088"/>
            <a:chOff x="1292225" y="1295400"/>
            <a:chExt cx="2822575" cy="1498600"/>
          </a:xfrm>
        </p:grpSpPr>
        <p:sp>
          <p:nvSpPr>
            <p:cNvPr id="16" name="Rectangle 15"/>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17" name="Rectangle 16"/>
            <p:cNvSpPr/>
            <p:nvPr/>
          </p:nvSpPr>
          <p:spPr>
            <a:xfrm>
              <a:off x="1292225" y="1295400"/>
              <a:ext cx="2822575" cy="380702"/>
            </a:xfrm>
            <a:prstGeom prst="rect">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585" b="1" i="0" u="none" strike="noStrike" kern="1200" cap="none" spc="0" normalizeH="0" baseline="0" noProof="0" dirty="0">
                <a:ln>
                  <a:noFill/>
                </a:ln>
                <a:solidFill>
                  <a:prstClr val="white"/>
                </a:solidFill>
                <a:effectLst/>
                <a:uLnTx/>
                <a:uFillTx/>
                <a:latin typeface="Arial"/>
                <a:ea typeface="微软雅黑"/>
                <a:cs typeface="+mn-cs"/>
              </a:endParaRPr>
            </a:p>
          </p:txBody>
        </p:sp>
        <p:cxnSp>
          <p:nvCxnSpPr>
            <p:cNvPr id="18" name="Straight Connector 17"/>
            <p:cNvCxnSpPr/>
            <p:nvPr/>
          </p:nvCxnSpPr>
          <p:spPr>
            <a:xfrm>
              <a:off x="1292225" y="1739918"/>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9" name="Freeform 18"/>
          <p:cNvSpPr/>
          <p:nvPr/>
        </p:nvSpPr>
        <p:spPr>
          <a:xfrm>
            <a:off x="2811463" y="4235450"/>
            <a:ext cx="631825" cy="573088"/>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00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0" name="Rectangle 19"/>
          <p:cNvSpPr/>
          <p:nvPr/>
        </p:nvSpPr>
        <p:spPr>
          <a:xfrm>
            <a:off x="3468688" y="4435475"/>
            <a:ext cx="5715000" cy="433388"/>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15" b="1" i="0" u="none" strike="noStrike" kern="1200" cap="none" spc="0" normalizeH="0" baseline="0" noProof="0" dirty="0" err="1">
                <a:ln>
                  <a:noFill/>
                </a:ln>
                <a:solidFill>
                  <a:srgbClr val="FF0000"/>
                </a:solidFill>
                <a:effectLst/>
                <a:uLnTx/>
                <a:uFillTx/>
                <a:latin typeface="Arial"/>
                <a:ea typeface="微软雅黑"/>
                <a:cs typeface="Arial" charset="0"/>
              </a:rPr>
              <a:t>Hiểu</a:t>
            </a:r>
            <a:r>
              <a:rPr kumimoji="0" lang="en-US" sz="2215" b="1" i="0" u="none" strike="noStrike" kern="1200" cap="none" spc="0" normalizeH="0" baseline="0" noProof="0" dirty="0">
                <a:ln>
                  <a:noFill/>
                </a:ln>
                <a:solidFill>
                  <a:srgbClr val="FF0000"/>
                </a:solidFill>
                <a:effectLst/>
                <a:uLnTx/>
                <a:uFillTx/>
                <a:latin typeface="Arial"/>
                <a:ea typeface="微软雅黑"/>
                <a:cs typeface="Arial" charset="0"/>
              </a:rPr>
              <a:t> </a:t>
            </a:r>
            <a:r>
              <a:rPr kumimoji="0" lang="en-US" sz="2215" b="1" i="0" u="none" strike="noStrike" kern="1200" cap="none" spc="0" normalizeH="0" baseline="0" noProof="0" dirty="0" err="1">
                <a:ln>
                  <a:noFill/>
                </a:ln>
                <a:solidFill>
                  <a:srgbClr val="FF0000"/>
                </a:solidFill>
                <a:effectLst/>
                <a:uLnTx/>
                <a:uFillTx/>
                <a:latin typeface="Arial"/>
                <a:ea typeface="微软雅黑"/>
                <a:cs typeface="Arial" charset="0"/>
              </a:rPr>
              <a:t>các</a:t>
            </a:r>
            <a:r>
              <a:rPr kumimoji="0" lang="en-US" sz="2215" b="1" i="0" u="none" strike="noStrike" kern="1200" cap="none" spc="0" normalizeH="0" baseline="0" noProof="0" dirty="0">
                <a:ln>
                  <a:noFill/>
                </a:ln>
                <a:solidFill>
                  <a:srgbClr val="FF0000"/>
                </a:solidFill>
                <a:effectLst/>
                <a:uLnTx/>
                <a:uFillTx/>
                <a:latin typeface="Arial"/>
                <a:ea typeface="微软雅黑"/>
                <a:cs typeface="Arial" charset="0"/>
              </a:rPr>
              <a:t> </a:t>
            </a:r>
            <a:r>
              <a:rPr kumimoji="0" lang="en-US" sz="2215" b="1" i="0" u="none" strike="noStrike" kern="1200" cap="none" spc="0" normalizeH="0" baseline="0" noProof="0" dirty="0" err="1">
                <a:ln>
                  <a:noFill/>
                </a:ln>
                <a:solidFill>
                  <a:srgbClr val="FF0000"/>
                </a:solidFill>
                <a:effectLst/>
                <a:uLnTx/>
                <a:uFillTx/>
                <a:latin typeface="Arial"/>
                <a:ea typeface="微软雅黑"/>
                <a:cs typeface="Arial" charset="0"/>
              </a:rPr>
              <a:t>từ</a:t>
            </a:r>
            <a:r>
              <a:rPr kumimoji="0" lang="en-US" sz="2215" b="1" i="0" u="none" strike="noStrike" kern="1200" cap="none" spc="0" normalizeH="0" baseline="0" noProof="0" dirty="0">
                <a:ln>
                  <a:noFill/>
                </a:ln>
                <a:solidFill>
                  <a:srgbClr val="FF0000"/>
                </a:solidFill>
                <a:effectLst/>
                <a:uLnTx/>
                <a:uFillTx/>
                <a:latin typeface="Arial"/>
                <a:ea typeface="微软雅黑"/>
                <a:cs typeface="Arial" charset="0"/>
              </a:rPr>
              <a:t> </a:t>
            </a:r>
            <a:r>
              <a:rPr kumimoji="0" lang="en-US" sz="2215" b="1" i="0" u="none" strike="noStrike" kern="1200" cap="none" spc="0" normalizeH="0" baseline="0" noProof="0" dirty="0" err="1">
                <a:ln>
                  <a:noFill/>
                </a:ln>
                <a:solidFill>
                  <a:srgbClr val="FF0000"/>
                </a:solidFill>
                <a:effectLst/>
                <a:uLnTx/>
                <a:uFillTx/>
                <a:latin typeface="Arial"/>
                <a:ea typeface="微软雅黑"/>
                <a:cs typeface="Arial" charset="0"/>
              </a:rPr>
              <a:t>khó</a:t>
            </a:r>
            <a:r>
              <a:rPr kumimoji="0" lang="en-US" sz="2215" b="1" i="0" u="none" strike="noStrike" kern="1200" cap="none" spc="0" normalizeH="0" baseline="0" noProof="0" dirty="0">
                <a:ln>
                  <a:noFill/>
                </a:ln>
                <a:solidFill>
                  <a:srgbClr val="FF0000"/>
                </a:solidFill>
                <a:effectLst/>
                <a:uLnTx/>
                <a:uFillTx/>
                <a:latin typeface="Arial"/>
                <a:ea typeface="微软雅黑"/>
                <a:cs typeface="Arial" charset="0"/>
              </a:rPr>
              <a:t> </a:t>
            </a:r>
            <a:r>
              <a:rPr kumimoji="0" lang="en-US" sz="2215" b="1" i="0" u="none" strike="noStrike" kern="1200" cap="none" spc="0" normalizeH="0" baseline="0" noProof="0" dirty="0" err="1">
                <a:ln>
                  <a:noFill/>
                </a:ln>
                <a:solidFill>
                  <a:srgbClr val="FF0000"/>
                </a:solidFill>
                <a:effectLst/>
                <a:uLnTx/>
                <a:uFillTx/>
                <a:latin typeface="Arial"/>
                <a:ea typeface="微软雅黑"/>
                <a:cs typeface="Arial" charset="0"/>
              </a:rPr>
              <a:t>và</a:t>
            </a:r>
            <a:r>
              <a:rPr kumimoji="0" lang="en-US" sz="2215" b="1" i="0" u="none" strike="noStrike" kern="1200" cap="none" spc="0" normalizeH="0" baseline="0" noProof="0" dirty="0">
                <a:ln>
                  <a:noFill/>
                </a:ln>
                <a:solidFill>
                  <a:srgbClr val="FF0000"/>
                </a:solidFill>
                <a:effectLst/>
                <a:uLnTx/>
                <a:uFillTx/>
                <a:latin typeface="Arial"/>
                <a:ea typeface="微软雅黑"/>
                <a:cs typeface="Arial" charset="0"/>
              </a:rPr>
              <a:t> </a:t>
            </a:r>
            <a:r>
              <a:rPr kumimoji="0" lang="en-US" sz="2215" b="1" i="0" u="none" strike="noStrike" kern="1200" cap="none" spc="0" normalizeH="0" baseline="0" noProof="0" dirty="0" err="1">
                <a:ln>
                  <a:noFill/>
                </a:ln>
                <a:solidFill>
                  <a:srgbClr val="FF0000"/>
                </a:solidFill>
                <a:effectLst/>
                <a:uLnTx/>
                <a:uFillTx/>
                <a:latin typeface="Arial"/>
                <a:ea typeface="微软雅黑"/>
                <a:cs typeface="Arial" charset="0"/>
              </a:rPr>
              <a:t>nội</a:t>
            </a:r>
            <a:r>
              <a:rPr kumimoji="0" lang="en-US" sz="2215" b="1" i="0" u="none" strike="noStrike" kern="1200" cap="none" spc="0" normalizeH="0" baseline="0" noProof="0" dirty="0">
                <a:ln>
                  <a:noFill/>
                </a:ln>
                <a:solidFill>
                  <a:srgbClr val="FF0000"/>
                </a:solidFill>
                <a:effectLst/>
                <a:uLnTx/>
                <a:uFillTx/>
                <a:latin typeface="Arial"/>
                <a:ea typeface="微软雅黑"/>
                <a:cs typeface="Arial" charset="0"/>
              </a:rPr>
              <a:t> dung </a:t>
            </a:r>
            <a:r>
              <a:rPr kumimoji="0" lang="en-US" sz="2215" b="1" i="0" u="none" strike="noStrike" kern="1200" cap="none" spc="0" normalizeH="0" baseline="0" noProof="0" dirty="0" err="1">
                <a:ln>
                  <a:noFill/>
                </a:ln>
                <a:solidFill>
                  <a:srgbClr val="FF0000"/>
                </a:solidFill>
                <a:effectLst/>
                <a:uLnTx/>
                <a:uFillTx/>
                <a:latin typeface="Arial"/>
                <a:ea typeface="微软雅黑"/>
                <a:cs typeface="Arial" charset="0"/>
              </a:rPr>
              <a:t>bài</a:t>
            </a:r>
            <a:r>
              <a:rPr kumimoji="0" lang="en-US" sz="2215" b="1" i="0" u="none" strike="noStrike" kern="1200" cap="none" spc="0" normalizeH="0" baseline="0" noProof="0" dirty="0">
                <a:ln>
                  <a:noFill/>
                </a:ln>
                <a:solidFill>
                  <a:srgbClr val="FF0000"/>
                </a:solidFill>
                <a:effectLst/>
                <a:uLnTx/>
                <a:uFillTx/>
                <a:latin typeface="Arial"/>
                <a:ea typeface="微软雅黑"/>
                <a:cs typeface="Arial" charset="0"/>
              </a:rPr>
              <a:t> </a:t>
            </a:r>
            <a:r>
              <a:rPr kumimoji="0" lang="en-US" sz="2215" b="1" i="0" u="none" strike="noStrike" kern="1200" cap="none" spc="0" normalizeH="0" baseline="0" noProof="0" dirty="0" err="1">
                <a:ln>
                  <a:noFill/>
                </a:ln>
                <a:solidFill>
                  <a:srgbClr val="FF0000"/>
                </a:solidFill>
                <a:effectLst/>
                <a:uLnTx/>
                <a:uFillTx/>
                <a:latin typeface="Arial"/>
                <a:ea typeface="微软雅黑"/>
                <a:cs typeface="Arial" charset="0"/>
              </a:rPr>
              <a:t>tập</a:t>
            </a:r>
            <a:r>
              <a:rPr kumimoji="0" lang="en-US" sz="2215" b="1" i="0" u="none" strike="noStrike" kern="1200" cap="none" spc="0" normalizeH="0" baseline="0" noProof="0" dirty="0">
                <a:ln>
                  <a:noFill/>
                </a:ln>
                <a:solidFill>
                  <a:srgbClr val="FF0000"/>
                </a:solidFill>
                <a:effectLst/>
                <a:uLnTx/>
                <a:uFillTx/>
                <a:latin typeface="Arial"/>
                <a:ea typeface="微软雅黑"/>
                <a:cs typeface="Arial" charset="0"/>
              </a:rPr>
              <a:t> </a:t>
            </a:r>
            <a:r>
              <a:rPr kumimoji="0" lang="en-US" sz="2215" b="1" i="0" u="none" strike="noStrike" kern="1200" cap="none" spc="0" normalizeH="0" baseline="0" noProof="0" dirty="0" err="1">
                <a:ln>
                  <a:noFill/>
                </a:ln>
                <a:solidFill>
                  <a:srgbClr val="FF0000"/>
                </a:solidFill>
                <a:effectLst/>
                <a:uLnTx/>
                <a:uFillTx/>
                <a:latin typeface="Arial"/>
                <a:ea typeface="微软雅黑"/>
                <a:cs typeface="Arial" charset="0"/>
              </a:rPr>
              <a:t>đọc</a:t>
            </a:r>
            <a:r>
              <a:rPr kumimoji="0" lang="en-US" sz="2215" b="1" i="0" u="none" strike="noStrike" kern="1200" cap="none" spc="0" normalizeH="0" baseline="0" noProof="0" dirty="0">
                <a:ln>
                  <a:noFill/>
                </a:ln>
                <a:solidFill>
                  <a:srgbClr val="A3CEB8"/>
                </a:solidFill>
                <a:effectLst/>
                <a:uLnTx/>
                <a:uFillTx/>
                <a:latin typeface="Arial"/>
                <a:ea typeface="微软雅黑"/>
                <a:cs typeface="Arial" charset="0"/>
              </a:rPr>
              <a:t>.</a:t>
            </a:r>
          </a:p>
        </p:txBody>
      </p:sp>
      <p:grpSp>
        <p:nvGrpSpPr>
          <p:cNvPr id="142348" name="Group 13"/>
          <p:cNvGrpSpPr>
            <a:grpSpLocks/>
          </p:cNvGrpSpPr>
          <p:nvPr/>
        </p:nvGrpSpPr>
        <p:grpSpPr bwMode="auto">
          <a:xfrm>
            <a:off x="2503488" y="5195888"/>
            <a:ext cx="6964362" cy="1082675"/>
            <a:chOff x="1292225" y="1295400"/>
            <a:chExt cx="2822575" cy="1498600"/>
          </a:xfrm>
        </p:grpSpPr>
        <p:sp>
          <p:nvSpPr>
            <p:cNvPr id="22" name="Rectangle 21"/>
            <p:cNvSpPr/>
            <p:nvPr/>
          </p:nvSpPr>
          <p:spPr>
            <a:xfrm>
              <a:off x="1292225" y="1295400"/>
              <a:ext cx="2822575" cy="1498600"/>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31" b="0" i="0" u="none" strike="noStrike" kern="1200" cap="none" spc="0" normalizeH="0" baseline="0" noProof="0">
                <a:ln>
                  <a:noFill/>
                </a:ln>
                <a:solidFill>
                  <a:prstClr val="white"/>
                </a:solidFill>
                <a:effectLst/>
                <a:uLnTx/>
                <a:uFillTx/>
                <a:latin typeface="Arial"/>
                <a:ea typeface="微软雅黑"/>
                <a:cs typeface="+mn-cs"/>
              </a:endParaRPr>
            </a:p>
          </p:txBody>
        </p:sp>
        <p:sp>
          <p:nvSpPr>
            <p:cNvPr id="23" name="Rectangle 22"/>
            <p:cNvSpPr/>
            <p:nvPr/>
          </p:nvSpPr>
          <p:spPr>
            <a:xfrm>
              <a:off x="1292225" y="1295400"/>
              <a:ext cx="2822575" cy="380143"/>
            </a:xfrm>
            <a:prstGeom prst="rect">
              <a:avLst/>
            </a:pr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31" b="1" i="0" u="none" strike="noStrike" kern="1200" cap="none" spc="0" normalizeH="0" baseline="0" noProof="0" dirty="0">
                <a:ln>
                  <a:noFill/>
                </a:ln>
                <a:solidFill>
                  <a:prstClr val="white"/>
                </a:solidFill>
                <a:effectLst/>
                <a:uLnTx/>
                <a:uFillTx/>
                <a:latin typeface="Arial"/>
                <a:ea typeface="微软雅黑"/>
                <a:cs typeface="+mn-cs"/>
              </a:endParaRPr>
            </a:p>
          </p:txBody>
        </p:sp>
        <p:cxnSp>
          <p:nvCxnSpPr>
            <p:cNvPr id="24" name="Straight Connector 23"/>
            <p:cNvCxnSpPr/>
            <p:nvPr/>
          </p:nvCxnSpPr>
          <p:spPr>
            <a:xfrm>
              <a:off x="1292225" y="1739267"/>
              <a:ext cx="2822575"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25" name="Freeform 24"/>
          <p:cNvSpPr/>
          <p:nvPr/>
        </p:nvSpPr>
        <p:spPr>
          <a:xfrm>
            <a:off x="2794000" y="5589588"/>
            <a:ext cx="630238" cy="574675"/>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 name="Rectangle 2"/>
          <p:cNvSpPr/>
          <p:nvPr/>
        </p:nvSpPr>
        <p:spPr>
          <a:xfrm>
            <a:off x="3494088" y="5516563"/>
            <a:ext cx="5999162" cy="707886"/>
          </a:xfrm>
          <a:prstGeom prst="rect">
            <a:avLst/>
          </a:prstGeom>
        </p:spPr>
        <p:txBody>
          <a:bodyPr wrap="square">
            <a:spAutoFit/>
          </a:bodyPr>
          <a:lstStyle/>
          <a:p>
            <a:r>
              <a:rPr lang="vi-VN" sz="2000" b="1" dirty="0">
                <a:solidFill>
                  <a:srgbClr val="FF0000"/>
                </a:solidFill>
              </a:rPr>
              <a:t>GD HS tình yêu với các trò chơi vui tươi, lành mạnh của tuổi </a:t>
            </a:r>
            <a:r>
              <a:rPr lang="vi-VN" sz="2000" b="1" dirty="0" smtClean="0">
                <a:solidFill>
                  <a:srgbClr val="FF0000"/>
                </a:solidFill>
              </a:rPr>
              <a:t>thơ</a:t>
            </a:r>
            <a:r>
              <a:rPr lang="en-US" sz="2000" b="1" dirty="0" smtClean="0">
                <a:solidFill>
                  <a:srgbClr val="FF0000"/>
                </a:solidFill>
              </a:rPr>
              <a:t>.</a:t>
            </a:r>
            <a:endParaRPr lang="en-US" sz="2000" b="1" dirty="0">
              <a:solidFill>
                <a:srgbClr val="FF0000"/>
              </a:solidFill>
            </a:endParaRPr>
          </a:p>
        </p:txBody>
      </p:sp>
    </p:spTree>
    <p:extLst>
      <p:ext uri="{BB962C8B-B14F-4D97-AF65-F5344CB8AC3E}">
        <p14:creationId xmlns:p14="http://schemas.microsoft.com/office/powerpoint/2010/main" val="167605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6093AD-5DDA-4CDD-A318-52B6516E2CD6}"/>
              </a:ext>
            </a:extLst>
          </p:cNvPr>
          <p:cNvPicPr>
            <a:picLocks noChangeAspect="1"/>
          </p:cNvPicPr>
          <p:nvPr/>
        </p:nvPicPr>
        <p:blipFill>
          <a:blip r:embed="rId2"/>
          <a:stretch>
            <a:fillRect/>
          </a:stretch>
        </p:blipFill>
        <p:spPr>
          <a:xfrm>
            <a:off x="266700" y="1197837"/>
            <a:ext cx="11658600" cy="5200650"/>
          </a:xfrm>
          <a:prstGeom prst="rect">
            <a:avLst/>
          </a:prstGeom>
        </p:spPr>
      </p:pic>
      <p:sp>
        <p:nvSpPr>
          <p:cNvPr id="4" name="Rectangle 3">
            <a:extLst>
              <a:ext uri="{FF2B5EF4-FFF2-40B4-BE49-F238E27FC236}">
                <a16:creationId xmlns:a16="http://schemas.microsoft.com/office/drawing/2014/main" id="{A3E2E6C1-43FD-4B9B-B6AD-E3D817D6BCAB}"/>
              </a:ext>
            </a:extLst>
          </p:cNvPr>
          <p:cNvSpPr/>
          <p:nvPr/>
        </p:nvSpPr>
        <p:spPr>
          <a:xfrm>
            <a:off x="998807" y="293253"/>
            <a:ext cx="9439422" cy="861774"/>
          </a:xfrm>
          <a:prstGeom prst="rect">
            <a:avLst/>
          </a:prstGeom>
          <a:noFill/>
        </p:spPr>
        <p:txBody>
          <a:bodyPr wrap="square" lIns="91440" tIns="45720" rIns="91440" bIns="45720">
            <a:spAutoFit/>
          </a:bodyPr>
          <a:lstStyle/>
          <a:p>
            <a:pPr algn="ctr"/>
            <a:r>
              <a:rPr lang="en-US" sz="5000" b="0" cap="none" spc="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CÁNH DIỀU TUỔI THƠ</a:t>
            </a:r>
          </a:p>
        </p:txBody>
      </p:sp>
      <p:pic>
        <p:nvPicPr>
          <p:cNvPr id="8" name="Graphic 7" descr="Badge with solid fill">
            <a:extLst>
              <a:ext uri="{FF2B5EF4-FFF2-40B4-BE49-F238E27FC236}">
                <a16:creationId xmlns:a16="http://schemas.microsoft.com/office/drawing/2014/main" id="{D5C7CA44-51F3-4BF8-876F-C511036C79C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48660" y="3510491"/>
            <a:ext cx="575341" cy="575341"/>
          </a:xfrm>
          <a:prstGeom prst="rect">
            <a:avLst/>
          </a:prstGeom>
        </p:spPr>
      </p:pic>
      <p:pic>
        <p:nvPicPr>
          <p:cNvPr id="10" name="Graphic 9" descr="Badge 1 with solid fill">
            <a:extLst>
              <a:ext uri="{FF2B5EF4-FFF2-40B4-BE49-F238E27FC236}">
                <a16:creationId xmlns:a16="http://schemas.microsoft.com/office/drawing/2014/main" id="{56BDA8EE-EA4B-48F6-9D4E-B0351C6CF1F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948661" y="1422174"/>
            <a:ext cx="575341" cy="575341"/>
          </a:xfrm>
          <a:prstGeom prst="rect">
            <a:avLst/>
          </a:prstGeom>
        </p:spPr>
      </p:pic>
      <p:sp>
        <p:nvSpPr>
          <p:cNvPr id="2" name="TextBox 1"/>
          <p:cNvSpPr txBox="1"/>
          <p:nvPr/>
        </p:nvSpPr>
        <p:spPr>
          <a:xfrm>
            <a:off x="948660" y="6091085"/>
            <a:ext cx="4942689" cy="646331"/>
          </a:xfrm>
          <a:prstGeom prst="rect">
            <a:avLst/>
          </a:prstGeom>
          <a:noFill/>
        </p:spPr>
        <p:txBody>
          <a:bodyPr wrap="square" rtlCol="0">
            <a:spAutoFit/>
          </a:bodyPr>
          <a:lstStyle/>
          <a:p>
            <a:r>
              <a:rPr lang="en-US" sz="3600" dirty="0" err="1" smtClean="0">
                <a:solidFill>
                  <a:schemeClr val="bg2">
                    <a:lumMod val="10000"/>
                  </a:schemeClr>
                </a:solidFill>
                <a:latin typeface="Times New Roman" panose="02020603050405020304" pitchFamily="18" charset="0"/>
                <a:cs typeface="Times New Roman" panose="02020603050405020304" pitchFamily="18" charset="0"/>
              </a:rPr>
              <a:t>Bài</a:t>
            </a:r>
            <a:r>
              <a:rPr lang="en-US" sz="3600" dirty="0" smtClean="0">
                <a:solidFill>
                  <a:schemeClr val="bg2">
                    <a:lumMod val="10000"/>
                  </a:schemeClr>
                </a:solidFill>
                <a:latin typeface="Times New Roman" panose="02020603050405020304" pitchFamily="18" charset="0"/>
                <a:cs typeface="Times New Roman" panose="02020603050405020304" pitchFamily="18" charset="0"/>
              </a:rPr>
              <a:t> chia </a:t>
            </a:r>
            <a:r>
              <a:rPr lang="en-US" sz="3600" dirty="0" err="1" smtClean="0">
                <a:solidFill>
                  <a:schemeClr val="bg2">
                    <a:lumMod val="10000"/>
                  </a:schemeClr>
                </a:solidFill>
                <a:latin typeface="Times New Roman" panose="02020603050405020304" pitchFamily="18" charset="0"/>
                <a:cs typeface="Times New Roman" panose="02020603050405020304" pitchFamily="18" charset="0"/>
              </a:rPr>
              <a:t>làm</a:t>
            </a:r>
            <a:r>
              <a:rPr lang="en-US" sz="36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3600" dirty="0" err="1" smtClean="0">
                <a:solidFill>
                  <a:schemeClr val="bg2">
                    <a:lumMod val="10000"/>
                  </a:schemeClr>
                </a:solidFill>
                <a:latin typeface="Times New Roman" panose="02020603050405020304" pitchFamily="18" charset="0"/>
                <a:cs typeface="Times New Roman" panose="02020603050405020304" pitchFamily="18" charset="0"/>
              </a:rPr>
              <a:t>mấy</a:t>
            </a:r>
            <a:r>
              <a:rPr lang="en-US" sz="3600" dirty="0" smtClean="0">
                <a:solidFill>
                  <a:schemeClr val="bg2">
                    <a:lumMod val="10000"/>
                  </a:schemeClr>
                </a:solidFill>
                <a:latin typeface="Times New Roman" panose="02020603050405020304" pitchFamily="18" charset="0"/>
                <a:cs typeface="Times New Roman" panose="02020603050405020304" pitchFamily="18" charset="0"/>
              </a:rPr>
              <a:t> </a:t>
            </a:r>
            <a:r>
              <a:rPr lang="en-US" sz="3600" dirty="0" err="1" smtClean="0">
                <a:solidFill>
                  <a:schemeClr val="bg2">
                    <a:lumMod val="10000"/>
                  </a:schemeClr>
                </a:solidFill>
                <a:latin typeface="Times New Roman" panose="02020603050405020304" pitchFamily="18" charset="0"/>
                <a:cs typeface="Times New Roman" panose="02020603050405020304" pitchFamily="18" charset="0"/>
              </a:rPr>
              <a:t>đoạn</a:t>
            </a:r>
            <a:r>
              <a:rPr lang="en-US" sz="3600" dirty="0" smtClean="0">
                <a:solidFill>
                  <a:schemeClr val="bg2">
                    <a:lumMod val="10000"/>
                  </a:schemeClr>
                </a:solidFill>
                <a:latin typeface="Times New Roman" panose="02020603050405020304" pitchFamily="18" charset="0"/>
                <a:cs typeface="Times New Roman" panose="02020603050405020304" pitchFamily="18" charset="0"/>
              </a:rPr>
              <a:t>?</a:t>
            </a:r>
            <a:endParaRPr lang="en-US" sz="3600" dirty="0">
              <a:solidFill>
                <a:schemeClr val="bg2">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6536061"/>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6830" y="234051"/>
            <a:ext cx="8213388" cy="6091895"/>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6663" y="703127"/>
            <a:ext cx="1255058" cy="1255058"/>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666583">
            <a:off x="646662" y="1524939"/>
            <a:ext cx="3086100" cy="4368800"/>
          </a:xfrm>
          <a:prstGeom prst="rect">
            <a:avLst/>
          </a:prstGeom>
        </p:spPr>
      </p:pic>
      <p:pic>
        <p:nvPicPr>
          <p:cNvPr id="8"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936591">
            <a:off x="8729644" y="276443"/>
            <a:ext cx="1321706" cy="1321706"/>
          </a:xfrm>
          <a:prstGeom prst="rect">
            <a:avLst/>
          </a:prstGeom>
        </p:spPr>
      </p:pic>
      <p:sp>
        <p:nvSpPr>
          <p:cNvPr id="2" name="Rectangle 1">
            <a:extLst>
              <a:ext uri="{FF2B5EF4-FFF2-40B4-BE49-F238E27FC236}">
                <a16:creationId xmlns:a16="http://schemas.microsoft.com/office/drawing/2014/main" id="{17F9191A-CD6C-4E7D-9066-E3D0EFDD461F}"/>
              </a:ext>
            </a:extLst>
          </p:cNvPr>
          <p:cNvSpPr/>
          <p:nvPr/>
        </p:nvSpPr>
        <p:spPr>
          <a:xfrm>
            <a:off x="4505844" y="2427261"/>
            <a:ext cx="6011753" cy="1015663"/>
          </a:xfrm>
          <a:prstGeom prst="rect">
            <a:avLst/>
          </a:prstGeom>
          <a:noFill/>
        </p:spPr>
        <p:txBody>
          <a:bodyPr wrap="square" lIns="91440" tIns="45720" rIns="91440" bIns="45720">
            <a:spAutoFit/>
          </a:bodyPr>
          <a:lstStyle/>
          <a:p>
            <a:pPr algn="ctr"/>
            <a:r>
              <a:rPr lang="en-US" sz="6000" b="0" cap="none" spc="0" dirty="0">
                <a:ln w="0"/>
                <a:solidFill>
                  <a:srgbClr val="FF9409"/>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LUYỆN ĐỌC</a:t>
            </a:r>
          </a:p>
        </p:txBody>
      </p:sp>
    </p:spTree>
    <p:extLst>
      <p:ext uri="{BB962C8B-B14F-4D97-AF65-F5344CB8AC3E}">
        <p14:creationId xmlns:p14="http://schemas.microsoft.com/office/powerpoint/2010/main" val="2401498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6093AD-5DDA-4CDD-A318-52B6516E2CD6}"/>
              </a:ext>
            </a:extLst>
          </p:cNvPr>
          <p:cNvPicPr>
            <a:picLocks noChangeAspect="1"/>
          </p:cNvPicPr>
          <p:nvPr/>
        </p:nvPicPr>
        <p:blipFill>
          <a:blip r:embed="rId2"/>
          <a:stretch>
            <a:fillRect/>
          </a:stretch>
        </p:blipFill>
        <p:spPr>
          <a:xfrm>
            <a:off x="237202" y="1155027"/>
            <a:ext cx="11658600" cy="5200650"/>
          </a:xfrm>
          <a:prstGeom prst="rect">
            <a:avLst/>
          </a:prstGeom>
        </p:spPr>
      </p:pic>
      <p:sp>
        <p:nvSpPr>
          <p:cNvPr id="4" name="Rectangle 3">
            <a:extLst>
              <a:ext uri="{FF2B5EF4-FFF2-40B4-BE49-F238E27FC236}">
                <a16:creationId xmlns:a16="http://schemas.microsoft.com/office/drawing/2014/main" id="{A3E2E6C1-43FD-4B9B-B6AD-E3D817D6BCAB}"/>
              </a:ext>
            </a:extLst>
          </p:cNvPr>
          <p:cNvSpPr/>
          <p:nvPr/>
        </p:nvSpPr>
        <p:spPr>
          <a:xfrm>
            <a:off x="998807" y="293253"/>
            <a:ext cx="9439422" cy="861774"/>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000" b="0" i="0" u="none" strike="noStrike" kern="1200" cap="none" spc="0" normalizeH="0" baseline="0" noProof="0" dirty="0">
                <a:ln w="0"/>
                <a:solidFill>
                  <a:prstClr val="white"/>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CÁNH DIỀU TUỔI THƠ</a:t>
            </a:r>
          </a:p>
        </p:txBody>
      </p:sp>
      <p:pic>
        <p:nvPicPr>
          <p:cNvPr id="8" name="Graphic 7" descr="Badge with solid fill">
            <a:extLst>
              <a:ext uri="{FF2B5EF4-FFF2-40B4-BE49-F238E27FC236}">
                <a16:creationId xmlns:a16="http://schemas.microsoft.com/office/drawing/2014/main" id="{D5C7CA44-51F3-4BF8-876F-C511036C79C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948660" y="3510491"/>
            <a:ext cx="575341" cy="575341"/>
          </a:xfrm>
          <a:prstGeom prst="rect">
            <a:avLst/>
          </a:prstGeom>
        </p:spPr>
      </p:pic>
      <p:pic>
        <p:nvPicPr>
          <p:cNvPr id="10" name="Graphic 9" descr="Badge 1 with solid fill">
            <a:extLst>
              <a:ext uri="{FF2B5EF4-FFF2-40B4-BE49-F238E27FC236}">
                <a16:creationId xmlns:a16="http://schemas.microsoft.com/office/drawing/2014/main" id="{56BDA8EE-EA4B-48F6-9D4E-B0351C6CF1F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948661" y="1422174"/>
            <a:ext cx="575341" cy="575341"/>
          </a:xfrm>
          <a:prstGeom prst="rect">
            <a:avLst/>
          </a:prstGeom>
        </p:spPr>
      </p:pic>
    </p:spTree>
    <p:extLst>
      <p:ext uri="{BB962C8B-B14F-4D97-AF65-F5344CB8AC3E}">
        <p14:creationId xmlns:p14="http://schemas.microsoft.com/office/powerpoint/2010/main" val="1641152324"/>
      </p:ext>
    </p:extLst>
  </p:cSld>
  <p:clrMapOvr>
    <a:masterClrMapping/>
  </p:clrMapOvr>
  <mc:AlternateContent xmlns:mc="http://schemas.openxmlformats.org/markup-compatibility/2006" xmlns:p14="http://schemas.microsoft.com/office/powerpoint/2010/main">
    <mc:Choice Requires="p14">
      <p:transition spd="slow" p14:dur="1500" advTm="4000">
        <p:random/>
      </p:transition>
    </mc:Choice>
    <mc:Fallback xmlns="">
      <p:transition spd="slow" advTm="4000">
        <p:random/>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3.5|8.5|3.8"/>
</p:tagLst>
</file>

<file path=ppt/tags/tag2.xml><?xml version="1.0" encoding="utf-8"?>
<p:tagLst xmlns:a="http://schemas.openxmlformats.org/drawingml/2006/main" xmlns:r="http://schemas.openxmlformats.org/officeDocument/2006/relationships" xmlns:p="http://schemas.openxmlformats.org/presentationml/2006/main">
  <p:tag name="TIMING" val="|1.6|3.5|8.5|3.8"/>
</p:tagLst>
</file>

<file path=ppt/tags/tag3.xml><?xml version="1.0" encoding="utf-8"?>
<p:tagLst xmlns:a="http://schemas.openxmlformats.org/drawingml/2006/main" xmlns:r="http://schemas.openxmlformats.org/officeDocument/2006/relationships" xmlns:p="http://schemas.openxmlformats.org/presentationml/2006/main">
  <p:tag name="TIMING" val="|1.6|3.5|8.5|3.8"/>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FF"/>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rgbClr val="0000FF"/>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主题​​">
  <a:themeElements>
    <a:clrScheme name="自定义 31">
      <a:dk1>
        <a:sysClr val="windowText" lastClr="000000"/>
      </a:dk1>
      <a:lt1>
        <a:sysClr val="window" lastClr="FFFFFF"/>
      </a:lt1>
      <a:dk2>
        <a:srgbClr val="44546A"/>
      </a:dk2>
      <a:lt2>
        <a:srgbClr val="E7E6E6"/>
      </a:lt2>
      <a:accent1>
        <a:srgbClr val="F0886C"/>
      </a:accent1>
      <a:accent2>
        <a:srgbClr val="E7481D"/>
      </a:accent2>
      <a:accent3>
        <a:srgbClr val="B5853D"/>
      </a:accent3>
      <a:accent4>
        <a:srgbClr val="F0886C"/>
      </a:accent4>
      <a:accent5>
        <a:srgbClr val="BF570E"/>
      </a:accent5>
      <a:accent6>
        <a:srgbClr val="B5853D"/>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1203</TotalTime>
  <Words>823</Words>
  <Application>Microsoft Office PowerPoint</Application>
  <PresentationFormat>Widescreen</PresentationFormat>
  <Paragraphs>74</Paragraphs>
  <Slides>24</Slides>
  <Notes>8</Notes>
  <HiddenSlides>0</HiddenSlides>
  <MMClips>0</MMClips>
  <ScaleCrop>false</ScaleCrop>
  <HeadingPairs>
    <vt:vector size="6" baseType="variant">
      <vt:variant>
        <vt:lpstr>Fonts Used</vt:lpstr>
      </vt:variant>
      <vt:variant>
        <vt:i4>12</vt:i4>
      </vt:variant>
      <vt:variant>
        <vt:lpstr>Theme</vt:lpstr>
      </vt:variant>
      <vt:variant>
        <vt:i4>9</vt:i4>
      </vt:variant>
      <vt:variant>
        <vt:lpstr>Slide Titles</vt:lpstr>
      </vt:variant>
      <vt:variant>
        <vt:i4>24</vt:i4>
      </vt:variant>
    </vt:vector>
  </HeadingPairs>
  <TitlesOfParts>
    <vt:vector size="45" baseType="lpstr">
      <vt:lpstr>Microsoft YaHei</vt:lpstr>
      <vt:lpstr>Microsoft YaHei</vt:lpstr>
      <vt:lpstr>宋体</vt:lpstr>
      <vt:lpstr>.VnTime</vt:lpstr>
      <vt:lpstr>Arial</vt:lpstr>
      <vt:lpstr>Calibri</vt:lpstr>
      <vt:lpstr>Calibri Light</vt:lpstr>
      <vt:lpstr>inpin heiti</vt:lpstr>
      <vt:lpstr>Permanent Marker</vt:lpstr>
      <vt:lpstr>Tahoma</vt:lpstr>
      <vt:lpstr>Times New Roman</vt:lpstr>
      <vt:lpstr>VNI-Times</vt:lpstr>
      <vt:lpstr>Office Theme</vt:lpstr>
      <vt:lpstr>1_Office Theme</vt:lpstr>
      <vt:lpstr>Default Design</vt:lpstr>
      <vt:lpstr>2_Office Theme</vt:lpstr>
      <vt:lpstr>Chủ đề của Office</vt:lpstr>
      <vt:lpstr>1_Office 主题​​</vt:lpstr>
      <vt:lpstr>1_Chủ đề của Office</vt:lpstr>
      <vt:lpstr>7_Office Theme</vt:lpstr>
      <vt:lpstr>2_Chủ đề của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优品PPT;45</dc:creator>
  <dc:description>http://www.ypppt.com/</dc:description>
  <cp:lastModifiedBy>Admin</cp:lastModifiedBy>
  <cp:revision>207</cp:revision>
  <dcterms:created xsi:type="dcterms:W3CDTF">2017-08-18T03:02:00Z</dcterms:created>
  <dcterms:modified xsi:type="dcterms:W3CDTF">2021-12-02T08:29:58Z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