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706" r:id="rId2"/>
  </p:sldMasterIdLst>
  <p:notesMasterIdLst>
    <p:notesMasterId r:id="rId21"/>
  </p:notesMasterIdLst>
  <p:sldIdLst>
    <p:sldId id="285" r:id="rId3"/>
    <p:sldId id="282" r:id="rId4"/>
    <p:sldId id="262" r:id="rId5"/>
    <p:sldId id="286" r:id="rId6"/>
    <p:sldId id="280" r:id="rId7"/>
    <p:sldId id="258" r:id="rId8"/>
    <p:sldId id="260" r:id="rId9"/>
    <p:sldId id="261" r:id="rId10"/>
    <p:sldId id="263" r:id="rId11"/>
    <p:sldId id="264" r:id="rId12"/>
    <p:sldId id="265" r:id="rId13"/>
    <p:sldId id="266" r:id="rId14"/>
    <p:sldId id="276" r:id="rId15"/>
    <p:sldId id="278" r:id="rId16"/>
    <p:sldId id="269" r:id="rId17"/>
    <p:sldId id="271" r:id="rId18"/>
    <p:sldId id="279" r:id="rId19"/>
    <p:sldId id="284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33"/>
    <a:srgbClr val="008000"/>
    <a:srgbClr val="00CC00"/>
    <a:srgbClr val="3333FF"/>
    <a:srgbClr val="000066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19" autoAdjust="0"/>
    <p:restoredTop sz="94660"/>
  </p:normalViewPr>
  <p:slideViewPr>
    <p:cSldViewPr>
      <p:cViewPr varScale="1">
        <p:scale>
          <a:sx n="70" d="100"/>
          <a:sy n="70" d="100"/>
        </p:scale>
        <p:origin x="28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4CDB50-C6D6-4AFE-BED9-B1DE3E4B82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76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D62BE0-2876-4453-A274-2AB3EC9D6398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9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DB50-C6D6-4AFE-BED9-B1DE3E4B822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30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DB50-C6D6-4AFE-BED9-B1DE3E4B822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06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DB50-C6D6-4AFE-BED9-B1DE3E4B822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50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0D07C4-4A79-44C6-A066-B496FAF4B8D7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94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70324-C6E4-4A0E-956F-C3773A34C1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08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AACAB-864F-4A7B-A018-1C3AB3B999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25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17548-AB4D-41AF-B9B5-BB357053D7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569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1EC33D8-87E1-4BA2-8848-81191788092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93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2CE0-B8D6-4F1D-A7CB-0D78BCD55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3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4B7F-8A19-41DB-B0F5-A71E92D8662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500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D269-518B-40F1-9D32-8A9357F88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94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EBA3-A93A-48B1-9514-F84CB89032F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869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410D-D912-4D70-B9C8-46BBC82096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133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054-4E30-4D3E-BD78-AA325AD6D0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44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E003-0D0B-40E4-A59F-0D66129E6F3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32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82331-3180-44A9-AE8F-9BA8B43F59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542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8DED-B7E1-494E-BA29-2C4AD0FE4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92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9468-F344-4284-BC19-16EDE176D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84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9468-F344-4284-BC19-16EDE176DCB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040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9468-F344-4284-BC19-16EDE176DC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380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9468-F344-4284-BC19-16EDE176D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22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9468-F344-4284-BC19-16EDE176DC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190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9468-F344-4284-BC19-16EDE176DCB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209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CCA1-D1A8-47ED-90F5-B424105157D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9947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3BCE-88CB-4BDD-B329-0FB0889ADC7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60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F1432-1AC8-4702-BE11-19F7E98D4A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4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ECC33-86A9-491D-8D9F-86904646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896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3C0AF-152F-42E2-A832-A9E009DE5B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9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00F07-0CE3-403E-9BB7-1C37FD1ABA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24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80AFB-FB1D-467D-B54C-53E4E7EBB0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1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DD08E-F626-4F5A-8D67-56C7BC7B7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91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A94DD-AF46-4826-9E5C-AE5E8E90B2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10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145BD-4608-48F5-A52E-BA56117E18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93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C239D-30C5-4EFD-8BA5-F4CDCD6F80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42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57E9EC4E-9BAF-4BB6-A34E-41EF8864D14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4519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869468-F344-4284-BC19-16EDE176D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7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6.png"/><Relationship Id="rId2" Type="http://schemas.openxmlformats.org/officeDocument/2006/relationships/audio" Target="file:///F:\XUAN%20BACH\XUAN\CHUONG%20TRINH\CLB%20Mon%20Hoc%20(%20CHUAN)\Mo%20uoc%20ngay%20mai.mp3" TargetMode="External"/><Relationship Id="rId1" Type="http://schemas.openxmlformats.org/officeDocument/2006/relationships/audio" Target="file:///H:\chuyen%20de%20ung%20cong%20nghe%20thong%20tin%20vao%20day%20hoc\Bai%20hat%20Noi%20vong%20tay%20lon%20do%20Khanh%20Ly%20trinh%20bay.mp3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20.gif"/><Relationship Id="rId5" Type="http://schemas.openxmlformats.org/officeDocument/2006/relationships/audio" Target="../media/audio1.wav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2057400"/>
            <a:ext cx="7595669" cy="17312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</a:t>
            </a:r>
          </a:p>
          <a:p>
            <a:pPr algn="ctr"/>
            <a:r>
              <a:rPr lang="en-US" sz="5400" b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VỚI TIẾT TOÁN </a:t>
            </a:r>
            <a:endParaRPr lang="en-US" sz="5400" b="1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7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1524000" y="1066800"/>
            <a:ext cx="9144000" cy="50292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38100" cap="rnd">
            <a:solidFill>
              <a:srgbClr val="FF99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Khi thực hiện phép chia hai số </a:t>
            </a:r>
          </a:p>
          <a:p>
            <a:pPr algn="ctr" eaLnBrk="1" hangingPunct="1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có tận cùng là các chữ số 0, </a:t>
            </a:r>
          </a:p>
          <a:p>
            <a:pPr algn="ctr" eaLnBrk="1" hangingPunct="1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ta có thể cùng xoá một, hai, ba,… </a:t>
            </a:r>
          </a:p>
          <a:p>
            <a:pPr algn="ctr" eaLnBrk="1" hangingPunct="1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chữ số 0 ở tận cùng của số chia </a:t>
            </a:r>
          </a:p>
          <a:p>
            <a:pPr algn="ctr" eaLnBrk="1" hangingPunct="1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và số bị chia, rồi chia như thường.</a:t>
            </a: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524000" y="533400"/>
            <a:ext cx="9144000" cy="1143000"/>
          </a:xfrm>
          <a:prstGeom prst="rect">
            <a:avLst/>
          </a:prstGeom>
          <a:solidFill>
            <a:srgbClr val="FFFFCC"/>
          </a:solidFill>
          <a:ln w="3810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z="3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WordArt 9"/>
          <p:cNvSpPr>
            <a:spLocks noChangeArrowheads="1" noChangeShapeType="1" noTextEdit="1"/>
          </p:cNvSpPr>
          <p:nvPr/>
        </p:nvSpPr>
        <p:spPr bwMode="auto">
          <a:xfrm>
            <a:off x="3276600" y="670560"/>
            <a:ext cx="5943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C,KẾT </a:t>
            </a:r>
            <a:r>
              <a:rPr lang="en-US" sz="7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 </a:t>
            </a:r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1524000" y="1676400"/>
            <a:ext cx="9144000" cy="4663440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1695450" y="3048001"/>
            <a:ext cx="8686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Khi chia hai số có tận cùng là các chữ số 0, ta làm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  <p:bldP spid="38923" grpId="0"/>
      <p:bldP spid="389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Book-09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5715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flower1_div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029200"/>
            <a:ext cx="6477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WordArt 9"/>
          <p:cNvSpPr>
            <a:spLocks noChangeArrowheads="1" noChangeShapeType="1" noTextEdit="1"/>
          </p:cNvSpPr>
          <p:nvPr/>
        </p:nvSpPr>
        <p:spPr bwMode="auto">
          <a:xfrm>
            <a:off x="3200400" y="685800"/>
            <a:ext cx="6553200" cy="2514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-Thực hành: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2482850" y="2471739"/>
            <a:ext cx="2774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4500 : 500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2513014" y="4857751"/>
            <a:ext cx="29733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92000 : 400</a:t>
            </a:r>
          </a:p>
        </p:txBody>
      </p:sp>
      <p:sp>
        <p:nvSpPr>
          <p:cNvPr id="4101" name="Rectangle 11"/>
          <p:cNvSpPr>
            <a:spLocks noChangeArrowheads="1"/>
          </p:cNvSpPr>
          <p:nvPr/>
        </p:nvSpPr>
        <p:spPr bwMode="auto">
          <a:xfrm>
            <a:off x="1524000" y="557426"/>
            <a:ext cx="9144000" cy="640080"/>
          </a:xfrm>
          <a:prstGeom prst="rect">
            <a:avLst/>
          </a:prstGeom>
          <a:solidFill>
            <a:srgbClr val="FFFFCC"/>
          </a:solidFill>
          <a:ln w="3810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400" b="1" i="1">
                <a:solidFill>
                  <a:srgbClr val="FF0000"/>
                </a:solidFill>
                <a:latin typeface="Times New Roman" panose="02020603050405020304" pitchFamily="18" charset="0"/>
              </a:rPr>
              <a:t>Bài 1:</a:t>
            </a:r>
            <a:r>
              <a:rPr lang="en-US" sz="4400" b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>
                <a:solidFill>
                  <a:srgbClr val="008000"/>
                </a:solidFill>
                <a:latin typeface="Times New Roman" panose="02020603050405020304" pitchFamily="18" charset="0"/>
              </a:rPr>
              <a:t>Tính</a:t>
            </a:r>
          </a:p>
        </p:txBody>
      </p:sp>
      <p:sp>
        <p:nvSpPr>
          <p:cNvPr id="4102" name="Rectangle 13"/>
          <p:cNvSpPr>
            <a:spLocks noChangeArrowheads="1"/>
          </p:cNvSpPr>
          <p:nvPr/>
        </p:nvSpPr>
        <p:spPr bwMode="auto">
          <a:xfrm>
            <a:off x="1524000" y="1143000"/>
            <a:ext cx="9144000" cy="5120640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1905000" y="1371601"/>
            <a:ext cx="2400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a/ 420 : 60</a:t>
            </a: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1947864" y="3760789"/>
            <a:ext cx="3190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b/ 85000 : 500</a:t>
            </a:r>
          </a:p>
        </p:txBody>
      </p:sp>
      <p:graphicFrame>
        <p:nvGraphicFramePr>
          <p:cNvPr id="4098" name="Object 22"/>
          <p:cNvGraphicFramePr>
            <a:graphicFrameLocks noGrp="1" noChangeAspect="1"/>
          </p:cNvGraphicFramePr>
          <p:nvPr>
            <p:ph/>
          </p:nvPr>
        </p:nvGraphicFramePr>
        <p:xfrm>
          <a:off x="1524000" y="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Clip" r:id="rId3" imgW="1278360" imgH="1274040" progId="MS_ClipArt_Gallery.2">
                  <p:embed/>
                </p:oleObj>
              </mc:Choice>
              <mc:Fallback>
                <p:oleObj name="Clip" r:id="rId3" imgW="1278360" imgH="1274040" progId="MS_ClipArt_Gallery.2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4" name="Oval 24"/>
          <p:cNvSpPr>
            <a:spLocks noChangeArrowheads="1"/>
          </p:cNvSpPr>
          <p:nvPr/>
        </p:nvSpPr>
        <p:spPr bwMode="auto">
          <a:xfrm>
            <a:off x="7940059" y="446936"/>
            <a:ext cx="2362200" cy="73152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40985" name="WordArt 25"/>
          <p:cNvSpPr>
            <a:spLocks noChangeArrowheads="1" noChangeShapeType="1" noTextEdit="1"/>
          </p:cNvSpPr>
          <p:nvPr/>
        </p:nvSpPr>
        <p:spPr bwMode="auto">
          <a:xfrm>
            <a:off x="8610600" y="536863"/>
            <a:ext cx="1106487" cy="446779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kern="1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vở </a:t>
            </a:r>
            <a:endParaRPr lang="en-US" sz="3600" b="1" kern="1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/>
      <p:bldP spid="40969" grpId="1"/>
      <p:bldP spid="40970" grpId="0"/>
      <p:bldP spid="40970" grpId="1"/>
      <p:bldP spid="40976" grpId="0"/>
      <p:bldP spid="40976" grpId="1"/>
      <p:bldP spid="40977" grpId="0"/>
      <p:bldP spid="40977" grpId="1"/>
      <p:bldP spid="40984" grpId="0" animBg="1"/>
      <p:bldP spid="409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124576" y="490697"/>
            <a:ext cx="9966960" cy="548640"/>
          </a:xfrm>
          <a:prstGeom prst="rect">
            <a:avLst/>
          </a:prstGeom>
          <a:solidFill>
            <a:srgbClr val="FFFFCC"/>
          </a:solidFill>
          <a:ln w="3810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400" b="1" i="1">
                <a:solidFill>
                  <a:srgbClr val="FF0000"/>
                </a:solidFill>
                <a:latin typeface="Times New Roman" panose="02020603050405020304" pitchFamily="18" charset="0"/>
              </a:rPr>
              <a:t>Bài 2:</a:t>
            </a:r>
            <a:r>
              <a:rPr lang="en-US" sz="4400" b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>
                <a:solidFill>
                  <a:srgbClr val="008000"/>
                </a:solidFill>
                <a:latin typeface="Times New Roman" panose="02020603050405020304" pitchFamily="18" charset="0"/>
              </a:rPr>
              <a:t>Tìm x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143000" y="1088074"/>
            <a:ext cx="9966960" cy="5212080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1752600" y="1352550"/>
            <a:ext cx="411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a/ x</a:t>
            </a:r>
            <a:r>
              <a:rPr lang="en-US" sz="3600" b="1">
                <a:latin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cs typeface="Arial" panose="020B0604020202020204" pitchFamily="34" charset="0"/>
              </a:rPr>
              <a:t>X</a:t>
            </a:r>
            <a:r>
              <a:rPr lang="en-US" sz="3600" b="1"/>
              <a:t> 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40 = 25600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7848600" y="1088074"/>
            <a:ext cx="411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b/ x</a:t>
            </a:r>
            <a:r>
              <a:rPr lang="en-US" sz="3600" b="1">
                <a:latin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X</a:t>
            </a:r>
            <a:r>
              <a:rPr lang="en-US" sz="3600" b="1">
                <a:latin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90 = 37800</a:t>
            </a: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3314700" y="2228851"/>
            <a:ext cx="2971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x = 25600 : 40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x = 640</a:t>
            </a: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3338697" y="4442049"/>
            <a:ext cx="35052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x = 37800 : 90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x = 420</a:t>
            </a:r>
          </a:p>
        </p:txBody>
      </p:sp>
      <p:graphicFrame>
        <p:nvGraphicFramePr>
          <p:cNvPr id="5122" name="Object 21"/>
          <p:cNvGraphicFramePr>
            <a:graphicFrameLocks noGrp="1" noChangeAspect="1"/>
          </p:cNvGraphicFramePr>
          <p:nvPr>
            <p:ph/>
          </p:nvPr>
        </p:nvGraphicFramePr>
        <p:xfrm>
          <a:off x="1524000" y="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Clip" r:id="rId3" imgW="1278360" imgH="1274040" progId="MS_ClipArt_Gallery.2">
                  <p:embed/>
                </p:oleObj>
              </mc:Choice>
              <mc:Fallback>
                <p:oleObj name="Clip" r:id="rId3" imgW="1278360" imgH="1274040" progId="MS_ClipArt_Gallery.2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3" grpId="0"/>
      <p:bldP spid="67594" grpId="0"/>
      <p:bldP spid="67603" grpId="0"/>
      <p:bldP spid="676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1240581" y="527672"/>
            <a:ext cx="9784080" cy="548640"/>
          </a:xfrm>
          <a:prstGeom prst="rect">
            <a:avLst/>
          </a:prstGeom>
          <a:solidFill>
            <a:srgbClr val="FFFFCC"/>
          </a:solidFill>
          <a:ln w="3810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 </a:t>
            </a:r>
            <a:r>
              <a:rPr lang="en-US" sz="4400" b="1" i="1">
                <a:solidFill>
                  <a:srgbClr val="FF0000"/>
                </a:solidFill>
                <a:latin typeface="Times New Roman" panose="02020603050405020304" pitchFamily="18" charset="0"/>
              </a:rPr>
              <a:t>3:</a:t>
            </a:r>
            <a:endParaRPr lang="en-US" sz="4400" b="1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1158240" y="1044718"/>
            <a:ext cx="9875520" cy="5212080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3429000" y="14351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4351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1524000" y="1200150"/>
            <a:ext cx="9144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Người ta dự định xếp 180 tấn hàng lên các toa xe lửa. Hỏi:</a:t>
            </a:r>
          </a:p>
          <a:p>
            <a:pPr eaLnBrk="1" hangingPunct="1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a/ Nếu mỗi toa xe chở được 20 tấn hàng thì cần mấy toa xe loại đó?</a:t>
            </a:r>
          </a:p>
          <a:p>
            <a:pPr eaLnBrk="1" hangingPunct="1"/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147" name="Object 10"/>
          <p:cNvGraphicFramePr>
            <a:graphicFrameLocks noGrp="1" noChangeAspect="1"/>
          </p:cNvGraphicFramePr>
          <p:nvPr>
            <p:ph/>
          </p:nvPr>
        </p:nvGraphicFramePr>
        <p:xfrm>
          <a:off x="1524000" y="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Clip" r:id="rId5" imgW="1278360" imgH="1274040" progId="MS_ClipArt_Gallery.2">
                  <p:embed/>
                </p:oleObj>
              </mc:Choice>
              <mc:Fallback>
                <p:oleObj name="Clip" r:id="rId5" imgW="1278360" imgH="1274040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3581400" y="3718949"/>
            <a:ext cx="5410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tấn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: 1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toa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180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tấn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1539240" y="3718949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Tóm tắt: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5638800" y="4633349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toa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8" grpId="0"/>
      <p:bldP spid="706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1524000" y="1059669"/>
            <a:ext cx="91440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Bài giải: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 Nếu mỗi toa xe chở được 20 tấn hàng thì cần số toa xe là:</a:t>
            </a:r>
          </a:p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180 : 20 = 9 (toa)</a:t>
            </a:r>
          </a:p>
          <a:p>
            <a:pPr algn="ctr">
              <a:spcBef>
                <a:spcPct val="50000"/>
              </a:spcBef>
            </a:pPr>
            <a:r>
              <a:rPr lang="en-US" sz="4000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Đáp </a:t>
            </a:r>
            <a:r>
              <a:rPr lang="en-US" sz="4000" b="1" i="1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số: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9 toa xe</a:t>
            </a:r>
          </a:p>
          <a:p>
            <a:pPr>
              <a:spcBef>
                <a:spcPct val="50000"/>
              </a:spcBef>
            </a:pP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1524000" y="502920"/>
            <a:ext cx="9144000" cy="640080"/>
          </a:xfrm>
          <a:prstGeom prst="rect">
            <a:avLst/>
          </a:prstGeom>
          <a:solidFill>
            <a:srgbClr val="FFFFCC"/>
          </a:solidFill>
          <a:ln w="3810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400" b="1" i="1">
                <a:solidFill>
                  <a:srgbClr val="FF0000"/>
                </a:solidFill>
                <a:latin typeface="Times New Roman" panose="02020603050405020304" pitchFamily="18" charset="0"/>
              </a:rPr>
              <a:t>Bài 3:</a:t>
            </a:r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1524000" y="1143000"/>
            <a:ext cx="9144000" cy="521208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1236017" y="462943"/>
            <a:ext cx="9144000" cy="731520"/>
          </a:xfrm>
          <a:prstGeom prst="rect">
            <a:avLst/>
          </a:prstGeom>
          <a:solidFill>
            <a:srgbClr val="FFFFCC"/>
          </a:solidFill>
          <a:ln w="3810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z="3600" b="1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264920" y="1192701"/>
            <a:ext cx="9144000" cy="4937760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509215" y="2627763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b/ 1200 : 60 = 200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1524000" y="1695450"/>
            <a:ext cx="434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a/ 7200 : 900 = 8</a:t>
            </a:r>
          </a:p>
        </p:txBody>
      </p:sp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9101236" y="1821716"/>
            <a:ext cx="609600" cy="609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1524000" y="4994124"/>
            <a:ext cx="5943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Vậy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90 : 20 = 4 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1)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87" name="Text Box 35"/>
          <p:cNvSpPr txBox="1">
            <a:spLocks noChangeArrowheads="1"/>
          </p:cNvSpPr>
          <p:nvPr/>
        </p:nvSpPr>
        <p:spPr bwMode="auto">
          <a:xfrm>
            <a:off x="1458889" y="3509181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c/</a:t>
            </a: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9152530" y="2881099"/>
            <a:ext cx="609600" cy="609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9228331" y="3928281"/>
            <a:ext cx="609600" cy="609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9190" name="Text Box 38"/>
          <p:cNvSpPr txBox="1">
            <a:spLocks noChangeArrowheads="1"/>
          </p:cNvSpPr>
          <p:nvPr/>
        </p:nvSpPr>
        <p:spPr bwMode="auto">
          <a:xfrm>
            <a:off x="9304531" y="3810854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9138881" y="1698339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9217641" y="2792412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2342581" y="3509181"/>
            <a:ext cx="2000250" cy="1504950"/>
            <a:chOff x="516" y="2736"/>
            <a:chExt cx="1260" cy="948"/>
          </a:xfrm>
        </p:grpSpPr>
        <p:sp>
          <p:nvSpPr>
            <p:cNvPr id="18449" name="Text Box 34"/>
            <p:cNvSpPr txBox="1">
              <a:spLocks noChangeArrowheads="1"/>
            </p:cNvSpPr>
            <p:nvPr/>
          </p:nvSpPr>
          <p:spPr bwMode="auto">
            <a:xfrm>
              <a:off x="516" y="3156"/>
              <a:ext cx="24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8450" name="Text Box 29"/>
            <p:cNvSpPr txBox="1">
              <a:spLocks noChangeArrowheads="1"/>
            </p:cNvSpPr>
            <p:nvPr/>
          </p:nvSpPr>
          <p:spPr bwMode="auto">
            <a:xfrm>
              <a:off x="528" y="2736"/>
              <a:ext cx="76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90</a:t>
              </a:r>
            </a:p>
          </p:txBody>
        </p:sp>
        <p:sp>
          <p:nvSpPr>
            <p:cNvPr id="18451" name="Line 31"/>
            <p:cNvSpPr>
              <a:spLocks noChangeShapeType="1"/>
            </p:cNvSpPr>
            <p:nvPr/>
          </p:nvSpPr>
          <p:spPr bwMode="auto">
            <a:xfrm flipH="1">
              <a:off x="768" y="2880"/>
              <a:ext cx="13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Text Box 33"/>
            <p:cNvSpPr txBox="1">
              <a:spLocks noChangeArrowheads="1"/>
            </p:cNvSpPr>
            <p:nvPr/>
          </p:nvSpPr>
          <p:spPr bwMode="auto">
            <a:xfrm>
              <a:off x="1056" y="3204"/>
              <a:ext cx="26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8453" name="Text Box 44"/>
            <p:cNvSpPr txBox="1">
              <a:spLocks noChangeArrowheads="1"/>
            </p:cNvSpPr>
            <p:nvPr/>
          </p:nvSpPr>
          <p:spPr bwMode="auto">
            <a:xfrm>
              <a:off x="1056" y="2736"/>
              <a:ext cx="72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18454" name="Line 45"/>
            <p:cNvSpPr>
              <a:spLocks noChangeShapeType="1"/>
            </p:cNvSpPr>
            <p:nvPr/>
          </p:nvSpPr>
          <p:spPr bwMode="auto">
            <a:xfrm flipH="1">
              <a:off x="1296" y="2880"/>
              <a:ext cx="13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55" name="Group 46"/>
            <p:cNvGrpSpPr>
              <a:grpSpLocks/>
            </p:cNvGrpSpPr>
            <p:nvPr/>
          </p:nvGrpSpPr>
          <p:grpSpPr bwMode="auto">
            <a:xfrm>
              <a:off x="1008" y="2832"/>
              <a:ext cx="624" cy="720"/>
              <a:chOff x="2496" y="3072"/>
              <a:chExt cx="528" cy="528"/>
            </a:xfrm>
          </p:grpSpPr>
          <p:sp>
            <p:nvSpPr>
              <p:cNvPr id="18456" name="Line 47"/>
              <p:cNvSpPr>
                <a:spLocks noChangeShapeType="1"/>
              </p:cNvSpPr>
              <p:nvPr/>
            </p:nvSpPr>
            <p:spPr bwMode="auto">
              <a:xfrm>
                <a:off x="2496" y="3072"/>
                <a:ext cx="0" cy="52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7" name="Line 48"/>
              <p:cNvSpPr>
                <a:spLocks noChangeShapeType="1"/>
              </p:cNvSpPr>
              <p:nvPr/>
            </p:nvSpPr>
            <p:spPr bwMode="auto">
              <a:xfrm>
                <a:off x="2496" y="3360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447" name="Text Box 64"/>
          <p:cNvSpPr txBox="1">
            <a:spLocks noChangeArrowheads="1"/>
          </p:cNvSpPr>
          <p:nvPr/>
        </p:nvSpPr>
        <p:spPr bwMode="auto">
          <a:xfrm>
            <a:off x="2209800" y="304801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    </a:t>
            </a:r>
          </a:p>
        </p:txBody>
      </p:sp>
      <p:sp>
        <p:nvSpPr>
          <p:cNvPr id="18448" name="WordArt 65" descr="Paper bag"/>
          <p:cNvSpPr>
            <a:spLocks noChangeArrowheads="1" noChangeShapeType="1" noTextEdit="1"/>
          </p:cNvSpPr>
          <p:nvPr/>
        </p:nvSpPr>
        <p:spPr bwMode="auto">
          <a:xfrm>
            <a:off x="3086100" y="645910"/>
            <a:ext cx="43815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Trò chơi:  Đúng –Sai </a:t>
            </a:r>
            <a:endParaRPr lang="en-US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/>
      <p:bldP spid="49163" grpId="0"/>
      <p:bldP spid="49174" grpId="0" animBg="1"/>
      <p:bldP spid="49168" grpId="0"/>
      <p:bldP spid="49187" grpId="0"/>
      <p:bldP spid="49188" grpId="0" animBg="1"/>
      <p:bldP spid="49189" grpId="0" animBg="1"/>
      <p:bldP spid="49190" grpId="0"/>
      <p:bldP spid="49172" grpId="0"/>
      <p:bldP spid="491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828800" y="2438401"/>
            <a:ext cx="850423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Hoàn thành vở toán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Chuẩn bị bài </a:t>
            </a:r>
            <a:r>
              <a:rPr lang="en-US" sz="4000" b="1" i="1">
                <a:solidFill>
                  <a:srgbClr val="00CC00"/>
                </a:solidFill>
                <a:latin typeface="Times New Roman" panose="02020603050405020304" pitchFamily="18" charset="0"/>
              </a:rPr>
              <a:t>Chia cho số có hai chữ số.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524000" y="300600"/>
            <a:ext cx="9144000" cy="822960"/>
          </a:xfrm>
          <a:prstGeom prst="rect">
            <a:avLst/>
          </a:prstGeom>
          <a:solidFill>
            <a:srgbClr val="FFFFCC"/>
          </a:solidFill>
          <a:ln w="3810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z="36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60" name="Picture 6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975360" y="1329410"/>
            <a:ext cx="10241280" cy="50292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2027830" y="571960"/>
            <a:ext cx="525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  </a:t>
            </a:r>
            <a:endParaRPr lang="en-US" sz="2800"/>
          </a:p>
        </p:txBody>
      </p:sp>
      <p:sp>
        <p:nvSpPr>
          <p:cNvPr id="19464" name="WordArt 11" descr="Paper bag"/>
          <p:cNvSpPr>
            <a:spLocks noChangeArrowheads="1" noChangeShapeType="1" noTextEdit="1"/>
          </p:cNvSpPr>
          <p:nvPr/>
        </p:nvSpPr>
        <p:spPr bwMode="auto">
          <a:xfrm>
            <a:off x="5029200" y="304800"/>
            <a:ext cx="1981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</p:txBody>
      </p:sp>
      <p:sp>
        <p:nvSpPr>
          <p:cNvPr id="19465" name="Text Box 12"/>
          <p:cNvSpPr txBox="1">
            <a:spLocks noChangeArrowheads="1"/>
          </p:cNvSpPr>
          <p:nvPr/>
        </p:nvSpPr>
        <p:spPr bwMode="auto">
          <a:xfrm>
            <a:off x="3276600" y="304801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Bai hat Noi vong tay lon do Khanh Ly trinh b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600200" y="641985"/>
            <a:ext cx="9144000" cy="5577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b="1">
              <a:latin typeface=".VnAvant" panose="020B7200000000000000" pitchFamily="34" charset="0"/>
            </a:endParaRPr>
          </a:p>
        </p:txBody>
      </p:sp>
      <p:sp>
        <p:nvSpPr>
          <p:cNvPr id="83972" name="AutoShape 4"/>
          <p:cNvSpPr>
            <a:spLocks noChangeArrowheads="1"/>
          </p:cNvSpPr>
          <p:nvPr/>
        </p:nvSpPr>
        <p:spPr bwMode="auto">
          <a:xfrm>
            <a:off x="8839201" y="4876801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auto">
          <a:xfrm>
            <a:off x="1524001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1693864" y="55118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9525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3976" name="AutoShape 8"/>
          <p:cNvSpPr>
            <a:spLocks noChangeArrowheads="1"/>
          </p:cNvSpPr>
          <p:nvPr/>
        </p:nvSpPr>
        <p:spPr bwMode="auto">
          <a:xfrm>
            <a:off x="3770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77" name="AutoShape 9"/>
          <p:cNvSpPr>
            <a:spLocks noChangeArrowheads="1"/>
          </p:cNvSpPr>
          <p:nvPr/>
        </p:nvSpPr>
        <p:spPr bwMode="auto">
          <a:xfrm>
            <a:off x="6781801" y="4572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3978" name="AutoShape 10"/>
          <p:cNvSpPr>
            <a:spLocks noChangeArrowheads="1"/>
          </p:cNvSpPr>
          <p:nvPr/>
        </p:nvSpPr>
        <p:spPr bwMode="auto">
          <a:xfrm>
            <a:off x="1828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3979" name="AutoShape 11"/>
          <p:cNvSpPr>
            <a:spLocks noChangeArrowheads="1"/>
          </p:cNvSpPr>
          <p:nvPr/>
        </p:nvSpPr>
        <p:spPr bwMode="auto">
          <a:xfrm>
            <a:off x="7162801" y="2286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80" name="AutoShape 12"/>
          <p:cNvSpPr>
            <a:spLocks noChangeArrowheads="1"/>
          </p:cNvSpPr>
          <p:nvPr/>
        </p:nvSpPr>
        <p:spPr bwMode="auto">
          <a:xfrm>
            <a:off x="4572001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0493" name="Picture 13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6853">
            <a:off x="9676607" y="145257"/>
            <a:ext cx="84931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82" name="AutoShape 14"/>
          <p:cNvSpPr>
            <a:spLocks noChangeArrowheads="1"/>
          </p:cNvSpPr>
          <p:nvPr/>
        </p:nvSpPr>
        <p:spPr bwMode="auto">
          <a:xfrm>
            <a:off x="3048000" y="1219201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83" name="AutoShape 15"/>
          <p:cNvSpPr>
            <a:spLocks noChangeArrowheads="1"/>
          </p:cNvSpPr>
          <p:nvPr/>
        </p:nvSpPr>
        <p:spPr bwMode="auto">
          <a:xfrm>
            <a:off x="9982201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3984" name="AutoShape 16"/>
          <p:cNvSpPr>
            <a:spLocks noChangeArrowheads="1"/>
          </p:cNvSpPr>
          <p:nvPr/>
        </p:nvSpPr>
        <p:spPr bwMode="auto">
          <a:xfrm>
            <a:off x="4953001" y="60198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85" name="AutoShape 17"/>
          <p:cNvSpPr>
            <a:spLocks noChangeArrowheads="1"/>
          </p:cNvSpPr>
          <p:nvPr/>
        </p:nvSpPr>
        <p:spPr bwMode="auto">
          <a:xfrm>
            <a:off x="9829801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86" name="AutoShape 18"/>
          <p:cNvSpPr>
            <a:spLocks noChangeArrowheads="1"/>
          </p:cNvSpPr>
          <p:nvPr/>
        </p:nvSpPr>
        <p:spPr bwMode="auto">
          <a:xfrm>
            <a:off x="3810000" y="5181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3987" name="AutoShape 19"/>
          <p:cNvSpPr>
            <a:spLocks noChangeArrowheads="1"/>
          </p:cNvSpPr>
          <p:nvPr/>
        </p:nvSpPr>
        <p:spPr bwMode="auto">
          <a:xfrm>
            <a:off x="7086600" y="57785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88" name="AutoShape 20"/>
          <p:cNvSpPr>
            <a:spLocks noChangeArrowheads="1"/>
          </p:cNvSpPr>
          <p:nvPr/>
        </p:nvSpPr>
        <p:spPr bwMode="auto">
          <a:xfrm>
            <a:off x="9220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3989" name="AutoShape 21"/>
          <p:cNvSpPr>
            <a:spLocks noChangeArrowheads="1"/>
          </p:cNvSpPr>
          <p:nvPr/>
        </p:nvSpPr>
        <p:spPr bwMode="auto">
          <a:xfrm>
            <a:off x="2971801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90" name="AutoShape 22"/>
          <p:cNvSpPr>
            <a:spLocks noChangeArrowheads="1"/>
          </p:cNvSpPr>
          <p:nvPr/>
        </p:nvSpPr>
        <p:spPr bwMode="auto">
          <a:xfrm>
            <a:off x="7924801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91" name="AutoShape 23"/>
          <p:cNvSpPr>
            <a:spLocks noChangeArrowheads="1"/>
          </p:cNvSpPr>
          <p:nvPr/>
        </p:nvSpPr>
        <p:spPr bwMode="auto">
          <a:xfrm>
            <a:off x="9906001" y="51816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3992" name="Text Box 24"/>
          <p:cNvSpPr txBox="1">
            <a:spLocks noChangeArrowheads="1"/>
          </p:cNvSpPr>
          <p:nvPr/>
        </p:nvSpPr>
        <p:spPr bwMode="auto">
          <a:xfrm>
            <a:off x="2030105" y="1643212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sz="4800" b="1" i="1" dirty="0">
              <a:solidFill>
                <a:srgbClr val="FF3300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4800" b="1" i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Tiết</a:t>
            </a:r>
            <a:r>
              <a:rPr lang="en-US" sz="4800" b="1" i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học</a:t>
            </a:r>
            <a:r>
              <a:rPr lang="en-US" sz="4800" b="1" i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đến</a:t>
            </a:r>
            <a:r>
              <a:rPr lang="en-US" sz="4800" b="1" i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đây</a:t>
            </a:r>
            <a:r>
              <a:rPr lang="en-US" sz="4800" b="1" i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là</a:t>
            </a:r>
            <a:r>
              <a:rPr lang="en-US" sz="4800" b="1" i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hết</a:t>
            </a:r>
            <a:r>
              <a:rPr lang="en-US" sz="4800" b="1" i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008000"/>
                </a:solidFill>
                <a:latin typeface="Times New Roman" panose="02020603050405020304" pitchFamily="18" charset="0"/>
              </a:rPr>
              <a:t>rồi</a:t>
            </a: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3993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6" name="Picture 26" descr="POINSET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778500"/>
            <a:ext cx="1143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7" name="Picture 27" descr="POINSET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0200" y="6019801"/>
            <a:ext cx="914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6" name="Picture 28" descr="14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038600"/>
            <a:ext cx="703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9" name="Picture 29" descr="3d butterfl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7" presetClass="entr" presetSubtype="4" repeatCount="2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0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0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85576" fill="hold"/>
                                        <p:tgtEl>
                                          <p:spTgt spid="839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1" dur="500" autoRev="1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 autoRev="1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autoRev="1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4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993"/>
                </p:tgtEl>
              </p:cMediaNode>
            </p:audio>
            <p:audio>
              <p:cMediaNode>
                <p:cTn id="1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970"/>
                </p:tgtEl>
              </p:cMediaNode>
            </p:audio>
          </p:childTnLst>
        </p:cTn>
      </p:par>
    </p:tnLst>
    <p:bldLst>
      <p:bldP spid="83972" grpId="0" animBg="1"/>
      <p:bldP spid="83973" grpId="0" animBg="1"/>
      <p:bldP spid="83976" grpId="0" animBg="1"/>
      <p:bldP spid="83979" grpId="0" animBg="1"/>
      <p:bldP spid="83980" grpId="0" animBg="1"/>
      <p:bldP spid="83982" grpId="0" animBg="1"/>
      <p:bldP spid="83984" grpId="0" animBg="1"/>
      <p:bldP spid="83985" grpId="0" animBg="1"/>
      <p:bldP spid="83987" grpId="0" animBg="1"/>
      <p:bldP spid="83989" grpId="0" animBg="1"/>
      <p:bldP spid="83990" grpId="0" animBg="1"/>
      <p:bldP spid="83992" grpId="0"/>
      <p:bldP spid="8399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1093788"/>
          </a:xfrm>
          <a:prstGeom prst="rect">
            <a:avLst/>
          </a:prstGeom>
          <a:solidFill>
            <a:srgbClr val="FFFFCC"/>
          </a:solidFill>
          <a:ln w="3810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400" b="1">
                <a:solidFill>
                  <a:srgbClr val="008000"/>
                </a:solidFill>
                <a:latin typeface="Times New Roman" panose="02020603050405020304" pitchFamily="18" charset="0"/>
              </a:rPr>
              <a:t>KHỞI ĐỘNG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3714750" y="2438401"/>
            <a:ext cx="44196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Tính nhẩm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70 : 10 =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3200 : 100 =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178000 : 1000 =</a:t>
            </a:r>
          </a:p>
        </p:txBody>
      </p:sp>
      <p:sp>
        <p:nvSpPr>
          <p:cNvPr id="12293" name="WordArt 10"/>
          <p:cNvSpPr>
            <a:spLocks noChangeArrowheads="1" noChangeShapeType="1" noTextEdit="1"/>
          </p:cNvSpPr>
          <p:nvPr/>
        </p:nvSpPr>
        <p:spPr bwMode="auto">
          <a:xfrm>
            <a:off x="3638550" y="1371600"/>
            <a:ext cx="49149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 chơi:  Tiếp sức 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"/>
          <p:cNvGraphicFramePr>
            <a:graphicFrameLocks noGrp="1" noChangeAspect="1"/>
          </p:cNvGraphicFramePr>
          <p:nvPr>
            <p:ph/>
          </p:nvPr>
        </p:nvGraphicFramePr>
        <p:xfrm>
          <a:off x="1524000" y="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lip" r:id="rId4" imgW="1278360" imgH="1274040" progId="MS_ClipArt_Gallery.2">
                  <p:embed/>
                </p:oleObj>
              </mc:Choice>
              <mc:Fallback>
                <p:oleObj name="Clip" r:id="rId4" imgW="1278360" imgH="127404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WordArt 12"/>
          <p:cNvSpPr>
            <a:spLocks noChangeArrowheads="1" noChangeShapeType="1" noTextEdit="1"/>
          </p:cNvSpPr>
          <p:nvPr/>
        </p:nvSpPr>
        <p:spPr bwMode="auto">
          <a:xfrm>
            <a:off x="3962400" y="1056482"/>
            <a:ext cx="441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Toán</a:t>
            </a:r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29" name="WordArt 16" descr="Paper bag"/>
          <p:cNvSpPr>
            <a:spLocks noChangeArrowheads="1" noChangeShapeType="1" noTextEdit="1"/>
          </p:cNvSpPr>
          <p:nvPr/>
        </p:nvSpPr>
        <p:spPr bwMode="auto">
          <a:xfrm>
            <a:off x="1828800" y="2819400"/>
            <a:ext cx="8382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hai số có tận cùng là chữ số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82216" y="2037665"/>
            <a:ext cx="8887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 cùng là chữ số 0. 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2216" y="3429000"/>
            <a:ext cx="8887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2.Vận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2216" y="4820335"/>
            <a:ext cx="8887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chia, khả năng vận dụng thực tế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9F7C3E24-249A-4426-9E0A-3733BF4EA7EE}"/>
              </a:ext>
            </a:extLst>
          </p:cNvPr>
          <p:cNvSpPr/>
          <p:nvPr/>
        </p:nvSpPr>
        <p:spPr>
          <a:xfrm>
            <a:off x="3938955" y="407963"/>
            <a:ext cx="4572000" cy="984739"/>
          </a:xfrm>
          <a:prstGeom prst="snip2Diag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8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295400" y="1981200"/>
            <a:ext cx="99822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38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42950" y="706647"/>
            <a:ext cx="5867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a,Ví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320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40   = ?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76350" y="1521156"/>
            <a:ext cx="62674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320 : 40   = 320 : (10 x 4)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= 320 : 10 : 4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	         = 32 : 4 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  	         =  8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608110" y="4814257"/>
            <a:ext cx="815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Nhận xét: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320 : 40 </a:t>
            </a:r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</a:rPr>
              <a:t>…...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32 : 4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276350" y="4772815"/>
            <a:ext cx="464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320 : 40   =  8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8993306" y="4835227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9601200" y="5410232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6934200" y="5441224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8077200" y="5421605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10668000" y="54102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54354" y="1414533"/>
            <a:ext cx="4120723" cy="2389406"/>
          </a:xfrm>
          <a:prstGeom prst="cloudCallout">
            <a:avLst>
              <a:gd name="adj1" fmla="val -10897"/>
              <a:gd name="adj2" fmla="val 8991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số bị chia và số chia ở hai phép chia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7" grpId="0"/>
      <p:bldP spid="4108" grpId="0"/>
      <p:bldP spid="4109" grpId="0" animBg="1"/>
      <p:bldP spid="4110" grpId="0" animBg="1"/>
      <p:bldP spid="4111" grpId="0" animBg="1"/>
      <p:bldP spid="4112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2"/>
          <p:cNvGraphicFramePr>
            <a:graphicFrameLocks noGrp="1" noChangeAspect="1"/>
          </p:cNvGraphicFramePr>
          <p:nvPr>
            <p:ph/>
          </p:nvPr>
        </p:nvGraphicFramePr>
        <p:xfrm>
          <a:off x="1524000" y="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Clip" r:id="rId3" imgW="1278360" imgH="1274040" progId="MS_ClipArt_Gallery.2">
                  <p:embed/>
                </p:oleObj>
              </mc:Choice>
              <mc:Fallback>
                <p:oleObj name="Clip" r:id="rId3" imgW="1278360" imgH="1274040" progId="MS_ClipArt_Gallery.2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19200" y="1927946"/>
            <a:ext cx="9144000" cy="2060575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Đặt tính.</a:t>
            </a:r>
          </a:p>
          <a:p>
            <a:pPr eaLnBrk="1" hangingPunct="1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Cùng xoá đi một chữ số 0 ở tận cùng của số chia và số bị chia.</a:t>
            </a:r>
          </a:p>
          <a:p>
            <a:pPr eaLnBrk="1" hangingPunct="1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Thực hiện phép chia.</a:t>
            </a: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5600701" y="4343400"/>
            <a:ext cx="219075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H="1">
            <a:off x="4419601" y="4419600"/>
            <a:ext cx="219075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" name="Rectangle 19"/>
          <p:cNvSpPr>
            <a:spLocks noChangeArrowheads="1"/>
          </p:cNvSpPr>
          <p:nvPr/>
        </p:nvSpPr>
        <p:spPr bwMode="auto">
          <a:xfrm>
            <a:off x="1524000" y="831706"/>
            <a:ext cx="9144000" cy="1093787"/>
          </a:xfrm>
          <a:prstGeom prst="rect">
            <a:avLst/>
          </a:prstGeom>
          <a:solidFill>
            <a:srgbClr val="FFFFCC"/>
          </a:solidFill>
          <a:ln w="3810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Thực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 animBg="1"/>
      <p:bldP spid="71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62000" y="1082944"/>
            <a:ext cx="7239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b, Ví dụ: 32000 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: 400 = 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143000" y="1789042"/>
            <a:ext cx="69342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32000 : 400 = 32000 : (100 x 4)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= 32000 : 100 : 4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= 320 : 4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= 80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395751" y="5565910"/>
            <a:ext cx="792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Nhận xét: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32000 : 400 </a:t>
            </a:r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</a:rPr>
              <a:t>.....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320 : 4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533400" y="1143000"/>
            <a:ext cx="11125200" cy="5715000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152099" y="5013326"/>
            <a:ext cx="525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32000 : 400 = 80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7348751" y="5584960"/>
            <a:ext cx="60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4629150" y="622323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9144000" y="6184277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8115300" y="6192523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6419850" y="6192523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48751" y="2286862"/>
            <a:ext cx="4120723" cy="2389406"/>
          </a:xfrm>
          <a:prstGeom prst="cloudCallout">
            <a:avLst>
              <a:gd name="adj1" fmla="val -10897"/>
              <a:gd name="adj2" fmla="val 8991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số bị chia và số chia ở hai phép chia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51" grpId="0"/>
      <p:bldP spid="6153" grpId="0"/>
      <p:bldP spid="6154" grpId="0"/>
      <p:bldP spid="6155" grpId="0" animBg="1"/>
      <p:bldP spid="6156" grpId="0" animBg="1"/>
      <p:bldP spid="6157" grpId="0" animBg="1"/>
      <p:bldP spid="6158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219201"/>
            <a:ext cx="9144000" cy="21891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300" b="1">
                <a:solidFill>
                  <a:srgbClr val="0000FF"/>
                </a:solidFill>
                <a:latin typeface="Times New Roman" panose="02020603050405020304" pitchFamily="18" charset="0"/>
              </a:rPr>
              <a:t>Đặt tính.</a:t>
            </a:r>
          </a:p>
          <a:p>
            <a:pPr eaLnBrk="1" hangingPunct="1">
              <a:lnSpc>
                <a:spcPct val="90000"/>
              </a:lnSpc>
            </a:pPr>
            <a:r>
              <a:rPr lang="en-US" sz="3300" b="1">
                <a:solidFill>
                  <a:srgbClr val="0000FF"/>
                </a:solidFill>
                <a:latin typeface="Times New Roman" panose="02020603050405020304" pitchFamily="18" charset="0"/>
              </a:rPr>
              <a:t>Cùng xoá đi hai chữ số 0 ở tận cùng của số chia và số bị chia.</a:t>
            </a:r>
          </a:p>
          <a:p>
            <a:pPr eaLnBrk="1" hangingPunct="1">
              <a:lnSpc>
                <a:spcPct val="90000"/>
              </a:lnSpc>
            </a:pPr>
            <a:r>
              <a:rPr lang="en-US" sz="3300" b="1">
                <a:solidFill>
                  <a:srgbClr val="0000FF"/>
                </a:solidFill>
                <a:latin typeface="Times New Roman" panose="02020603050405020304" pitchFamily="18" charset="0"/>
              </a:rPr>
              <a:t>Thực hiện phép chia.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3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074" name="Object 51"/>
          <p:cNvGraphicFramePr>
            <a:graphicFrameLocks noGrp="1" noChangeAspect="1"/>
          </p:cNvGraphicFramePr>
          <p:nvPr>
            <p:ph sz="half" idx="2"/>
          </p:nvPr>
        </p:nvGraphicFramePr>
        <p:xfrm>
          <a:off x="1524000" y="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Clip" r:id="rId3" imgW="1278360" imgH="1274040" progId="MS_ClipArt_Gallery.2">
                  <p:embed/>
                </p:oleObj>
              </mc:Choice>
              <mc:Fallback>
                <p:oleObj name="Clip" r:id="rId3" imgW="1278360" imgH="1274040" progId="MS_ClipArt_Gallery.2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18"/>
          <p:cNvSpPr>
            <a:spLocks noChangeArrowheads="1"/>
          </p:cNvSpPr>
          <p:nvPr/>
        </p:nvSpPr>
        <p:spPr bwMode="auto">
          <a:xfrm>
            <a:off x="1524000" y="477362"/>
            <a:ext cx="9144000" cy="64008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Thực hành</a:t>
            </a:r>
          </a:p>
        </p:txBody>
      </p:sp>
      <p:sp>
        <p:nvSpPr>
          <p:cNvPr id="3078" name="Rectangle 19"/>
          <p:cNvSpPr>
            <a:spLocks noChangeArrowheads="1"/>
          </p:cNvSpPr>
          <p:nvPr/>
        </p:nvSpPr>
        <p:spPr bwMode="auto">
          <a:xfrm>
            <a:off x="1524000" y="1143000"/>
            <a:ext cx="9144000" cy="5120640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4762500" y="3733801"/>
            <a:ext cx="137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400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4781550" y="4514851"/>
            <a:ext cx="60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3352800" y="453390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5067300" y="451485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5869" name="Line 29"/>
          <p:cNvSpPr>
            <a:spLocks noChangeShapeType="1"/>
          </p:cNvSpPr>
          <p:nvPr/>
        </p:nvSpPr>
        <p:spPr bwMode="auto">
          <a:xfrm flipH="1">
            <a:off x="5143501" y="3905250"/>
            <a:ext cx="219075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0" name="Line 30"/>
          <p:cNvSpPr>
            <a:spLocks noChangeShapeType="1"/>
          </p:cNvSpPr>
          <p:nvPr/>
        </p:nvSpPr>
        <p:spPr bwMode="auto">
          <a:xfrm flipH="1">
            <a:off x="5391151" y="3924300"/>
            <a:ext cx="219075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1" name="Line 31"/>
          <p:cNvSpPr>
            <a:spLocks noChangeShapeType="1"/>
          </p:cNvSpPr>
          <p:nvPr/>
        </p:nvSpPr>
        <p:spPr bwMode="auto">
          <a:xfrm flipH="1">
            <a:off x="4267200" y="3924300"/>
            <a:ext cx="228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705350" y="3810000"/>
            <a:ext cx="1295400" cy="1295400"/>
            <a:chOff x="2496" y="3072"/>
            <a:chExt cx="528" cy="528"/>
          </a:xfrm>
        </p:grpSpPr>
        <p:sp>
          <p:nvSpPr>
            <p:cNvPr id="3091" name="Line 34"/>
            <p:cNvSpPr>
              <a:spLocks noChangeShapeType="1"/>
            </p:cNvSpPr>
            <p:nvPr/>
          </p:nvSpPr>
          <p:spPr bwMode="auto">
            <a:xfrm>
              <a:off x="2496" y="3072"/>
              <a:ext cx="0" cy="52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35"/>
            <p:cNvSpPr>
              <a:spLocks noChangeShapeType="1"/>
            </p:cNvSpPr>
            <p:nvPr/>
          </p:nvSpPr>
          <p:spPr bwMode="auto">
            <a:xfrm>
              <a:off x="2496" y="3360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76" name="Text Box 36"/>
          <p:cNvSpPr txBox="1">
            <a:spLocks noChangeArrowheads="1"/>
          </p:cNvSpPr>
          <p:nvPr/>
        </p:nvSpPr>
        <p:spPr bwMode="auto">
          <a:xfrm>
            <a:off x="3105150" y="3752851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32000</a:t>
            </a:r>
          </a:p>
        </p:txBody>
      </p:sp>
      <p:sp>
        <p:nvSpPr>
          <p:cNvPr id="35877" name="Line 37"/>
          <p:cNvSpPr>
            <a:spLocks noChangeShapeType="1"/>
          </p:cNvSpPr>
          <p:nvPr/>
        </p:nvSpPr>
        <p:spPr bwMode="auto">
          <a:xfrm flipH="1">
            <a:off x="3981451" y="3943350"/>
            <a:ext cx="219075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87" name="Text Box 47"/>
          <p:cNvSpPr txBox="1">
            <a:spLocks noChangeArrowheads="1"/>
          </p:cNvSpPr>
          <p:nvPr/>
        </p:nvSpPr>
        <p:spPr bwMode="auto">
          <a:xfrm>
            <a:off x="3619500" y="3752851"/>
            <a:ext cx="30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5890" name="Text Box 50"/>
          <p:cNvSpPr txBox="1">
            <a:spLocks noChangeArrowheads="1"/>
          </p:cNvSpPr>
          <p:nvPr/>
        </p:nvSpPr>
        <p:spPr bwMode="auto">
          <a:xfrm>
            <a:off x="3657600" y="5295901"/>
            <a:ext cx="53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7" dur="500" autoRev="1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autoRev="1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autoRev="1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2.96296E-6 L 0.00208 0.1115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557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0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5" dur="500" autoRev="1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autoRev="1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autoRev="1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4" grpId="0"/>
      <p:bldP spid="35865" grpId="0"/>
      <p:bldP spid="35866" grpId="0"/>
      <p:bldP spid="35868" grpId="0"/>
      <p:bldP spid="35869" grpId="0" animBg="1"/>
      <p:bldP spid="35870" grpId="0" animBg="1"/>
      <p:bldP spid="35871" grpId="0" animBg="1"/>
      <p:bldP spid="35876" grpId="0" build="allAtOnce"/>
      <p:bldP spid="35877" grpId="0" animBg="1"/>
      <p:bldP spid="35887" grpId="0"/>
      <p:bldP spid="35887" grpId="1"/>
      <p:bldP spid="35887" grpId="2"/>
      <p:bldP spid="35887" grpId="3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</TotalTime>
  <Words>575</Words>
  <Application>Microsoft Office PowerPoint</Application>
  <PresentationFormat>Widescreen</PresentationFormat>
  <Paragraphs>106</Paragraphs>
  <Slides>18</Slides>
  <Notes>5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 Unicode MS</vt:lpstr>
      <vt:lpstr>.VnAvant</vt:lpstr>
      <vt:lpstr>Arial</vt:lpstr>
      <vt:lpstr>Arial Black</vt:lpstr>
      <vt:lpstr>Garamond</vt:lpstr>
      <vt:lpstr>Times New Roman</vt:lpstr>
      <vt:lpstr>Wingdings</vt:lpstr>
      <vt:lpstr>Edge</vt:lpstr>
      <vt:lpstr>Organic</vt:lpstr>
      <vt:lpstr>Clip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AQ</dc:creator>
  <cp:lastModifiedBy>Asus</cp:lastModifiedBy>
  <cp:revision>106</cp:revision>
  <dcterms:created xsi:type="dcterms:W3CDTF">2009-11-24T14:27:53Z</dcterms:created>
  <dcterms:modified xsi:type="dcterms:W3CDTF">2021-12-13T14:25:14Z</dcterms:modified>
</cp:coreProperties>
</file>