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embeddedFontLst>
    <p:embeddedFont>
      <p:font typeface="Quicksand" panose="020B0604020202020204" charset="0"/>
      <p:regular r:id="rId25"/>
      <p:bold r:id="rId26"/>
    </p:embeddedFont>
    <p:embeddedFont>
      <p:font typeface="Jua" panose="020B0604020202020204" charset="-127"/>
      <p:regular r:id="rId27"/>
    </p:embeddedFont>
    <p:embeddedFont>
      <p:font typeface="Quicksand Medium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3QRlbHP6ct6jTxRHgXfyHae6n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4" name="Google Shape;1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5" name="Google Shape;19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1" name="Google Shape;20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2" name="Google Shape;2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7" name="Google Shape;2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2" name="Google Shape;2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6" name="Google Shape;2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3" name="Google Shape;2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6" name="Google Shape;2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2" name="Google Shape;22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5" name="Google Shape;23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7" name="Google Shape;16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1" name="Google Shape;23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3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4" name="Google Shape;23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2" name="Google Shape;16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6" name="Google Shape;17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5" name="Google Shape;17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1" name="Google Shape;17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3" name="Google Shape;17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9" name="Google Shape;18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2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" name="Google Shape;11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2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6" name="Google Shape;86;p2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" name="Google Shape;87;p2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25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90" name="Google Shape;90;p2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25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101" name="Google Shape;101;p2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25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25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106" name="Google Shape;106;p2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79" name="Google Shape;87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0" name="Google Shape;88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81" name="Google Shape;88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3" name="Google Shape;88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4" name="Google Shape;88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85" name="Google Shape;88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88" name="Google Shape;88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0" name="Google Shape;89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91" name="Google Shape;89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3" name="Google Shape;89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94" name="Google Shape;89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6" name="Google Shape;89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3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34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3" name="Google Shape;903;p34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904" name="Google Shape;904;p3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3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3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3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3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3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3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3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3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3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3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3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3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3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3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3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3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3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3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3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3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3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3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3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3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3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3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3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3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3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3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3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3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3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3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3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3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3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3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3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3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3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3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3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3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3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56" name="Google Shape;95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7" name="Google Shape;95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58" name="Google Shape;95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0" name="Google Shape;96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1" name="Google Shape;96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2" name="Google Shape;96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4" name="Google Shape;96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65" name="Google Shape;96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7" name="Google Shape;96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68" name="Google Shape;96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0" name="Google Shape;97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1" name="Google Shape;97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3" name="Google Shape;97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4" name="Google Shape;9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6" name="Google Shape;97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35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9" name="Google Shape;979;p35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3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3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3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3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3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oogle Shape;1031;p3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32" name="Google Shape;1032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3" name="Google Shape;1033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4" name="Google Shape;1034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6" name="Google Shape;1036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7" name="Google Shape;1037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8" name="Google Shape;1038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0" name="Google Shape;1040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1" name="Google Shape;1041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3" name="Google Shape;1043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4" name="Google Shape;1044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6" name="Google Shape;1046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7" name="Google Shape;1047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9" name="Google Shape;1049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50" name="Google Shape;1050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2" name="Google Shape;1052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4" name="Google Shape;1054;p36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36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9pPr>
          </a:lstStyle>
          <a:p>
            <a:endParaRPr/>
          </a:p>
        </p:txBody>
      </p:sp>
      <p:sp>
        <p:nvSpPr>
          <p:cNvPr id="1056" name="Google Shape;1056;p3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3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3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3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3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3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3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3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3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3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3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3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3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3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3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3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3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3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3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3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08" name="Google Shape;110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9" name="Google Shape;110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10" name="Google Shape;111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2" name="Google Shape;111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3" name="Google Shape;111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14" name="Google Shape;111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6" name="Google Shape;111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17" name="Google Shape;111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Google Shape;111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20" name="Google Shape;112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2" name="Google Shape;112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23" name="Google Shape;112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5" name="Google Shape;112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26" name="Google Shape;112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8" name="Google Shape;112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37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1" name="Google Shape;1131;p3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3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3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3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3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3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3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3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3" name="Google Shape;118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4" name="Google Shape;118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5" name="Google Shape;118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7" name="Google Shape;118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8" name="Google Shape;118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89" name="Google Shape;118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1" name="Google Shape;119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2" name="Google Shape;119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5" name="Google Shape;119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7" name="Google Shape;119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98" name="Google Shape;119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1" name="Google Shape;120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3" name="Google Shape;120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5" name="Google Shape;1205;p38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6" name="Google Shape;1206;p38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07" name="Google Shape;1207;p3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3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3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3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3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3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3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3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3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3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3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3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3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3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3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3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3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3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3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3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3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3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3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3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3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3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3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3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3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3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3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3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3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3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3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3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3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3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3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3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3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3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3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3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3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3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3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3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3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3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40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40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40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2" name="Google Shape;1262;p40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63" name="Google Shape;1263;p40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0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40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266" name="Google Shape;1266;p40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40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269" name="Google Shape;1269;p40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1" name="Google Shape;1271;p40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1272" name="Google Shape;1272;p40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40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1275" name="Google Shape;1275;p40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7" name="Google Shape;1277;p40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1278" name="Google Shape;1278;p40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0" name="Google Shape;1280;p40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40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4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4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4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4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4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4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4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4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4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4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4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4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4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4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4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4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4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4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4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4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4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4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4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4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4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4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4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4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4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4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4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4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4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4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4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4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4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4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4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4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4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40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4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40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40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5" name="Google Shape;1335;p40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6" name="Google Shape;1336;p40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7" name="Google Shape;1337;p40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8" name="Google Shape;1338;p40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9" name="Google Shape;1339;p40"/>
          <p:cNvSpPr txBox="1">
            <a:spLocks noGrp="1"/>
          </p:cNvSpPr>
          <p:nvPr>
            <p:ph type="title" idx="6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0" name="Google Shape;1340;p40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1" name="Google Shape;1341;p40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40"/>
          <p:cNvSpPr txBox="1">
            <a:spLocks noGrp="1"/>
          </p:cNvSpPr>
          <p:nvPr>
            <p:ph type="title" idx="9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3" name="Google Shape;1343;p40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4" name="Google Shape;1344;p40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5" name="Google Shape;1345;p40"/>
          <p:cNvSpPr txBox="1">
            <a:spLocks noGrp="1"/>
          </p:cNvSpPr>
          <p:nvPr>
            <p:ph type="title" idx="15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6" name="Google Shape;1346;p40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7" name="Google Shape;1347;p40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8" name="Google Shape;1348;p40"/>
          <p:cNvSpPr txBox="1">
            <a:spLocks noGrp="1"/>
          </p:cNvSpPr>
          <p:nvPr>
            <p:ph type="title" idx="18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9" name="Google Shape;1349;p40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50" name="Google Shape;1350;p40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1" name="Google Shape;1351;p40"/>
          <p:cNvSpPr txBox="1">
            <a:spLocks noGrp="1"/>
          </p:cNvSpPr>
          <p:nvPr>
            <p:ph type="title" idx="2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352" name="Google Shape;1352;p40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353" name="Google Shape;1353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5" name="Google Shape;1355;p40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356" name="Google Shape;1356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6" name="Google Shape;1366;p40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367" name="Google Shape;1367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9" name="Google Shape;1369;p40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40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4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4" name="Google Shape;13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8" name="Google Shape;13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5" name="Google Shape;1395;p4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4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4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4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4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4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4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4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4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4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4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4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4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4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4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4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4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4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4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4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4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4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4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4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4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4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4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4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4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4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4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4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4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4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4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4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4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4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4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4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4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4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4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4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4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4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4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4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4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41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6" name="Google Shape;1446;p41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41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41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3" name="Google Shape;1463;p41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41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42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68" name="Google Shape;1468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2" name="Google Shape;1472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4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4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4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4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4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4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4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4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4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8" name="Google Shape;1498;p4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4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4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4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4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4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4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4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4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4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4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4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4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4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4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4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4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4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4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4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4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4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4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4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4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4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4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4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4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4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4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4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4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4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4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4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4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4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4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4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4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9" name="Google Shape;1539;p42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4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4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6" name="Google Shape;1556;p42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4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4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4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4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1" name="Google Shape;1561;p42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42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4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42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42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2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13" name="Google Shape;113;p2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2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16" name="Google Shape;116;p2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2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19" name="Google Shape;119;p2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2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122" name="Google Shape;122;p2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125" name="Google Shape;125;p2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128" name="Google Shape;128;p2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2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4" name="Google Shape;184;p2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85" name="Google Shape;185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2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2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97" name="Google Shape;197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2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27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04" name="Google Shape;204;p27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27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07" name="Google Shape;207;p27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7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10" name="Google Shape;210;p27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7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3" name="Google Shape;213;p27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7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16" name="Google Shape;216;p27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27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19" name="Google Shape;219;p27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7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277" name="Google Shape;277;p27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278" name="Google Shape;278;p2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27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281" name="Google Shape;281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27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292" name="Google Shape;292;p2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27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7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7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27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301" name="Google Shape;301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27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312" name="Google Shape;312;p2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27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315" name="Google Shape;315;p2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2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7" name="Google Shape;327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328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29" name="Google Shape;3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" name="Google Shape;331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" name="Google Shape;332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3" name="Google Shape;333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" name="Google Shape;335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6" name="Google Shape;336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9" name="Google Shape;339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1" name="Google Shape;341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2" name="Google Shape;342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" name="Google Shape;344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5" name="Google Shape;345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" name="Google Shape;347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2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28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400" name="Google Shape;400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28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403" name="Google Shape;403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28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414" name="Google Shape;414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28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28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419" name="Google Shape;419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2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23" name="Google Shape;423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4" name="Google Shape;424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5" name="Google Shape;425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" name="Google Shape;427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" name="Google Shape;428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9" name="Google Shape;429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32" name="Google Shape;432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4" name="Google Shape;434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35" name="Google Shape;435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7" name="Google Shape;437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38" name="Google Shape;438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0" name="Google Shape;440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41" name="Google Shape;441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" name="Google Shape;443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29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6" name="Google Shape;446;p29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447" name="Google Shape;44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29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450" name="Google Shape;45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29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461" name="Google Shape;46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29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9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29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466" name="Google Shape;46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2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3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20" name="Google Shape;520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1" name="Google Shape;521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2" name="Google Shape;52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5" name="Google Shape;525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26" name="Google Shape;526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8" name="Google Shape;528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29" name="Google Shape;529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1" name="Google Shape;531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2" name="Google Shape;532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35" name="Google Shape;535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38" name="Google Shape;53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0" name="Google Shape;540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3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" name="Google Shape;592;p30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593" name="Google Shape;593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30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4" name="Google Shape;604;p30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605" name="Google Shape;605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30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10" name="Google Shape;610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" name="Google Shape;611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12" name="Google Shape;612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4" name="Google Shape;614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16" name="Google Shape;616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" name="Google Shape;618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19" name="Google Shape;619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1" name="Google Shape;621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22" name="Google Shape;622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4" name="Google Shape;624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25" name="Google Shape;62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" name="Google Shape;627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28" name="Google Shape;6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0" name="Google Shape;630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2" name="Google Shape;632;p3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3" name="Google Shape;633;p31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634" name="Google Shape;63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" name="Google Shape;636;p31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637" name="Google Shape;63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31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648" name="Google Shape;64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0" name="Google Shape;650;p31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1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2" name="Google Shape;652;p31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653" name="Google Shape;65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3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3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3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3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3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3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3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3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3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3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3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3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3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3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9" name="Google Shape;709;p3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710" name="Google Shape;710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3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713" name="Google Shape;713;p3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Google Shape;715;p3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716" name="Google Shape;716;p3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3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719" name="Google Shape;719;p3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3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722" name="Google Shape;722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4" name="Google Shape;724;p3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725" name="Google Shape;725;p3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3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3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3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3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3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3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32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32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782" name="Google Shape;782;p32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2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2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5" name="Google Shape;785;p32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786" name="Google Shape;786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32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2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3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0" name="Google Shape;800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1" name="Google Shape;801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2" name="Google Shape;802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4" name="Google Shape;804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5" name="Google Shape;805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6" name="Google Shape;806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09" name="Google Shape;809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2" name="Google Shape;812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5" name="Google Shape;815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0" name="Google Shape;820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" name="Google Shape;822;p33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33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4" name="Google Shape;824;p33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33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6" name="Google Shape;826;p33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3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3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3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3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3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" Target="slide17.xml"/><Relationship Id="rId7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17.xml"/><Relationship Id="rId7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.xml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6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2.xml"/><Relationship Id="rId7" Type="http://schemas.openxmlformats.org/officeDocument/2006/relationships/slide" Target="slide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8.xml"/><Relationship Id="rId7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9.xml"/><Relationship Id="rId7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"/>
          <p:cNvSpPr/>
          <p:nvPr/>
        </p:nvSpPr>
        <p:spPr>
          <a:xfrm rot="126755">
            <a:off x="2129976" y="10717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1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1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1"/>
          <p:cNvSpPr txBox="1">
            <a:spLocks noGrp="1"/>
          </p:cNvSpPr>
          <p:nvPr>
            <p:ph type="title"/>
          </p:nvPr>
        </p:nvSpPr>
        <p:spPr>
          <a:xfrm>
            <a:off x="2542674" y="24670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300">
                <a:solidFill>
                  <a:srgbClr val="0000FF"/>
                </a:solidFill>
              </a:rPr>
              <a:t>KHỞI ĐỘNG</a:t>
            </a:r>
            <a:endParaRPr sz="7300">
              <a:solidFill>
                <a:srgbClr val="0000FF"/>
              </a:solidFill>
            </a:endParaRPr>
          </a:p>
        </p:txBody>
      </p:sp>
      <p:grpSp>
        <p:nvGrpSpPr>
          <p:cNvPr id="1600" name="Google Shape;1600;p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01" name="Google Shape;1601;p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6" name="Google Shape;1606;p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7" name="Google Shape;1607;p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8" name="Google Shape;1608;p1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09" name="Google Shape;1609;p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0" name="Google Shape;1610;p1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1" name="Google Shape;1611;p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12" name="Google Shape;1612;p1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1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1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10"/>
          <p:cNvSpPr/>
          <p:nvPr/>
        </p:nvSpPr>
        <p:spPr>
          <a:xfrm rot="599">
            <a:off x="2841811" y="925905"/>
            <a:ext cx="3441300" cy="12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8" name="Google Shape;1968;p1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969" name="Google Shape;1969;p1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4" name="Google Shape;1974;p10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5" name="Google Shape;1975;p10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6" name="Google Shape;1976;p10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7" name="Google Shape;1977;p10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8" name="Google Shape;1978;p10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79" name="Google Shape;1979;p10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80" name="Google Shape;1980;p10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10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10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3" name="Google Shape;1983;p10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1984" name="Google Shape;1984;p10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0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0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7" name="Google Shape;1987;p10"/>
          <p:cNvGrpSpPr/>
          <p:nvPr/>
        </p:nvGrpSpPr>
        <p:grpSpPr>
          <a:xfrm>
            <a:off x="1183768" y="2945507"/>
            <a:ext cx="839601" cy="663243"/>
            <a:chOff x="1370468" y="1128882"/>
            <a:chExt cx="839601" cy="663243"/>
          </a:xfrm>
        </p:grpSpPr>
        <p:sp>
          <p:nvSpPr>
            <p:cNvPr id="1988" name="Google Shape;1988;p10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0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0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0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0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0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0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0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10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10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0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0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10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10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0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0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0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0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0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0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0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0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0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0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0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0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0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0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0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0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8" name="Google Shape;2018;p10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2019" name="Google Shape;2019;p10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0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0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2" name="Google Shape;2022;p10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2023" name="Google Shape;2023;p10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0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0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0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0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0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0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0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0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0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0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0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0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0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0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0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0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0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0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0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3" name="Google Shape;2043;p10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2044" name="Google Shape;2044;p10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0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0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7" name="Google Shape;2047;p10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2048" name="Google Shape;2048;p10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0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0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1" name="Google Shape;2051;p10"/>
          <p:cNvSpPr txBox="1"/>
          <p:nvPr/>
        </p:nvSpPr>
        <p:spPr>
          <a:xfrm>
            <a:off x="3398669" y="1245806"/>
            <a:ext cx="24885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Kết quả của cuộc thi như thế nào?</a:t>
            </a:r>
            <a:endParaRPr sz="22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2" name="Google Shape;2052;p10"/>
          <p:cNvSpPr/>
          <p:nvPr/>
        </p:nvSpPr>
        <p:spPr>
          <a:xfrm rot="2153968">
            <a:off x="4070000" y="478873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10"/>
          <p:cNvSpPr/>
          <p:nvPr/>
        </p:nvSpPr>
        <p:spPr>
          <a:xfrm>
            <a:off x="2397066" y="2348731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Thỏ thắng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4" name="Google Shape;2054;p10"/>
          <p:cNvSpPr/>
          <p:nvPr/>
        </p:nvSpPr>
        <p:spPr>
          <a:xfrm>
            <a:off x="2397066" y="3248490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2 hòa nhau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5" name="Google Shape;2055;p10"/>
          <p:cNvSpPr/>
          <p:nvPr/>
        </p:nvSpPr>
        <p:spPr>
          <a:xfrm>
            <a:off x="4874209" y="2348731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Rùa thắng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6" name="Google Shape;2056;p10"/>
          <p:cNvSpPr/>
          <p:nvPr/>
        </p:nvSpPr>
        <p:spPr>
          <a:xfrm>
            <a:off x="4882345" y="3227163"/>
            <a:ext cx="1798882" cy="570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2 cùng bỏ cuộc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057" name="Google Shape;2057;p10"/>
          <p:cNvSpPr txBox="1"/>
          <p:nvPr/>
        </p:nvSpPr>
        <p:spPr>
          <a:xfrm>
            <a:off x="3432255" y="4304859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You are right!</a:t>
            </a: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58" name="Google Shape;2058;p10"/>
          <p:cNvSpPr/>
          <p:nvPr/>
        </p:nvSpPr>
        <p:spPr>
          <a:xfrm>
            <a:off x="4874209" y="2348731"/>
            <a:ext cx="1798882" cy="57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Rùa thắng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11"/>
          <p:cNvSpPr/>
          <p:nvPr/>
        </p:nvSpPr>
        <p:spPr>
          <a:xfrm rot="599">
            <a:off x="2757963" y="1002046"/>
            <a:ext cx="3441300" cy="12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4" name="Google Shape;2064;p1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065" name="Google Shape;2065;p1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0" name="Google Shape;2070;p1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1" name="Google Shape;2071;p1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2" name="Google Shape;2072;p11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3" name="Google Shape;2073;p1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4" name="Google Shape;2074;p11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5" name="Google Shape;2075;p1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76" name="Google Shape;2076;p11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11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11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9" name="Google Shape;2079;p11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2080" name="Google Shape;2080;p11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1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1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3" name="Google Shape;2083;p11"/>
          <p:cNvGrpSpPr/>
          <p:nvPr/>
        </p:nvGrpSpPr>
        <p:grpSpPr>
          <a:xfrm>
            <a:off x="1183768" y="2945507"/>
            <a:ext cx="839601" cy="663243"/>
            <a:chOff x="1370468" y="1128882"/>
            <a:chExt cx="839601" cy="663243"/>
          </a:xfrm>
        </p:grpSpPr>
        <p:sp>
          <p:nvSpPr>
            <p:cNvPr id="2084" name="Google Shape;2084;p11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1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1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1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1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11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11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1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1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4" name="Google Shape;2114;p11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2115" name="Google Shape;2115;p11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1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1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8" name="Google Shape;2118;p11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2119" name="Google Shape;2119;p11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1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1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1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1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1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1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11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11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1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9" name="Google Shape;2139;p11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2140" name="Google Shape;2140;p11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1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3" name="Google Shape;2143;p11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2144" name="Google Shape;2144;p11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7" name="Google Shape;2147;p11"/>
          <p:cNvSpPr txBox="1"/>
          <p:nvPr/>
        </p:nvSpPr>
        <p:spPr>
          <a:xfrm>
            <a:off x="3126270" y="1325627"/>
            <a:ext cx="29436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Bạn học được điều gì qua câu chuyện?</a:t>
            </a:r>
            <a:endParaRPr sz="24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148" name="Google Shape;2148;p11"/>
          <p:cNvSpPr/>
          <p:nvPr/>
        </p:nvSpPr>
        <p:spPr>
          <a:xfrm rot="2153968">
            <a:off x="4027869" y="520011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11"/>
          <p:cNvSpPr/>
          <p:nvPr/>
        </p:nvSpPr>
        <p:spPr>
          <a:xfrm>
            <a:off x="2350041" y="2904906"/>
            <a:ext cx="4445420" cy="87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Không chủ quan, coi thường người khác</a:t>
            </a:r>
            <a:endParaRPr sz="2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12"/>
          <p:cNvSpPr/>
          <p:nvPr/>
        </p:nvSpPr>
        <p:spPr>
          <a:xfrm rot="126755">
            <a:off x="2220051" y="10269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12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12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12"/>
          <p:cNvSpPr txBox="1">
            <a:spLocks noGrp="1"/>
          </p:cNvSpPr>
          <p:nvPr>
            <p:ph type="title"/>
          </p:nvPr>
        </p:nvSpPr>
        <p:spPr>
          <a:xfrm>
            <a:off x="2526999" y="21781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800">
                <a:solidFill>
                  <a:srgbClr val="0000FF"/>
                </a:solidFill>
              </a:rPr>
              <a:t>Viết</a:t>
            </a:r>
            <a:endParaRPr sz="7800">
              <a:solidFill>
                <a:srgbClr val="0000FF"/>
              </a:solidFill>
            </a:endParaRPr>
          </a:p>
        </p:txBody>
      </p:sp>
      <p:sp>
        <p:nvSpPr>
          <p:cNvPr id="2158" name="Google Shape;2158;p12"/>
          <p:cNvSpPr txBox="1">
            <a:spLocks noGrp="1"/>
          </p:cNvSpPr>
          <p:nvPr>
            <p:ph type="title" idx="2"/>
          </p:nvPr>
        </p:nvSpPr>
        <p:spPr>
          <a:xfrm>
            <a:off x="3994750" y="1253225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FF0000"/>
                </a:solidFill>
              </a:rPr>
              <a:t>2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2159" name="Google Shape;2159;p1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160" name="Google Shape;2160;p1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1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1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1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1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6" name="Google Shape;2166;p12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7" name="Google Shape;2167;p12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8" name="Google Shape;2168;p12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69" name="Google Shape;2169;p12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70" name="Google Shape;2170;p12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71" name="Google Shape;2171;p12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12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12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12"/>
          <p:cNvSpPr txBox="1"/>
          <p:nvPr/>
        </p:nvSpPr>
        <p:spPr>
          <a:xfrm>
            <a:off x="2842625" y="3327275"/>
            <a:ext cx="3638400" cy="69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" sz="33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Sen nở thắm hồ.</a:t>
            </a:r>
            <a:endParaRPr sz="33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9" name="Google Shape;21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77" y="1041992"/>
            <a:ext cx="7616260" cy="344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14"/>
          <p:cNvSpPr/>
          <p:nvPr/>
        </p:nvSpPr>
        <p:spPr>
          <a:xfrm rot="126755">
            <a:off x="2130001" y="1026919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1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1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14"/>
          <p:cNvSpPr txBox="1">
            <a:spLocks noGrp="1"/>
          </p:cNvSpPr>
          <p:nvPr>
            <p:ph type="title"/>
          </p:nvPr>
        </p:nvSpPr>
        <p:spPr>
          <a:xfrm>
            <a:off x="2574074" y="26137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100">
                <a:solidFill>
                  <a:srgbClr val="0000FF"/>
                </a:solidFill>
              </a:rPr>
              <a:t>Kể chuyện</a:t>
            </a:r>
            <a:endParaRPr sz="7100">
              <a:solidFill>
                <a:srgbClr val="0000FF"/>
              </a:solidFill>
            </a:endParaRPr>
          </a:p>
        </p:txBody>
      </p:sp>
      <p:sp>
        <p:nvSpPr>
          <p:cNvPr id="2188" name="Google Shape;2188;p14"/>
          <p:cNvSpPr txBox="1">
            <a:spLocks noGrp="1"/>
          </p:cNvSpPr>
          <p:nvPr>
            <p:ph type="title" idx="2"/>
          </p:nvPr>
        </p:nvSpPr>
        <p:spPr>
          <a:xfrm>
            <a:off x="4186346" y="1220674"/>
            <a:ext cx="10326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4500">
                <a:solidFill>
                  <a:srgbClr val="FF0000"/>
                </a:solidFill>
              </a:rPr>
              <a:t>3</a:t>
            </a:r>
            <a:endParaRPr sz="4500">
              <a:solidFill>
                <a:srgbClr val="FF0000"/>
              </a:solidFill>
            </a:endParaRPr>
          </a:p>
        </p:txBody>
      </p:sp>
      <p:grpSp>
        <p:nvGrpSpPr>
          <p:cNvPr id="2189" name="Google Shape;2189;p1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190" name="Google Shape;2190;p1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5" name="Google Shape;2195;p1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6" name="Google Shape;2196;p1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7" name="Google Shape;2197;p1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8" name="Google Shape;2198;p14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199" name="Google Shape;2199;p14">
            <a:hlinkClick r:id="rId3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00" name="Google Shape;2200;p14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01" name="Google Shape;2201;p14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14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14">
            <a:hlinkClick r:id="rId7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15"/>
          <p:cNvSpPr txBox="1">
            <a:spLocks noGrp="1"/>
          </p:cNvSpPr>
          <p:nvPr>
            <p:ph type="title" idx="4294967295"/>
          </p:nvPr>
        </p:nvSpPr>
        <p:spPr>
          <a:xfrm>
            <a:off x="713255" y="-40096"/>
            <a:ext cx="7705725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chemeClr val="dk1"/>
                </a:solidFill>
              </a:rPr>
              <a:t>Gà nâu và vịt xám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209" name="Google Shape;2209;p15"/>
          <p:cNvSpPr txBox="1">
            <a:spLocks noGrp="1"/>
          </p:cNvSpPr>
          <p:nvPr>
            <p:ph type="title" idx="4294967295"/>
          </p:nvPr>
        </p:nvSpPr>
        <p:spPr>
          <a:xfrm>
            <a:off x="8513763" y="392588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210" name="Google Shape;2210;p15"/>
          <p:cNvSpPr txBox="1">
            <a:spLocks noGrp="1"/>
          </p:cNvSpPr>
          <p:nvPr>
            <p:ph type="title" idx="4294967295"/>
          </p:nvPr>
        </p:nvSpPr>
        <p:spPr>
          <a:xfrm>
            <a:off x="8513763" y="154463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11" name="Google Shape;2211;p15"/>
          <p:cNvSpPr txBox="1">
            <a:spLocks noGrp="1"/>
          </p:cNvSpPr>
          <p:nvPr>
            <p:ph type="title" idx="4294967295"/>
          </p:nvPr>
        </p:nvSpPr>
        <p:spPr>
          <a:xfrm>
            <a:off x="8513763" y="2755900"/>
            <a:ext cx="630237" cy="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05</a:t>
            </a:r>
            <a:endParaRPr/>
          </a:p>
        </p:txBody>
      </p:sp>
      <p:pic>
        <p:nvPicPr>
          <p:cNvPr id="2212" name="Google Shape;2212;p15" descr="https://i.vdoc.vn/data/image/2020/09/08/giai-bai-tap-tieng-viet-lop-1-sach-ket-noi-trang-82-bai-35-on-tap-va-ke-chuyen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136" y="482555"/>
            <a:ext cx="3108922" cy="208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15" descr="https://i.vdoc.vn/data/image/2020/09/08/giai-bai-tap-tieng-viet-lop-1-sach-ket-noi-trang-82-bai-35-on-tap-va-ke-chuyen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72" y="515941"/>
            <a:ext cx="2987470" cy="202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15" descr="https://i.vdoc.vn/data/image/2020/09/08/giai-bai-tap-tieng-viet-lop-1-sach-ket-noi-trang-82-bai-35-on-tap-va-ke-chuyen-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4381" y="2755900"/>
            <a:ext cx="3211413" cy="219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15" descr="https://i.vdoc.vn/data/image/2020/09/08/giai-bai-tap-tieng-viet-lop-1-sach-ket-noi-trang-82-bai-35-on-tap-va-ke-chuyen-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3656" y="2755900"/>
            <a:ext cx="2987470" cy="210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17"/>
          <p:cNvSpPr txBox="1">
            <a:spLocks noGrp="1"/>
          </p:cNvSpPr>
          <p:nvPr>
            <p:ph type="title"/>
          </p:nvPr>
        </p:nvSpPr>
        <p:spPr>
          <a:xfrm>
            <a:off x="5088563" y="948341"/>
            <a:ext cx="3024162" cy="11146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Hằng ngày, gà nâu và vịt xám làm gì?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6" name="Google Shape;2226;p17"/>
          <p:cNvSpPr/>
          <p:nvPr/>
        </p:nvSpPr>
        <p:spPr>
          <a:xfrm>
            <a:off x="5178550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17"/>
          <p:cNvSpPr/>
          <p:nvPr/>
        </p:nvSpPr>
        <p:spPr>
          <a:xfrm>
            <a:off x="5596738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17"/>
          <p:cNvSpPr/>
          <p:nvPr/>
        </p:nvSpPr>
        <p:spPr>
          <a:xfrm>
            <a:off x="6014925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17"/>
          <p:cNvSpPr/>
          <p:nvPr/>
        </p:nvSpPr>
        <p:spPr>
          <a:xfrm>
            <a:off x="6433113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17"/>
          <p:cNvSpPr/>
          <p:nvPr/>
        </p:nvSpPr>
        <p:spPr>
          <a:xfrm>
            <a:off x="6851300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17"/>
          <p:cNvSpPr/>
          <p:nvPr/>
        </p:nvSpPr>
        <p:spPr>
          <a:xfrm>
            <a:off x="7269488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17"/>
          <p:cNvSpPr/>
          <p:nvPr/>
        </p:nvSpPr>
        <p:spPr>
          <a:xfrm>
            <a:off x="7687675" y="2399775"/>
            <a:ext cx="328200" cy="8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17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17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17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17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7" name="Google Shape;2237;p1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238" name="Google Shape;2238;p1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3" name="Google Shape;2243;p17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4" name="Google Shape;2244;p17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5" name="Google Shape;2245;p17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6" name="Google Shape;2246;p17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7" name="Google Shape;2247;p17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8" name="Google Shape;2248;p17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49" name="Google Shape;2249;p17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0" name="Google Shape;2250;p17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17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2" name="Google Shape;2252;p17" descr="Giải Bài tập Tiếng Việt lớp 1 trang 82 Bài 35: Ôn tập và kể chuyện"/>
          <p:cNvPicPr preferRelativeResize="0"/>
          <p:nvPr/>
        </p:nvPicPr>
        <p:blipFill rotWithShape="1">
          <a:blip r:embed="rId8">
            <a:alphaModFix/>
          </a:blip>
          <a:srcRect l="2570"/>
          <a:stretch/>
        </p:blipFill>
        <p:spPr>
          <a:xfrm>
            <a:off x="645523" y="1152314"/>
            <a:ext cx="4253402" cy="3372538"/>
          </a:xfrm>
          <a:prstGeom prst="rect">
            <a:avLst/>
          </a:prstGeom>
          <a:noFill/>
          <a:ln>
            <a:noFill/>
          </a:ln>
        </p:spPr>
      </p:pic>
      <p:sp>
        <p:nvSpPr>
          <p:cNvPr id="2253" name="Google Shape;2253;p17"/>
          <p:cNvSpPr/>
          <p:nvPr/>
        </p:nvSpPr>
        <p:spPr>
          <a:xfrm>
            <a:off x="5088563" y="2901459"/>
            <a:ext cx="3024162" cy="156966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Hằng ngày, gà nâu và vịt xám ríu rít vượt sông cạn để kiếm ăn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18"/>
          <p:cNvSpPr/>
          <p:nvPr/>
        </p:nvSpPr>
        <p:spPr>
          <a:xfrm>
            <a:off x="4744109" y="1425321"/>
            <a:ext cx="2753100" cy="275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9" name="Google Shape;2259;p18"/>
          <p:cNvGrpSpPr/>
          <p:nvPr/>
        </p:nvGrpSpPr>
        <p:grpSpPr>
          <a:xfrm>
            <a:off x="4447895" y="1103914"/>
            <a:ext cx="3315932" cy="1197706"/>
            <a:chOff x="1248039" y="988974"/>
            <a:chExt cx="3563985" cy="1287302"/>
          </a:xfrm>
        </p:grpSpPr>
        <p:sp>
          <p:nvSpPr>
            <p:cNvPr id="2260" name="Google Shape;2260;p18"/>
            <p:cNvSpPr/>
            <p:nvPr/>
          </p:nvSpPr>
          <p:spPr>
            <a:xfrm rot="-426035">
              <a:off x="1301990" y="1162407"/>
              <a:ext cx="1088284" cy="94043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8"/>
            <p:cNvSpPr/>
            <p:nvPr/>
          </p:nvSpPr>
          <p:spPr>
            <a:xfrm rot="4539555">
              <a:off x="3677555" y="1162426"/>
              <a:ext cx="1088288" cy="940397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2" name="Google Shape;2262;p18"/>
          <p:cNvSpPr/>
          <p:nvPr/>
        </p:nvSpPr>
        <p:spPr>
          <a:xfrm>
            <a:off x="1365365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p18"/>
          <p:cNvSpPr/>
          <p:nvPr/>
        </p:nvSpPr>
        <p:spPr>
          <a:xfrm>
            <a:off x="1783553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18"/>
          <p:cNvSpPr/>
          <p:nvPr/>
        </p:nvSpPr>
        <p:spPr>
          <a:xfrm>
            <a:off x="2201740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18"/>
          <p:cNvSpPr/>
          <p:nvPr/>
        </p:nvSpPr>
        <p:spPr>
          <a:xfrm>
            <a:off x="2619928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18"/>
          <p:cNvSpPr/>
          <p:nvPr/>
        </p:nvSpPr>
        <p:spPr>
          <a:xfrm>
            <a:off x="3038115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18"/>
          <p:cNvSpPr/>
          <p:nvPr/>
        </p:nvSpPr>
        <p:spPr>
          <a:xfrm>
            <a:off x="3456303" y="239977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8" name="Google Shape;2268;p1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269" name="Google Shape;2269;p1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1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5" name="Google Shape;2275;p1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6" name="Google Shape;2276;p18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7" name="Google Shape;2277;p18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8" name="Google Shape;2278;p18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79" name="Google Shape;2279;p18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80" name="Google Shape;2280;p18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18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18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18"/>
          <p:cNvSpPr txBox="1"/>
          <p:nvPr/>
        </p:nvSpPr>
        <p:spPr>
          <a:xfrm>
            <a:off x="822797" y="1037867"/>
            <a:ext cx="3742754" cy="11146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Chuyện gì xảy ra khiến gà nâu không thể sang sông?</a:t>
            </a:r>
            <a:endParaRPr sz="28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284" name="Google Shape;2284;p18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18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18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18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18"/>
          <p:cNvSpPr/>
          <p:nvPr/>
        </p:nvSpPr>
        <p:spPr>
          <a:xfrm>
            <a:off x="1031275" y="2963320"/>
            <a:ext cx="3257910" cy="1200329"/>
          </a:xfrm>
          <a:prstGeom prst="rect">
            <a:avLst/>
          </a:prstGeom>
          <a:solidFill>
            <a:srgbClr val="C3C3C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năm, nước lớn khiến gà nâu không thể sang sông.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9" name="Google Shape;2289;p18" descr="https://i.vdoc.vn/data/image/2020/09/08/giai-bai-tap-tieng-viet-lop-1-sach-ket-noi-trang-82-bai-35-on-tap-va-ke-chuyen-3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4109" y="1407021"/>
            <a:ext cx="3672141" cy="29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19"/>
          <p:cNvSpPr txBox="1">
            <a:spLocks noGrp="1"/>
          </p:cNvSpPr>
          <p:nvPr>
            <p:ph type="title"/>
          </p:nvPr>
        </p:nvSpPr>
        <p:spPr>
          <a:xfrm>
            <a:off x="5393197" y="777562"/>
            <a:ext cx="2509125" cy="8155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Vịt đã làm gì để giúp gà?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5" name="Google Shape;2295;p19"/>
          <p:cNvSpPr/>
          <p:nvPr/>
        </p:nvSpPr>
        <p:spPr>
          <a:xfrm>
            <a:off x="5178550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19"/>
          <p:cNvSpPr/>
          <p:nvPr/>
        </p:nvSpPr>
        <p:spPr>
          <a:xfrm>
            <a:off x="5596738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19"/>
          <p:cNvSpPr/>
          <p:nvPr/>
        </p:nvSpPr>
        <p:spPr>
          <a:xfrm>
            <a:off x="6014925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19"/>
          <p:cNvSpPr/>
          <p:nvPr/>
        </p:nvSpPr>
        <p:spPr>
          <a:xfrm>
            <a:off x="6433113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19"/>
          <p:cNvSpPr/>
          <p:nvPr/>
        </p:nvSpPr>
        <p:spPr>
          <a:xfrm>
            <a:off x="6851300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19"/>
          <p:cNvSpPr/>
          <p:nvPr/>
        </p:nvSpPr>
        <p:spPr>
          <a:xfrm>
            <a:off x="7269488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19"/>
          <p:cNvSpPr/>
          <p:nvPr/>
        </p:nvSpPr>
        <p:spPr>
          <a:xfrm>
            <a:off x="7687675" y="1857504"/>
            <a:ext cx="328200" cy="86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19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19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19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19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6" name="Google Shape;2306;p1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07" name="Google Shape;2307;p1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1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1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1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1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2" name="Google Shape;2312;p1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3" name="Google Shape;2313;p1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4" name="Google Shape;2314;p1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5" name="Google Shape;2315;p19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6" name="Google Shape;2316;p19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7" name="Google Shape;2317;p19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18" name="Google Shape;2318;p1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19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19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19"/>
          <p:cNvSpPr/>
          <p:nvPr/>
        </p:nvSpPr>
        <p:spPr>
          <a:xfrm>
            <a:off x="4970357" y="2311461"/>
            <a:ext cx="3384146" cy="21236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giúp gà, vịt hằng ngày lầm lũi đi tìm thức ăn mang về phần bạn. Rồi sau này, vịt hằng ngày cõng </a:t>
            </a:r>
            <a:r>
              <a:rPr lang="en" sz="2200" b="1">
                <a:solidFill>
                  <a:schemeClr val="dk1"/>
                </a:solidFill>
              </a:rPr>
              <a:t>gà</a:t>
            </a:r>
            <a:r>
              <a:rPr lang="en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qua sông để tự kiếm ăn.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2" name="Google Shape;2322;p19" descr="https://i.vdoc.vn/data/image/2020/09/08/giai-bai-tap-tieng-viet-lop-1-sach-ket-noi-trang-82-bai-35-on-tap-va-ke-chuyen-4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876" y="1171777"/>
            <a:ext cx="4225407" cy="313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20"/>
          <p:cNvSpPr/>
          <p:nvPr/>
        </p:nvSpPr>
        <p:spPr>
          <a:xfrm>
            <a:off x="4744109" y="1425321"/>
            <a:ext cx="2753100" cy="275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8" name="Google Shape;2328;p20"/>
          <p:cNvGrpSpPr/>
          <p:nvPr/>
        </p:nvGrpSpPr>
        <p:grpSpPr>
          <a:xfrm>
            <a:off x="4447895" y="1103914"/>
            <a:ext cx="3315932" cy="1197706"/>
            <a:chOff x="1248039" y="988974"/>
            <a:chExt cx="3563985" cy="1287302"/>
          </a:xfrm>
        </p:grpSpPr>
        <p:sp>
          <p:nvSpPr>
            <p:cNvPr id="2329" name="Google Shape;2329;p20"/>
            <p:cNvSpPr/>
            <p:nvPr/>
          </p:nvSpPr>
          <p:spPr>
            <a:xfrm rot="-426035">
              <a:off x="1301990" y="1162407"/>
              <a:ext cx="1088284" cy="94043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0"/>
            <p:cNvSpPr/>
            <p:nvPr/>
          </p:nvSpPr>
          <p:spPr>
            <a:xfrm rot="4539555">
              <a:off x="3677555" y="1162426"/>
              <a:ext cx="1088288" cy="940397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1" name="Google Shape;2331;p20"/>
          <p:cNvSpPr/>
          <p:nvPr/>
        </p:nvSpPr>
        <p:spPr>
          <a:xfrm>
            <a:off x="1441521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20"/>
          <p:cNvSpPr/>
          <p:nvPr/>
        </p:nvSpPr>
        <p:spPr>
          <a:xfrm>
            <a:off x="1859709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20"/>
          <p:cNvSpPr/>
          <p:nvPr/>
        </p:nvSpPr>
        <p:spPr>
          <a:xfrm>
            <a:off x="2277896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20"/>
          <p:cNvSpPr/>
          <p:nvPr/>
        </p:nvSpPr>
        <p:spPr>
          <a:xfrm>
            <a:off x="2696084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20"/>
          <p:cNvSpPr/>
          <p:nvPr/>
        </p:nvSpPr>
        <p:spPr>
          <a:xfrm>
            <a:off x="3114271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20"/>
          <p:cNvSpPr/>
          <p:nvPr/>
        </p:nvSpPr>
        <p:spPr>
          <a:xfrm>
            <a:off x="3532459" y="2954625"/>
            <a:ext cx="328200" cy="86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7" name="Google Shape;2337;p2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38" name="Google Shape;2338;p2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2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3" name="Google Shape;2343;p20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4" name="Google Shape;2344;p20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5" name="Google Shape;2345;p20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0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0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0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0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20"/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20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20"/>
          <p:cNvSpPr txBox="1"/>
          <p:nvPr/>
        </p:nvSpPr>
        <p:spPr>
          <a:xfrm>
            <a:off x="1169329" y="1316276"/>
            <a:ext cx="3124997" cy="111467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Thương vịt vất vả, gà làm gì để giúp vịt?</a:t>
            </a:r>
            <a:endParaRPr sz="28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3" name="Google Shape;2353;p20"/>
          <p:cNvSpPr/>
          <p:nvPr/>
        </p:nvSpPr>
        <p:spPr>
          <a:xfrm>
            <a:off x="4792283" y="367759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20"/>
          <p:cNvSpPr/>
          <p:nvPr/>
        </p:nvSpPr>
        <p:spPr>
          <a:xfrm>
            <a:off x="297641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20"/>
          <p:cNvSpPr/>
          <p:nvPr/>
        </p:nvSpPr>
        <p:spPr>
          <a:xfrm>
            <a:off x="358170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Â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20"/>
          <p:cNvSpPr/>
          <p:nvPr/>
        </p:nvSpPr>
        <p:spPr>
          <a:xfrm>
            <a:off x="4186993" y="364633"/>
            <a:ext cx="352416" cy="333900"/>
          </a:xfrm>
          <a:prstGeom prst="rect">
            <a:avLst/>
          </a:prstGeom>
          <a:solidFill>
            <a:srgbClr val="BCD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20"/>
          <p:cNvSpPr/>
          <p:nvPr/>
        </p:nvSpPr>
        <p:spPr>
          <a:xfrm>
            <a:off x="1067129" y="3518170"/>
            <a:ext cx="325791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Thương vịt vất vả, gà ấp trứng giúp vịt.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8" name="Google Shape;2358;p20" descr="https://i.vdoc.vn/data/image/2020/09/08/giai-bai-tap-tieng-viet-lop-1-sach-ket-noi-trang-82-bai-35-on-tap-va-ke-chuyen-5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66232" y="1342175"/>
            <a:ext cx="3567393" cy="3006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2"/>
          <p:cNvSpPr/>
          <p:nvPr/>
        </p:nvSpPr>
        <p:spPr>
          <a:xfrm rot="-344">
            <a:off x="5275800" y="692601"/>
            <a:ext cx="3000000" cy="4256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2"/>
          <p:cNvSpPr txBox="1">
            <a:spLocks noGrp="1"/>
          </p:cNvSpPr>
          <p:nvPr>
            <p:ph type="title"/>
          </p:nvPr>
        </p:nvSpPr>
        <p:spPr>
          <a:xfrm>
            <a:off x="877900" y="4730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solidFill>
                  <a:srgbClr val="FF0000"/>
                </a:solidFill>
              </a:rPr>
              <a:t>NỐI: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621" name="Google Shape;1621;p2"/>
          <p:cNvSpPr/>
          <p:nvPr/>
        </p:nvSpPr>
        <p:spPr>
          <a:xfrm rot="4965428">
            <a:off x="7814536" y="1120304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2"/>
          <p:cNvSpPr/>
          <p:nvPr/>
        </p:nvSpPr>
        <p:spPr>
          <a:xfrm rot="-4965428" flipH="1">
            <a:off x="4995964" y="1120304"/>
            <a:ext cx="761148" cy="65768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2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2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5" name="Google Shape;1625;p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26" name="Google Shape;1626;p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1" name="Google Shape;1631;p2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2" name="Google Shape;1632;p2">
            <a:hlinkClick r:id="rId6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3" name="Google Shape;1633;p2">
            <a:hlinkClick r:id="rId7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4" name="Google Shape;1634;p2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5" name="Google Shape;1635;p2">
            <a:hlinkClick r:id="rId8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6" name="Google Shape;1636;p2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37" name="Google Shape;1637;p2">
            <a:hlinkClick r:id="rId9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2"/>
          <p:cNvSpPr txBox="1"/>
          <p:nvPr/>
        </p:nvSpPr>
        <p:spPr>
          <a:xfrm>
            <a:off x="1396025" y="6200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2"/>
          <p:cNvSpPr txBox="1"/>
          <p:nvPr/>
        </p:nvSpPr>
        <p:spPr>
          <a:xfrm>
            <a:off x="1355675" y="13781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ơ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2"/>
          <p:cNvSpPr txBox="1"/>
          <p:nvPr/>
        </p:nvSpPr>
        <p:spPr>
          <a:xfrm>
            <a:off x="1355675" y="20639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2"/>
          <p:cNvSpPr txBox="1"/>
          <p:nvPr/>
        </p:nvSpPr>
        <p:spPr>
          <a:xfrm>
            <a:off x="1355675" y="27497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2"/>
          <p:cNvSpPr txBox="1"/>
          <p:nvPr/>
        </p:nvSpPr>
        <p:spPr>
          <a:xfrm>
            <a:off x="1355675" y="35117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2"/>
          <p:cNvSpPr txBox="1"/>
          <p:nvPr/>
        </p:nvSpPr>
        <p:spPr>
          <a:xfrm>
            <a:off x="1355675" y="43091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2"/>
          <p:cNvSpPr txBox="1"/>
          <p:nvPr/>
        </p:nvSpPr>
        <p:spPr>
          <a:xfrm>
            <a:off x="6793200" y="13271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ê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2"/>
          <p:cNvSpPr txBox="1"/>
          <p:nvPr/>
        </p:nvSpPr>
        <p:spPr>
          <a:xfrm>
            <a:off x="6814900" y="5735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"/>
          <p:cNvSpPr txBox="1"/>
          <p:nvPr/>
        </p:nvSpPr>
        <p:spPr>
          <a:xfrm>
            <a:off x="6793188" y="20807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2"/>
          <p:cNvSpPr txBox="1"/>
          <p:nvPr/>
        </p:nvSpPr>
        <p:spPr>
          <a:xfrm>
            <a:off x="6793188" y="28343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   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2"/>
          <p:cNvSpPr txBox="1"/>
          <p:nvPr/>
        </p:nvSpPr>
        <p:spPr>
          <a:xfrm>
            <a:off x="6769951" y="3587900"/>
            <a:ext cx="851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  m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2"/>
          <p:cNvSpPr txBox="1"/>
          <p:nvPr/>
        </p:nvSpPr>
        <p:spPr>
          <a:xfrm>
            <a:off x="6769801" y="4372025"/>
            <a:ext cx="851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   m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2"/>
          <p:cNvSpPr txBox="1"/>
          <p:nvPr/>
        </p:nvSpPr>
        <p:spPr>
          <a:xfrm>
            <a:off x="3475000" y="6200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ơn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2"/>
          <p:cNvSpPr txBox="1"/>
          <p:nvPr/>
        </p:nvSpPr>
        <p:spPr>
          <a:xfrm>
            <a:off x="3475000" y="13820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ôn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2"/>
          <p:cNvSpPr txBox="1"/>
          <p:nvPr/>
        </p:nvSpPr>
        <p:spPr>
          <a:xfrm>
            <a:off x="3475000" y="20678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2"/>
          <p:cNvSpPr txBox="1"/>
          <p:nvPr/>
        </p:nvSpPr>
        <p:spPr>
          <a:xfrm>
            <a:off x="3475000" y="27536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ân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2"/>
          <p:cNvSpPr txBox="1"/>
          <p:nvPr/>
        </p:nvSpPr>
        <p:spPr>
          <a:xfrm>
            <a:off x="3475000" y="34394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2"/>
          <p:cNvSpPr txBox="1"/>
          <p:nvPr/>
        </p:nvSpPr>
        <p:spPr>
          <a:xfrm>
            <a:off x="3475000" y="42776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2"/>
          <p:cNvSpPr txBox="1"/>
          <p:nvPr/>
        </p:nvSpPr>
        <p:spPr>
          <a:xfrm>
            <a:off x="4465600" y="42776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2"/>
          <p:cNvSpPr txBox="1"/>
          <p:nvPr/>
        </p:nvSpPr>
        <p:spPr>
          <a:xfrm>
            <a:off x="4465600" y="34394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ăm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2"/>
          <p:cNvSpPr txBox="1"/>
          <p:nvPr/>
        </p:nvSpPr>
        <p:spPr>
          <a:xfrm>
            <a:off x="4465600" y="27536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2"/>
          <p:cNvSpPr txBox="1"/>
          <p:nvPr/>
        </p:nvSpPr>
        <p:spPr>
          <a:xfrm>
            <a:off x="4465600" y="2067800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2"/>
          <p:cNvSpPr txBox="1"/>
          <p:nvPr/>
        </p:nvSpPr>
        <p:spPr>
          <a:xfrm>
            <a:off x="4465600" y="1378763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2"/>
          <p:cNvSpPr txBox="1"/>
          <p:nvPr/>
        </p:nvSpPr>
        <p:spPr>
          <a:xfrm>
            <a:off x="4465600" y="616763"/>
            <a:ext cx="806400" cy="49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ên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2" name="Google Shape;1662;p2"/>
          <p:cNvCxnSpPr>
            <a:stCxn id="1638" idx="3"/>
            <a:endCxn id="1652" idx="1"/>
          </p:cNvCxnSpPr>
          <p:nvPr/>
        </p:nvCxnSpPr>
        <p:spPr>
          <a:xfrm>
            <a:off x="2202425" y="866300"/>
            <a:ext cx="1272600" cy="1447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3" name="Google Shape;1663;p2"/>
          <p:cNvCxnSpPr>
            <a:stCxn id="1639" idx="3"/>
            <a:endCxn id="1650" idx="1"/>
          </p:cNvCxnSpPr>
          <p:nvPr/>
        </p:nvCxnSpPr>
        <p:spPr>
          <a:xfrm rot="10800000" flipH="1">
            <a:off x="2162075" y="866300"/>
            <a:ext cx="1312800" cy="758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4" name="Google Shape;1664;p2"/>
          <p:cNvCxnSpPr>
            <a:stCxn id="1640" idx="3"/>
          </p:cNvCxnSpPr>
          <p:nvPr/>
        </p:nvCxnSpPr>
        <p:spPr>
          <a:xfrm rot="10800000" flipH="1">
            <a:off x="2162075" y="1628300"/>
            <a:ext cx="1312800" cy="681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5" name="Google Shape;1665;p2"/>
          <p:cNvCxnSpPr>
            <a:stCxn id="1641" idx="3"/>
            <a:endCxn id="1655" idx="1"/>
          </p:cNvCxnSpPr>
          <p:nvPr/>
        </p:nvCxnSpPr>
        <p:spPr>
          <a:xfrm>
            <a:off x="2162075" y="2996000"/>
            <a:ext cx="1312800" cy="1527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6" name="Google Shape;1666;p2"/>
          <p:cNvCxnSpPr>
            <a:endCxn id="1653" idx="1"/>
          </p:cNvCxnSpPr>
          <p:nvPr/>
        </p:nvCxnSpPr>
        <p:spPr>
          <a:xfrm rot="10800000" flipH="1">
            <a:off x="2162200" y="2999900"/>
            <a:ext cx="1312800" cy="159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7" name="Google Shape;1667;p2"/>
          <p:cNvCxnSpPr>
            <a:stCxn id="1642" idx="3"/>
            <a:endCxn id="1654" idx="1"/>
          </p:cNvCxnSpPr>
          <p:nvPr/>
        </p:nvCxnSpPr>
        <p:spPr>
          <a:xfrm rot="10800000" flipH="1">
            <a:off x="2162075" y="3685700"/>
            <a:ext cx="1312800" cy="72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8" name="Google Shape;1668;p2"/>
          <p:cNvCxnSpPr>
            <a:stCxn id="1644" idx="1"/>
          </p:cNvCxnSpPr>
          <p:nvPr/>
        </p:nvCxnSpPr>
        <p:spPr>
          <a:xfrm rot="10800000">
            <a:off x="5271900" y="957800"/>
            <a:ext cx="1521300" cy="61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69" name="Google Shape;1669;p2"/>
          <p:cNvCxnSpPr>
            <a:endCxn id="1660" idx="3"/>
          </p:cNvCxnSpPr>
          <p:nvPr/>
        </p:nvCxnSpPr>
        <p:spPr>
          <a:xfrm rot="10800000">
            <a:off x="5272000" y="1625063"/>
            <a:ext cx="1538700" cy="713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0" name="Google Shape;1670;p2"/>
          <p:cNvCxnSpPr/>
          <p:nvPr/>
        </p:nvCxnSpPr>
        <p:spPr>
          <a:xfrm flipH="1">
            <a:off x="5279329" y="805823"/>
            <a:ext cx="1540830" cy="222311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1" name="Google Shape;1671;p2"/>
          <p:cNvCxnSpPr>
            <a:stCxn id="1647" idx="1"/>
          </p:cNvCxnSpPr>
          <p:nvPr/>
        </p:nvCxnSpPr>
        <p:spPr>
          <a:xfrm rot="10800000">
            <a:off x="5243688" y="2309000"/>
            <a:ext cx="1549500" cy="77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2" name="Google Shape;1672;p2"/>
          <p:cNvCxnSpPr>
            <a:stCxn id="1649" idx="1"/>
          </p:cNvCxnSpPr>
          <p:nvPr/>
        </p:nvCxnSpPr>
        <p:spPr>
          <a:xfrm rot="10800000">
            <a:off x="5279101" y="3620525"/>
            <a:ext cx="1490700" cy="997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73" name="Google Shape;1673;p2"/>
          <p:cNvCxnSpPr/>
          <p:nvPr/>
        </p:nvCxnSpPr>
        <p:spPr>
          <a:xfrm flipH="1">
            <a:off x="5303943" y="3838991"/>
            <a:ext cx="1481916" cy="74793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21"/>
          <p:cNvSpPr/>
          <p:nvPr/>
        </p:nvSpPr>
        <p:spPr>
          <a:xfrm rot="126755">
            <a:off x="1458675" y="708746"/>
            <a:ext cx="6313518" cy="3626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21"/>
          <p:cNvSpPr/>
          <p:nvPr/>
        </p:nvSpPr>
        <p:spPr>
          <a:xfrm rot="-135875">
            <a:off x="1170329" y="187171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21"/>
          <p:cNvSpPr/>
          <p:nvPr/>
        </p:nvSpPr>
        <p:spPr>
          <a:xfrm rot="4829593">
            <a:off x="7184240" y="37839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6" name="Google Shape;2366;p2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67" name="Google Shape;2367;p2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2" name="Google Shape;2372;p2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3" name="Google Shape;2373;p2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4" name="Google Shape;2374;p21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5" name="Google Shape;2375;p21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6" name="Google Shape;2376;p21">
            <a:hlinkClick r:id="rId5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7" name="Google Shape;2377;p21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78" name="Google Shape;2378;p21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1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21">
            <a:hlinkClick r:id="rId8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21"/>
          <p:cNvSpPr txBox="1"/>
          <p:nvPr/>
        </p:nvSpPr>
        <p:spPr>
          <a:xfrm>
            <a:off x="1600204" y="1140589"/>
            <a:ext cx="603045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Ý nghĩa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Chúng ta đều có tình bạn đẹp, gắn bó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Bạn bè luôn luôn phải giúp đỡ và bảo vệ lẫn nhau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22"/>
          <p:cNvSpPr txBox="1">
            <a:spLocks noGrp="1"/>
          </p:cNvSpPr>
          <p:nvPr>
            <p:ph type="title" idx="4294967295"/>
          </p:nvPr>
        </p:nvSpPr>
        <p:spPr>
          <a:xfrm>
            <a:off x="713255" y="-40096"/>
            <a:ext cx="7705725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chemeClr val="dk1"/>
                </a:solidFill>
              </a:rPr>
              <a:t>Gà nâu và vịt xám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2387" name="Google Shape;2387;p22"/>
          <p:cNvSpPr txBox="1">
            <a:spLocks noGrp="1"/>
          </p:cNvSpPr>
          <p:nvPr>
            <p:ph type="title" idx="4294967295"/>
          </p:nvPr>
        </p:nvSpPr>
        <p:spPr>
          <a:xfrm>
            <a:off x="8513763" y="392588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388" name="Google Shape;2388;p22"/>
          <p:cNvSpPr txBox="1">
            <a:spLocks noGrp="1"/>
          </p:cNvSpPr>
          <p:nvPr>
            <p:ph type="title" idx="4294967295"/>
          </p:nvPr>
        </p:nvSpPr>
        <p:spPr>
          <a:xfrm>
            <a:off x="8513763" y="1544638"/>
            <a:ext cx="630237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89" name="Google Shape;2389;p22"/>
          <p:cNvSpPr txBox="1">
            <a:spLocks noGrp="1"/>
          </p:cNvSpPr>
          <p:nvPr>
            <p:ph type="title" idx="4294967295"/>
          </p:nvPr>
        </p:nvSpPr>
        <p:spPr>
          <a:xfrm>
            <a:off x="8513763" y="2755900"/>
            <a:ext cx="630237" cy="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05</a:t>
            </a:r>
            <a:endParaRPr/>
          </a:p>
        </p:txBody>
      </p:sp>
      <p:pic>
        <p:nvPicPr>
          <p:cNvPr id="2390" name="Google Shape;2390;p22" descr="https://i.vdoc.vn/data/image/2020/09/08/giai-bai-tap-tieng-viet-lop-1-sach-ket-noi-trang-82-bai-35-on-tap-va-ke-chuyen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136" y="482555"/>
            <a:ext cx="3108922" cy="208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1" name="Google Shape;2391;p22" descr="https://i.vdoc.vn/data/image/2020/09/08/giai-bai-tap-tieng-viet-lop-1-sach-ket-noi-trang-82-bai-35-on-tap-va-ke-chuyen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7372" y="515941"/>
            <a:ext cx="2987470" cy="202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2" name="Google Shape;2392;p22" descr="https://i.vdoc.vn/data/image/2020/09/08/giai-bai-tap-tieng-viet-lop-1-sach-ket-noi-trang-82-bai-35-on-tap-va-ke-chuyen-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4381" y="2755900"/>
            <a:ext cx="3211413" cy="2198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3" name="Google Shape;2393;p22" descr="https://i.vdoc.vn/data/image/2020/09/08/giai-bai-tap-tieng-viet-lop-1-sach-ket-noi-trang-82-bai-35-on-tap-va-ke-chuyen-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3656" y="2755900"/>
            <a:ext cx="2987470" cy="210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8" name="Google Shape;23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051" y="396116"/>
            <a:ext cx="6283842" cy="4747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"/>
          <p:cNvSpPr txBox="1">
            <a:spLocks noGrp="1"/>
          </p:cNvSpPr>
          <p:nvPr>
            <p:ph type="ctrTitle"/>
          </p:nvPr>
        </p:nvSpPr>
        <p:spPr>
          <a:xfrm>
            <a:off x="1048350" y="1775875"/>
            <a:ext cx="72087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0000FF"/>
                </a:solidFill>
              </a:rPr>
              <a:t>BÀI 35: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>
                <a:solidFill>
                  <a:srgbClr val="0000FF"/>
                </a:solidFill>
              </a:rPr>
              <a:t>ÔN TẬP 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</a:rPr>
              <a:t>VÀ KỂ CHUYỆN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79" name="Google Shape;1679;p3"/>
          <p:cNvSpPr txBox="1">
            <a:spLocks noGrp="1"/>
          </p:cNvSpPr>
          <p:nvPr>
            <p:ph type="subTitle" idx="1"/>
          </p:nvPr>
        </p:nvSpPr>
        <p:spPr>
          <a:xfrm>
            <a:off x="1048350" y="4008592"/>
            <a:ext cx="68667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FF0000"/>
                </a:solidFill>
              </a:rPr>
              <a:t>MÔN: TIẾNG VIỆT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4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4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4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4"/>
          <p:cNvSpPr txBox="1">
            <a:spLocks noGrp="1"/>
          </p:cNvSpPr>
          <p:nvPr>
            <p:ph type="title"/>
          </p:nvPr>
        </p:nvSpPr>
        <p:spPr>
          <a:xfrm>
            <a:off x="2453074" y="2512093"/>
            <a:ext cx="3968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7400">
                <a:solidFill>
                  <a:srgbClr val="0000FF"/>
                </a:solidFill>
              </a:rPr>
              <a:t>ĐỌC</a:t>
            </a:r>
            <a:endParaRPr sz="7400">
              <a:solidFill>
                <a:srgbClr val="0000FF"/>
              </a:solidFill>
            </a:endParaRPr>
          </a:p>
        </p:txBody>
      </p:sp>
      <p:sp>
        <p:nvSpPr>
          <p:cNvPr id="1688" name="Google Shape;1688;p4"/>
          <p:cNvSpPr txBox="1">
            <a:spLocks noGrp="1"/>
          </p:cNvSpPr>
          <p:nvPr>
            <p:ph type="title" idx="2"/>
          </p:nvPr>
        </p:nvSpPr>
        <p:spPr>
          <a:xfrm>
            <a:off x="3342725" y="1548725"/>
            <a:ext cx="23049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4400">
                <a:solidFill>
                  <a:srgbClr val="FF0000"/>
                </a:solidFill>
              </a:rPr>
              <a:t>1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id="1689" name="Google Shape;1689;p4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4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1" name="Google Shape;1691;p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692" name="Google Shape;1692;p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7" name="Google Shape;1697;p4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98" name="Google Shape;1698;p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699" name="Google Shape;1699;p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0" name="Google Shape;1700;p4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1" name="Google Shape;1701;p4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2" name="Google Shape;1702;p4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03" name="Google Shape;1703;p4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8" name="Google Shape;170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875" y="1757450"/>
            <a:ext cx="4319825" cy="23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0275" y="330050"/>
            <a:ext cx="3322400" cy="45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5"/>
          <p:cNvSpPr txBox="1"/>
          <p:nvPr/>
        </p:nvSpPr>
        <p:spPr>
          <a:xfrm>
            <a:off x="3931650" y="24132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1" name="Google Shape;1711;p5"/>
          <p:cNvSpPr txBox="1"/>
          <p:nvPr/>
        </p:nvSpPr>
        <p:spPr>
          <a:xfrm>
            <a:off x="2636250" y="29466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2" name="Google Shape;1712;p5"/>
          <p:cNvSpPr txBox="1"/>
          <p:nvPr/>
        </p:nvSpPr>
        <p:spPr>
          <a:xfrm>
            <a:off x="3931650" y="29466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ăm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3" name="Google Shape;1713;p5"/>
          <p:cNvSpPr txBox="1"/>
          <p:nvPr/>
        </p:nvSpPr>
        <p:spPr>
          <a:xfrm>
            <a:off x="2636250" y="34800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ân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4" name="Google Shape;1714;p5"/>
          <p:cNvSpPr txBox="1"/>
          <p:nvPr/>
        </p:nvSpPr>
        <p:spPr>
          <a:xfrm>
            <a:off x="3931650" y="3480050"/>
            <a:ext cx="516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5" name="Google Shape;1715;p5"/>
          <p:cNvSpPr txBox="1"/>
          <p:nvPr/>
        </p:nvSpPr>
        <p:spPr>
          <a:xfrm>
            <a:off x="7208250" y="956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6" name="Google Shape;1716;p5"/>
          <p:cNvSpPr txBox="1"/>
          <p:nvPr/>
        </p:nvSpPr>
        <p:spPr>
          <a:xfrm>
            <a:off x="7208250" y="1489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7" name="Google Shape;1717;p5"/>
          <p:cNvSpPr txBox="1"/>
          <p:nvPr/>
        </p:nvSpPr>
        <p:spPr>
          <a:xfrm>
            <a:off x="7208250" y="2099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8" name="Google Shape;1718;p5"/>
          <p:cNvSpPr txBox="1"/>
          <p:nvPr/>
        </p:nvSpPr>
        <p:spPr>
          <a:xfrm>
            <a:off x="7208250" y="2632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9" name="Google Shape;1719;p5"/>
          <p:cNvSpPr txBox="1"/>
          <p:nvPr/>
        </p:nvSpPr>
        <p:spPr>
          <a:xfrm>
            <a:off x="7208250" y="32424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ên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0" name="Google Shape;1720;p5"/>
          <p:cNvSpPr txBox="1"/>
          <p:nvPr/>
        </p:nvSpPr>
        <p:spPr>
          <a:xfrm>
            <a:off x="7208250" y="37758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1" name="Google Shape;1721;p5"/>
          <p:cNvSpPr txBox="1"/>
          <p:nvPr/>
        </p:nvSpPr>
        <p:spPr>
          <a:xfrm>
            <a:off x="7208250" y="4309289"/>
            <a:ext cx="516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2" name="Google Shape;1722;p5"/>
          <p:cNvSpPr txBox="1"/>
          <p:nvPr/>
        </p:nvSpPr>
        <p:spPr>
          <a:xfrm>
            <a:off x="1254775" y="491350"/>
            <a:ext cx="36807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rgbClr val="0000FF"/>
                </a:solidFill>
                <a:latin typeface="Jua"/>
                <a:ea typeface="Jua"/>
                <a:cs typeface="Jua"/>
                <a:sym typeface="Jua"/>
              </a:rPr>
              <a:t>Ghép và đọc các tiếng: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7" name="Google Shape;1727;p6" descr="Giải Bài tập Tiếng Việt lớp 1 trang 82 Bài 35: Ôn tập và kể chuyện - Sách  Kết nối tri thức với cuộc sống - VnDoc.com"/>
          <p:cNvPicPr preferRelativeResize="0"/>
          <p:nvPr/>
        </p:nvPicPr>
        <p:blipFill rotWithShape="1">
          <a:blip r:embed="rId3">
            <a:alphaModFix/>
          </a:blip>
          <a:srcRect b="6769"/>
          <a:stretch/>
        </p:blipFill>
        <p:spPr>
          <a:xfrm>
            <a:off x="1499418" y="449604"/>
            <a:ext cx="5993163" cy="466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728" name="Google Shape;1728;p6"/>
          <p:cNvSpPr txBox="1">
            <a:spLocks noGrp="1"/>
          </p:cNvSpPr>
          <p:nvPr>
            <p:ph type="title" idx="4294967295"/>
          </p:nvPr>
        </p:nvSpPr>
        <p:spPr>
          <a:xfrm>
            <a:off x="726225" y="-920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900">
                <a:solidFill>
                  <a:srgbClr val="0000FF"/>
                </a:solidFill>
              </a:rPr>
              <a:t>Đọc các từ ngữ: </a:t>
            </a:r>
            <a:endParaRPr sz="2900">
              <a:solidFill>
                <a:srgbClr val="0000FF"/>
              </a:solidFill>
            </a:endParaRPr>
          </a:p>
        </p:txBody>
      </p:sp>
      <p:cxnSp>
        <p:nvCxnSpPr>
          <p:cNvPr id="1729" name="Google Shape;1729;p6"/>
          <p:cNvCxnSpPr/>
          <p:nvPr/>
        </p:nvCxnSpPr>
        <p:spPr>
          <a:xfrm flipH="1">
            <a:off x="4048897" y="1068493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0" name="Google Shape;1730;p6"/>
          <p:cNvCxnSpPr/>
          <p:nvPr/>
        </p:nvCxnSpPr>
        <p:spPr>
          <a:xfrm flipH="1">
            <a:off x="5296453" y="158240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1" name="Google Shape;1731;p6"/>
          <p:cNvCxnSpPr/>
          <p:nvPr/>
        </p:nvCxnSpPr>
        <p:spPr>
          <a:xfrm flipH="1">
            <a:off x="6884246" y="1554047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2" name="Google Shape;1732;p6"/>
          <p:cNvCxnSpPr/>
          <p:nvPr/>
        </p:nvCxnSpPr>
        <p:spPr>
          <a:xfrm flipH="1">
            <a:off x="3219547" y="189783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3" name="Google Shape;1733;p6"/>
          <p:cNvCxnSpPr/>
          <p:nvPr/>
        </p:nvCxnSpPr>
        <p:spPr>
          <a:xfrm flipH="1">
            <a:off x="4764814" y="2847680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4" name="Google Shape;1734;p6"/>
          <p:cNvCxnSpPr/>
          <p:nvPr/>
        </p:nvCxnSpPr>
        <p:spPr>
          <a:xfrm flipH="1">
            <a:off x="6193118" y="258540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5" name="Google Shape;1735;p6"/>
          <p:cNvCxnSpPr/>
          <p:nvPr/>
        </p:nvCxnSpPr>
        <p:spPr>
          <a:xfrm flipH="1">
            <a:off x="3719271" y="2971725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6" name="Google Shape;1736;p6"/>
          <p:cNvCxnSpPr/>
          <p:nvPr/>
        </p:nvCxnSpPr>
        <p:spPr>
          <a:xfrm flipH="1">
            <a:off x="2617029" y="3719549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7" name="Google Shape;1737;p6"/>
          <p:cNvCxnSpPr/>
          <p:nvPr/>
        </p:nvCxnSpPr>
        <p:spPr>
          <a:xfrm flipH="1">
            <a:off x="4630124" y="3903848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8" name="Google Shape;1738;p6"/>
          <p:cNvCxnSpPr/>
          <p:nvPr/>
        </p:nvCxnSpPr>
        <p:spPr>
          <a:xfrm flipH="1">
            <a:off x="6515637" y="3673472"/>
            <a:ext cx="134400" cy="43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7"/>
          <p:cNvSpPr txBox="1">
            <a:spLocks noGrp="1"/>
          </p:cNvSpPr>
          <p:nvPr>
            <p:ph type="title"/>
          </p:nvPr>
        </p:nvSpPr>
        <p:spPr>
          <a:xfrm>
            <a:off x="449492" y="150196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200">
                <a:solidFill>
                  <a:srgbClr val="0000FF"/>
                </a:solidFill>
              </a:rPr>
              <a:t>Đọc câu</a:t>
            </a:r>
            <a:endParaRPr sz="3200">
              <a:solidFill>
                <a:srgbClr val="0000FF"/>
              </a:solidFill>
            </a:endParaRPr>
          </a:p>
        </p:txBody>
      </p:sp>
      <p:sp>
        <p:nvSpPr>
          <p:cNvPr id="1744" name="Google Shape;1744;p7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7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6" name="Google Shape;1746;p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47" name="Google Shape;1747;p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2" name="Google Shape;1752;p7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3" name="Google Shape;1753;p7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4" name="Google Shape;1754;p7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5" name="Google Shape;1755;p7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6" name="Google Shape;1756;p7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7" name="Google Shape;1757;p7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58" name="Google Shape;1758;p7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9" name="Google Shape;1759;p7"/>
          <p:cNvGrpSpPr/>
          <p:nvPr/>
        </p:nvGrpSpPr>
        <p:grpSpPr>
          <a:xfrm>
            <a:off x="1330711" y="-67488"/>
            <a:ext cx="6658114" cy="4806429"/>
            <a:chOff x="1350664" y="609155"/>
            <a:chExt cx="1222637" cy="1667741"/>
          </a:xfrm>
        </p:grpSpPr>
        <p:sp>
          <p:nvSpPr>
            <p:cNvPr id="1760" name="Google Shape;1760;p7"/>
            <p:cNvSpPr/>
            <p:nvPr/>
          </p:nvSpPr>
          <p:spPr>
            <a:xfrm>
              <a:off x="1438101" y="1141696"/>
              <a:ext cx="1135200" cy="1135200"/>
            </a:xfrm>
            <a:prstGeom prst="rect">
              <a:avLst/>
            </a:prstGeom>
            <a:solidFill>
              <a:schemeClr val="dk1">
                <a:alpha val="862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1" name="Google Shape;1761;p7"/>
            <p:cNvGrpSpPr/>
            <p:nvPr/>
          </p:nvGrpSpPr>
          <p:grpSpPr>
            <a:xfrm>
              <a:off x="1616278" y="1586840"/>
              <a:ext cx="642738" cy="586957"/>
              <a:chOff x="5154300" y="1287000"/>
              <a:chExt cx="812050" cy="741575"/>
            </a:xfrm>
          </p:grpSpPr>
          <p:sp>
            <p:nvSpPr>
              <p:cNvPr id="1762" name="Google Shape;1762;p7"/>
              <p:cNvSpPr/>
              <p:nvPr/>
            </p:nvSpPr>
            <p:spPr>
              <a:xfrm>
                <a:off x="5154300" y="1287000"/>
                <a:ext cx="812050" cy="741575"/>
              </a:xfrm>
              <a:custGeom>
                <a:avLst/>
                <a:gdLst/>
                <a:ahLst/>
                <a:cxnLst/>
                <a:rect l="l" t="t" r="r" b="b"/>
                <a:pathLst>
                  <a:path w="32482" h="29663" extrusionOk="0">
                    <a:moveTo>
                      <a:pt x="7291" y="16954"/>
                    </a:moveTo>
                    <a:cubicBezTo>
                      <a:pt x="8354" y="16954"/>
                      <a:pt x="9065" y="18031"/>
                      <a:pt x="8697" y="19036"/>
                    </a:cubicBezTo>
                    <a:cubicBezTo>
                      <a:pt x="8647" y="19111"/>
                      <a:pt x="8622" y="19211"/>
                      <a:pt x="8572" y="19286"/>
                    </a:cubicBezTo>
                    <a:cubicBezTo>
                      <a:pt x="8572" y="19311"/>
                      <a:pt x="8572" y="19336"/>
                      <a:pt x="8547" y="19336"/>
                    </a:cubicBezTo>
                    <a:cubicBezTo>
                      <a:pt x="8336" y="19925"/>
                      <a:pt x="7844" y="20179"/>
                      <a:pt x="7321" y="20179"/>
                    </a:cubicBezTo>
                    <a:cubicBezTo>
                      <a:pt x="6663" y="20179"/>
                      <a:pt x="5955" y="19778"/>
                      <a:pt x="5689" y="19136"/>
                    </a:cubicBezTo>
                    <a:cubicBezTo>
                      <a:pt x="5238" y="18083"/>
                      <a:pt x="6141" y="17031"/>
                      <a:pt x="7218" y="16955"/>
                    </a:cubicBezTo>
                    <a:cubicBezTo>
                      <a:pt x="7243" y="16954"/>
                      <a:pt x="7267" y="16954"/>
                      <a:pt x="7291" y="16954"/>
                    </a:cubicBezTo>
                    <a:close/>
                    <a:moveTo>
                      <a:pt x="27063" y="17272"/>
                    </a:moveTo>
                    <a:cubicBezTo>
                      <a:pt x="27226" y="17272"/>
                      <a:pt x="27397" y="17314"/>
                      <a:pt x="27569" y="17407"/>
                    </a:cubicBezTo>
                    <a:cubicBezTo>
                      <a:pt x="27594" y="17407"/>
                      <a:pt x="27619" y="17432"/>
                      <a:pt x="27644" y="17457"/>
                    </a:cubicBezTo>
                    <a:cubicBezTo>
                      <a:pt x="28346" y="17507"/>
                      <a:pt x="28948" y="18158"/>
                      <a:pt x="28973" y="18885"/>
                    </a:cubicBezTo>
                    <a:cubicBezTo>
                      <a:pt x="28998" y="19788"/>
                      <a:pt x="28246" y="20489"/>
                      <a:pt x="27369" y="20514"/>
                    </a:cubicBezTo>
                    <a:cubicBezTo>
                      <a:pt x="26467" y="20514"/>
                      <a:pt x="25715" y="19838"/>
                      <a:pt x="25715" y="18935"/>
                    </a:cubicBezTo>
                    <a:cubicBezTo>
                      <a:pt x="25694" y="18172"/>
                      <a:pt x="26302" y="17272"/>
                      <a:pt x="27063" y="17272"/>
                    </a:cubicBezTo>
                    <a:close/>
                    <a:moveTo>
                      <a:pt x="7143" y="21517"/>
                    </a:moveTo>
                    <a:cubicBezTo>
                      <a:pt x="7569" y="21542"/>
                      <a:pt x="8020" y="21517"/>
                      <a:pt x="8446" y="21617"/>
                    </a:cubicBezTo>
                    <a:cubicBezTo>
                      <a:pt x="9198" y="21843"/>
                      <a:pt x="8973" y="22870"/>
                      <a:pt x="8271" y="22920"/>
                    </a:cubicBezTo>
                    <a:cubicBezTo>
                      <a:pt x="8202" y="22929"/>
                      <a:pt x="8133" y="22932"/>
                      <a:pt x="8063" y="22932"/>
                    </a:cubicBezTo>
                    <a:cubicBezTo>
                      <a:pt x="7700" y="22932"/>
                      <a:pt x="7325" y="22837"/>
                      <a:pt x="6968" y="22795"/>
                    </a:cubicBezTo>
                    <a:cubicBezTo>
                      <a:pt x="6542" y="22720"/>
                      <a:pt x="6116" y="22645"/>
                      <a:pt x="5689" y="22519"/>
                    </a:cubicBezTo>
                    <a:cubicBezTo>
                      <a:pt x="5113" y="22369"/>
                      <a:pt x="5288" y="21567"/>
                      <a:pt x="5815" y="21542"/>
                    </a:cubicBezTo>
                    <a:cubicBezTo>
                      <a:pt x="6266" y="21517"/>
                      <a:pt x="6692" y="21517"/>
                      <a:pt x="7143" y="21517"/>
                    </a:cubicBezTo>
                    <a:close/>
                    <a:moveTo>
                      <a:pt x="27041" y="21517"/>
                    </a:moveTo>
                    <a:cubicBezTo>
                      <a:pt x="27938" y="21517"/>
                      <a:pt x="27938" y="22946"/>
                      <a:pt x="27041" y="22946"/>
                    </a:cubicBezTo>
                    <a:cubicBezTo>
                      <a:pt x="27033" y="22946"/>
                      <a:pt x="27026" y="22946"/>
                      <a:pt x="27018" y="22945"/>
                    </a:cubicBezTo>
                    <a:cubicBezTo>
                      <a:pt x="26241" y="22920"/>
                      <a:pt x="25414" y="22870"/>
                      <a:pt x="24637" y="22770"/>
                    </a:cubicBezTo>
                    <a:cubicBezTo>
                      <a:pt x="24111" y="22695"/>
                      <a:pt x="24111" y="21793"/>
                      <a:pt x="24637" y="21717"/>
                    </a:cubicBezTo>
                    <a:cubicBezTo>
                      <a:pt x="25414" y="21617"/>
                      <a:pt x="26241" y="21542"/>
                      <a:pt x="27018" y="21517"/>
                    </a:cubicBezTo>
                    <a:cubicBezTo>
                      <a:pt x="27026" y="21517"/>
                      <a:pt x="27033" y="21517"/>
                      <a:pt x="27041" y="21517"/>
                    </a:cubicBezTo>
                    <a:close/>
                    <a:moveTo>
                      <a:pt x="19273" y="20898"/>
                    </a:moveTo>
                    <a:cubicBezTo>
                      <a:pt x="19452" y="20898"/>
                      <a:pt x="19630" y="20995"/>
                      <a:pt x="19700" y="21216"/>
                    </a:cubicBezTo>
                    <a:cubicBezTo>
                      <a:pt x="20326" y="23321"/>
                      <a:pt x="18873" y="25803"/>
                      <a:pt x="16592" y="26028"/>
                    </a:cubicBezTo>
                    <a:cubicBezTo>
                      <a:pt x="16479" y="26040"/>
                      <a:pt x="16367" y="26045"/>
                      <a:pt x="16255" y="26045"/>
                    </a:cubicBezTo>
                    <a:cubicBezTo>
                      <a:pt x="14172" y="26045"/>
                      <a:pt x="12450" y="24088"/>
                      <a:pt x="12807" y="22018"/>
                    </a:cubicBezTo>
                    <a:cubicBezTo>
                      <a:pt x="12832" y="21993"/>
                      <a:pt x="12832" y="21993"/>
                      <a:pt x="12857" y="21968"/>
                    </a:cubicBezTo>
                    <a:cubicBezTo>
                      <a:pt x="12786" y="21778"/>
                      <a:pt x="12895" y="21565"/>
                      <a:pt x="13099" y="21565"/>
                    </a:cubicBezTo>
                    <a:cubicBezTo>
                      <a:pt x="13110" y="21565"/>
                      <a:pt x="13122" y="21566"/>
                      <a:pt x="13133" y="21567"/>
                    </a:cubicBezTo>
                    <a:cubicBezTo>
                      <a:pt x="13747" y="21600"/>
                      <a:pt x="14350" y="21622"/>
                      <a:pt x="14949" y="21622"/>
                    </a:cubicBezTo>
                    <a:cubicBezTo>
                      <a:pt x="16183" y="21622"/>
                      <a:pt x="17398" y="21528"/>
                      <a:pt x="18647" y="21241"/>
                    </a:cubicBezTo>
                    <a:lnTo>
                      <a:pt x="18822" y="21241"/>
                    </a:lnTo>
                    <a:cubicBezTo>
                      <a:pt x="18863" y="21027"/>
                      <a:pt x="19068" y="20898"/>
                      <a:pt x="19273" y="20898"/>
                    </a:cubicBezTo>
                    <a:close/>
                    <a:moveTo>
                      <a:pt x="16551" y="1"/>
                    </a:moveTo>
                    <a:cubicBezTo>
                      <a:pt x="12580" y="1"/>
                      <a:pt x="8619" y="1497"/>
                      <a:pt x="5790" y="4399"/>
                    </a:cubicBezTo>
                    <a:cubicBezTo>
                      <a:pt x="1604" y="8685"/>
                      <a:pt x="0" y="15276"/>
                      <a:pt x="2607" y="20790"/>
                    </a:cubicBezTo>
                    <a:cubicBezTo>
                      <a:pt x="5063" y="25978"/>
                      <a:pt x="10351" y="29311"/>
                      <a:pt x="15990" y="29662"/>
                    </a:cubicBezTo>
                    <a:cubicBezTo>
                      <a:pt x="16040" y="29537"/>
                      <a:pt x="16166" y="29437"/>
                      <a:pt x="16341" y="29437"/>
                    </a:cubicBezTo>
                    <a:cubicBezTo>
                      <a:pt x="16443" y="29439"/>
                      <a:pt x="16546" y="29440"/>
                      <a:pt x="16648" y="29440"/>
                    </a:cubicBezTo>
                    <a:cubicBezTo>
                      <a:pt x="23455" y="29440"/>
                      <a:pt x="29971" y="24523"/>
                      <a:pt x="31329" y="17732"/>
                    </a:cubicBezTo>
                    <a:cubicBezTo>
                      <a:pt x="32482" y="11968"/>
                      <a:pt x="29750" y="5702"/>
                      <a:pt x="24888" y="2469"/>
                    </a:cubicBezTo>
                    <a:cubicBezTo>
                      <a:pt x="22401" y="812"/>
                      <a:pt x="19473" y="1"/>
                      <a:pt x="165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7"/>
              <p:cNvSpPr/>
              <p:nvPr/>
            </p:nvSpPr>
            <p:spPr>
              <a:xfrm>
                <a:off x="5796650" y="1718800"/>
                <a:ext cx="82600" cy="81075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243" extrusionOk="0">
                    <a:moveTo>
                      <a:pt x="1369" y="0"/>
                    </a:moveTo>
                    <a:cubicBezTo>
                      <a:pt x="608" y="0"/>
                      <a:pt x="0" y="900"/>
                      <a:pt x="21" y="1663"/>
                    </a:cubicBezTo>
                    <a:cubicBezTo>
                      <a:pt x="21" y="2566"/>
                      <a:pt x="773" y="3242"/>
                      <a:pt x="1675" y="3242"/>
                    </a:cubicBezTo>
                    <a:cubicBezTo>
                      <a:pt x="2552" y="3217"/>
                      <a:pt x="3304" y="2516"/>
                      <a:pt x="3279" y="1613"/>
                    </a:cubicBezTo>
                    <a:cubicBezTo>
                      <a:pt x="3254" y="886"/>
                      <a:pt x="2652" y="235"/>
                      <a:pt x="1950" y="185"/>
                    </a:cubicBezTo>
                    <a:cubicBezTo>
                      <a:pt x="1925" y="160"/>
                      <a:pt x="1900" y="135"/>
                      <a:pt x="1875" y="135"/>
                    </a:cubicBezTo>
                    <a:cubicBezTo>
                      <a:pt x="1703" y="42"/>
                      <a:pt x="1532" y="0"/>
                      <a:pt x="1369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7"/>
              <p:cNvSpPr/>
              <p:nvPr/>
            </p:nvSpPr>
            <p:spPr>
              <a:xfrm>
                <a:off x="5757050" y="1824900"/>
                <a:ext cx="95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430" extrusionOk="0">
                    <a:moveTo>
                      <a:pt x="2931" y="1"/>
                    </a:moveTo>
                    <a:cubicBezTo>
                      <a:pt x="2923" y="1"/>
                      <a:pt x="2916" y="1"/>
                      <a:pt x="2908" y="1"/>
                    </a:cubicBezTo>
                    <a:cubicBezTo>
                      <a:pt x="2131" y="26"/>
                      <a:pt x="1304" y="101"/>
                      <a:pt x="527" y="201"/>
                    </a:cubicBezTo>
                    <a:cubicBezTo>
                      <a:pt x="1" y="277"/>
                      <a:pt x="1" y="1179"/>
                      <a:pt x="527" y="1254"/>
                    </a:cubicBezTo>
                    <a:cubicBezTo>
                      <a:pt x="1304" y="1354"/>
                      <a:pt x="2131" y="1404"/>
                      <a:pt x="2908" y="1429"/>
                    </a:cubicBezTo>
                    <a:cubicBezTo>
                      <a:pt x="2916" y="1430"/>
                      <a:pt x="2923" y="1430"/>
                      <a:pt x="2931" y="1430"/>
                    </a:cubicBezTo>
                    <a:cubicBezTo>
                      <a:pt x="3828" y="1430"/>
                      <a:pt x="3828" y="1"/>
                      <a:pt x="2931" y="1"/>
                    </a:cubicBezTo>
                    <a:close/>
                  </a:path>
                </a:pathLst>
              </a:custGeom>
              <a:solidFill>
                <a:srgbClr val="EE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7"/>
              <p:cNvSpPr/>
              <p:nvPr/>
            </p:nvSpPr>
            <p:spPr>
              <a:xfrm>
                <a:off x="5285250" y="1710825"/>
                <a:ext cx="95675" cy="806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227" extrusionOk="0">
                    <a:moveTo>
                      <a:pt x="2053" y="1"/>
                    </a:moveTo>
                    <a:cubicBezTo>
                      <a:pt x="2029" y="1"/>
                      <a:pt x="2005" y="1"/>
                      <a:pt x="1980" y="2"/>
                    </a:cubicBezTo>
                    <a:cubicBezTo>
                      <a:pt x="903" y="78"/>
                      <a:pt x="0" y="1130"/>
                      <a:pt x="451" y="2183"/>
                    </a:cubicBezTo>
                    <a:cubicBezTo>
                      <a:pt x="717" y="2825"/>
                      <a:pt x="1425" y="3226"/>
                      <a:pt x="2083" y="3226"/>
                    </a:cubicBezTo>
                    <a:cubicBezTo>
                      <a:pt x="2606" y="3226"/>
                      <a:pt x="3098" y="2972"/>
                      <a:pt x="3309" y="2383"/>
                    </a:cubicBezTo>
                    <a:cubicBezTo>
                      <a:pt x="3334" y="2358"/>
                      <a:pt x="3334" y="2358"/>
                      <a:pt x="3334" y="2333"/>
                    </a:cubicBezTo>
                    <a:cubicBezTo>
                      <a:pt x="3384" y="2258"/>
                      <a:pt x="3409" y="2158"/>
                      <a:pt x="3459" y="2083"/>
                    </a:cubicBezTo>
                    <a:cubicBezTo>
                      <a:pt x="3827" y="1078"/>
                      <a:pt x="3116" y="1"/>
                      <a:pt x="2053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7"/>
              <p:cNvSpPr/>
              <p:nvPr/>
            </p:nvSpPr>
            <p:spPr>
              <a:xfrm>
                <a:off x="5282125" y="1824900"/>
                <a:ext cx="1021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417" extrusionOk="0">
                    <a:moveTo>
                      <a:pt x="2030" y="1"/>
                    </a:moveTo>
                    <a:cubicBezTo>
                      <a:pt x="1579" y="1"/>
                      <a:pt x="1153" y="1"/>
                      <a:pt x="702" y="26"/>
                    </a:cubicBezTo>
                    <a:cubicBezTo>
                      <a:pt x="175" y="51"/>
                      <a:pt x="0" y="853"/>
                      <a:pt x="576" y="1003"/>
                    </a:cubicBezTo>
                    <a:cubicBezTo>
                      <a:pt x="1003" y="1129"/>
                      <a:pt x="1429" y="1204"/>
                      <a:pt x="1855" y="1279"/>
                    </a:cubicBezTo>
                    <a:cubicBezTo>
                      <a:pt x="2212" y="1321"/>
                      <a:pt x="2587" y="1416"/>
                      <a:pt x="2950" y="1416"/>
                    </a:cubicBezTo>
                    <a:cubicBezTo>
                      <a:pt x="3020" y="1416"/>
                      <a:pt x="3089" y="1413"/>
                      <a:pt x="3158" y="1404"/>
                    </a:cubicBezTo>
                    <a:cubicBezTo>
                      <a:pt x="3860" y="1354"/>
                      <a:pt x="4085" y="327"/>
                      <a:pt x="3333" y="101"/>
                    </a:cubicBezTo>
                    <a:cubicBezTo>
                      <a:pt x="2907" y="1"/>
                      <a:pt x="2456" y="26"/>
                      <a:pt x="2030" y="1"/>
                    </a:cubicBezTo>
                    <a:close/>
                  </a:path>
                </a:pathLst>
              </a:custGeom>
              <a:solidFill>
                <a:srgbClr val="EE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7"/>
              <p:cNvSpPr/>
              <p:nvPr/>
            </p:nvSpPr>
            <p:spPr>
              <a:xfrm rot="-4500710">
                <a:off x="5463449" y="1735467"/>
                <a:ext cx="214601" cy="214601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8" name="Google Shape;1768;p7"/>
            <p:cNvSpPr/>
            <p:nvPr/>
          </p:nvSpPr>
          <p:spPr>
            <a:xfrm>
              <a:off x="1350664" y="1046524"/>
              <a:ext cx="1135200" cy="113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Nhìn rùa, thỏ chê: “ Quả là chậm như rùa.”. Rùa ôn tồn: “Ta thi nhé.”. Thỏ hớn hở tham gia. Thỏ nhởn nhơ múa ca, rùa cứ bò cần mẫn. Thế là, rùa đi xa hơn hẳn thỏ.</a:t>
              </a: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(Theo </a:t>
              </a:r>
              <a:r>
                <a:rPr lang="en" sz="22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Ngụ ngôn Ê - dốp</a:t>
              </a:r>
              <a:r>
                <a:rPr lang="en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7"/>
            <p:cNvSpPr/>
            <p:nvPr/>
          </p:nvSpPr>
          <p:spPr>
            <a:xfrm rot="-1358159" flipH="1">
              <a:off x="1589782" y="719886"/>
              <a:ext cx="695729" cy="601153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0" name="Google Shape;1770;p7"/>
          <p:cNvSpPr/>
          <p:nvPr/>
        </p:nvSpPr>
        <p:spPr>
          <a:xfrm>
            <a:off x="3274257" y="831960"/>
            <a:ext cx="26276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rgbClr val="0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Thỏ và rùa</a:t>
            </a:r>
            <a:endParaRPr sz="3200" b="1" i="0" u="none" strike="noStrike" cap="none">
              <a:solidFill>
                <a:srgbClr val="00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8"/>
          <p:cNvSpPr/>
          <p:nvPr/>
        </p:nvSpPr>
        <p:spPr>
          <a:xfrm>
            <a:off x="2407274" y="4232770"/>
            <a:ext cx="10874" cy="10900"/>
          </a:xfrm>
          <a:custGeom>
            <a:avLst/>
            <a:gdLst/>
            <a:ahLst/>
            <a:cxnLst/>
            <a:rect l="l" t="t" r="r" b="b"/>
            <a:pathLst>
              <a:path w="418" h="419" extrusionOk="0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6" name="Google Shape;1776;p8"/>
          <p:cNvGrpSpPr/>
          <p:nvPr/>
        </p:nvGrpSpPr>
        <p:grpSpPr>
          <a:xfrm flipH="1">
            <a:off x="7297654" y="3590241"/>
            <a:ext cx="722904" cy="540721"/>
            <a:chOff x="1288291" y="3777091"/>
            <a:chExt cx="722904" cy="540721"/>
          </a:xfrm>
        </p:grpSpPr>
        <p:sp>
          <p:nvSpPr>
            <p:cNvPr id="1777" name="Google Shape;1777;p8"/>
            <p:cNvSpPr/>
            <p:nvPr/>
          </p:nvSpPr>
          <p:spPr>
            <a:xfrm>
              <a:off x="1338318" y="3991611"/>
              <a:ext cx="138712" cy="162204"/>
            </a:xfrm>
            <a:custGeom>
              <a:avLst/>
              <a:gdLst/>
              <a:ahLst/>
              <a:cxnLst/>
              <a:rect l="l" t="t" r="r" b="b"/>
              <a:pathLst>
                <a:path w="5332" h="6235" extrusionOk="0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1310586" y="3978343"/>
              <a:ext cx="129060" cy="160408"/>
            </a:xfrm>
            <a:custGeom>
              <a:avLst/>
              <a:gdLst/>
              <a:ahLst/>
              <a:cxnLst/>
              <a:rect l="l" t="t" r="r" b="b"/>
              <a:pathLst>
                <a:path w="4961" h="6166" extrusionOk="0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1288291" y="3980164"/>
              <a:ext cx="146516" cy="156168"/>
            </a:xfrm>
            <a:custGeom>
              <a:avLst/>
              <a:gdLst/>
              <a:ahLst/>
              <a:cxnLst/>
              <a:rect l="l" t="t" r="r" b="b"/>
              <a:pathLst>
                <a:path w="5632" h="6003" extrusionOk="0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562593" y="4161645"/>
              <a:ext cx="97114" cy="112151"/>
            </a:xfrm>
            <a:custGeom>
              <a:avLst/>
              <a:gdLst/>
              <a:ahLst/>
              <a:cxnLst/>
              <a:rect l="l" t="t" r="r" b="b"/>
              <a:pathLst>
                <a:path w="3733" h="4311" fill="none" extrusionOk="0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546932" y="4253269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547530" y="4273769"/>
              <a:ext cx="38606" cy="32597"/>
            </a:xfrm>
            <a:custGeom>
              <a:avLst/>
              <a:gdLst/>
              <a:ahLst/>
              <a:cxnLst/>
              <a:rect l="l" t="t" r="r" b="b"/>
              <a:pathLst>
                <a:path w="1484" h="1253" fill="none" extrusionOk="0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1507129" y="3810754"/>
              <a:ext cx="227319" cy="216679"/>
            </a:xfrm>
            <a:custGeom>
              <a:avLst/>
              <a:gdLst/>
              <a:ahLst/>
              <a:cxnLst/>
              <a:rect l="l" t="t" r="r" b="b"/>
              <a:pathLst>
                <a:path w="8738" h="8329" extrusionOk="0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1373282" y="3777091"/>
              <a:ext cx="637315" cy="473057"/>
            </a:xfrm>
            <a:custGeom>
              <a:avLst/>
              <a:gdLst/>
              <a:ahLst/>
              <a:cxnLst/>
              <a:rect l="l" t="t" r="r" b="b"/>
              <a:pathLst>
                <a:path w="24498" h="18184" extrusionOk="0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741654" y="3991012"/>
              <a:ext cx="45266" cy="45240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422736" y="4148377"/>
              <a:ext cx="97088" cy="112151"/>
            </a:xfrm>
            <a:custGeom>
              <a:avLst/>
              <a:gdLst/>
              <a:ahLst/>
              <a:cxnLst/>
              <a:rect l="l" t="t" r="r" b="b"/>
              <a:pathLst>
                <a:path w="3732" h="4311" fill="none" extrusionOk="0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407049" y="4240002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1408272" y="4260502"/>
              <a:ext cx="38008" cy="32597"/>
            </a:xfrm>
            <a:custGeom>
              <a:avLst/>
              <a:gdLst/>
              <a:ahLst/>
              <a:cxnLst/>
              <a:rect l="l" t="t" r="r" b="b"/>
              <a:pathLst>
                <a:path w="1461" h="1253" fill="none" extrusionOk="0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1401638" y="3896968"/>
              <a:ext cx="249744" cy="151355"/>
            </a:xfrm>
            <a:custGeom>
              <a:avLst/>
              <a:gdLst/>
              <a:ahLst/>
              <a:cxnLst/>
              <a:rect l="l" t="t" r="r" b="b"/>
              <a:pathLst>
                <a:path w="9600" h="5818" extrusionOk="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1823055" y="3990414"/>
              <a:ext cx="138088" cy="37410"/>
            </a:xfrm>
            <a:custGeom>
              <a:avLst/>
              <a:gdLst/>
              <a:ahLst/>
              <a:cxnLst/>
              <a:rect l="l" t="t" r="r" b="b"/>
              <a:pathLst>
                <a:path w="5308" h="1438" extrusionOk="0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1755520" y="3925897"/>
              <a:ext cx="59132" cy="25963"/>
            </a:xfrm>
            <a:custGeom>
              <a:avLst/>
              <a:gdLst/>
              <a:ahLst/>
              <a:cxnLst/>
              <a:rect l="l" t="t" r="r" b="b"/>
              <a:pathLst>
                <a:path w="2273" h="998" fill="none" extrusionOk="0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1876126" y="3916870"/>
              <a:ext cx="41000" cy="24740"/>
            </a:xfrm>
            <a:custGeom>
              <a:avLst/>
              <a:gdLst/>
              <a:ahLst/>
              <a:cxnLst/>
              <a:rect l="l" t="t" r="r" b="b"/>
              <a:pathLst>
                <a:path w="1576" h="951" fill="none" extrusionOk="0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1823055" y="3939763"/>
              <a:ext cx="188140" cy="74195"/>
            </a:xfrm>
            <a:custGeom>
              <a:avLst/>
              <a:gdLst/>
              <a:ahLst/>
              <a:cxnLst/>
              <a:rect l="l" t="t" r="r" b="b"/>
              <a:pathLst>
                <a:path w="7232" h="2852" extrusionOk="0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4" name="Google Shape;1794;p8"/>
          <p:cNvGrpSpPr/>
          <p:nvPr/>
        </p:nvGrpSpPr>
        <p:grpSpPr>
          <a:xfrm>
            <a:off x="1307781" y="1604646"/>
            <a:ext cx="1099498" cy="557632"/>
            <a:chOff x="1100281" y="1325671"/>
            <a:chExt cx="1099498" cy="557632"/>
          </a:xfrm>
        </p:grpSpPr>
        <p:sp>
          <p:nvSpPr>
            <p:cNvPr id="1795" name="Google Shape;1795;p8"/>
            <p:cNvSpPr/>
            <p:nvPr/>
          </p:nvSpPr>
          <p:spPr>
            <a:xfrm>
              <a:off x="1639780" y="1354340"/>
              <a:ext cx="559999" cy="329402"/>
            </a:xfrm>
            <a:custGeom>
              <a:avLst/>
              <a:gdLst/>
              <a:ahLst/>
              <a:cxnLst/>
              <a:rect l="l" t="t" r="r" b="b"/>
              <a:pathLst>
                <a:path w="21526" h="12662" extrusionOk="0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1708511" y="1763894"/>
              <a:ext cx="43419" cy="85641"/>
            </a:xfrm>
            <a:custGeom>
              <a:avLst/>
              <a:gdLst/>
              <a:ahLst/>
              <a:cxnLst/>
              <a:rect l="l" t="t" r="r" b="b"/>
              <a:pathLst>
                <a:path w="1669" h="3292" fill="none" extrusionOk="0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1689806" y="1839858"/>
              <a:ext cx="70579" cy="24142"/>
            </a:xfrm>
            <a:custGeom>
              <a:avLst/>
              <a:gdLst/>
              <a:ahLst/>
              <a:cxnLst/>
              <a:rect l="l" t="t" r="r" b="b"/>
              <a:pathLst>
                <a:path w="2713" h="928" fill="none" extrusionOk="0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1717538" y="1839260"/>
              <a:ext cx="42248" cy="35589"/>
            </a:xfrm>
            <a:custGeom>
              <a:avLst/>
              <a:gdLst/>
              <a:ahLst/>
              <a:cxnLst/>
              <a:rect l="l" t="t" r="r" b="b"/>
              <a:pathLst>
                <a:path w="1624" h="1368" fill="none" extrusionOk="0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1406451" y="1325671"/>
              <a:ext cx="501647" cy="499280"/>
            </a:xfrm>
            <a:custGeom>
              <a:avLst/>
              <a:gdLst/>
              <a:ahLst/>
              <a:cxnLst/>
              <a:rect l="l" t="t" r="r" b="b"/>
              <a:pathLst>
                <a:path w="19283" h="19192" extrusionOk="0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1440219" y="1602055"/>
              <a:ext cx="440746" cy="222818"/>
            </a:xfrm>
            <a:custGeom>
              <a:avLst/>
              <a:gdLst/>
              <a:ahLst/>
              <a:cxnLst/>
              <a:rect l="l" t="t" r="r" b="b"/>
              <a:pathLst>
                <a:path w="16942" h="8565" extrusionOk="0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1779038" y="1519119"/>
              <a:ext cx="91079" cy="38086"/>
            </a:xfrm>
            <a:custGeom>
              <a:avLst/>
              <a:gdLst/>
              <a:ahLst/>
              <a:cxnLst/>
              <a:rect l="l" t="t" r="r" b="b"/>
              <a:pathLst>
                <a:path w="3501" h="1464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1100281" y="1354340"/>
              <a:ext cx="560025" cy="329402"/>
            </a:xfrm>
            <a:custGeom>
              <a:avLst/>
              <a:gdLst/>
              <a:ahLst/>
              <a:cxnLst/>
              <a:rect l="l" t="t" r="r" b="b"/>
              <a:pathLst>
                <a:path w="21527" h="12662" extrusionOk="0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1849591" y="1458816"/>
              <a:ext cx="22919" cy="17534"/>
            </a:xfrm>
            <a:custGeom>
              <a:avLst/>
              <a:gdLst/>
              <a:ahLst/>
              <a:cxnLst/>
              <a:rect l="l" t="t" r="r" b="b"/>
              <a:pathLst>
                <a:path w="881" h="674" fill="none" extrusionOk="0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1752529" y="1462458"/>
              <a:ext cx="34990" cy="22919"/>
            </a:xfrm>
            <a:custGeom>
              <a:avLst/>
              <a:gdLst/>
              <a:ahLst/>
              <a:cxnLst/>
              <a:rect l="l" t="t" r="r" b="b"/>
              <a:pathLst>
                <a:path w="1345" h="881" fill="none" extrusionOk="0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1779038" y="1484753"/>
              <a:ext cx="129659" cy="66468"/>
            </a:xfrm>
            <a:custGeom>
              <a:avLst/>
              <a:gdLst/>
              <a:ahLst/>
              <a:cxnLst/>
              <a:rect l="l" t="t" r="r" b="b"/>
              <a:pathLst>
                <a:path w="4984" h="2555" extrusionOk="0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1584914" y="1766912"/>
              <a:ext cx="52472" cy="83222"/>
            </a:xfrm>
            <a:custGeom>
              <a:avLst/>
              <a:gdLst/>
              <a:ahLst/>
              <a:cxnLst/>
              <a:rect l="l" t="t" r="r" b="b"/>
              <a:pathLst>
                <a:path w="2017" h="3199" fill="none" extrusionOk="0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1558379" y="1840456"/>
              <a:ext cx="61525" cy="38008"/>
            </a:xfrm>
            <a:custGeom>
              <a:avLst/>
              <a:gdLst/>
              <a:ahLst/>
              <a:cxnLst/>
              <a:rect l="l" t="t" r="r" b="b"/>
              <a:pathLst>
                <a:path w="2365" h="1461" fill="none" extrusionOk="0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1584914" y="1847688"/>
              <a:ext cx="40427" cy="35615"/>
            </a:xfrm>
            <a:custGeom>
              <a:avLst/>
              <a:gdLst/>
              <a:ahLst/>
              <a:cxnLst/>
              <a:rect l="l" t="t" r="r" b="b"/>
              <a:pathLst>
                <a:path w="1554" h="1369" fill="none" extrusionOk="0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9" name="Google Shape;1809;p8"/>
          <p:cNvGrpSpPr/>
          <p:nvPr/>
        </p:nvGrpSpPr>
        <p:grpSpPr>
          <a:xfrm>
            <a:off x="1152186" y="3281234"/>
            <a:ext cx="658387" cy="564500"/>
            <a:chOff x="1320836" y="2091709"/>
            <a:chExt cx="658387" cy="564500"/>
          </a:xfrm>
        </p:grpSpPr>
        <p:sp>
          <p:nvSpPr>
            <p:cNvPr id="1810" name="Google Shape;1810;p8"/>
            <p:cNvSpPr/>
            <p:nvPr/>
          </p:nvSpPr>
          <p:spPr>
            <a:xfrm>
              <a:off x="1408870" y="2480139"/>
              <a:ext cx="138686" cy="108561"/>
            </a:xfrm>
            <a:custGeom>
              <a:avLst/>
              <a:gdLst/>
              <a:ahLst/>
              <a:cxnLst/>
              <a:rect l="l" t="t" r="r" b="b"/>
              <a:pathLst>
                <a:path w="5331" h="4173" extrusionOk="0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1394406" y="2487970"/>
              <a:ext cx="148936" cy="100132"/>
            </a:xfrm>
            <a:custGeom>
              <a:avLst/>
              <a:gdLst/>
              <a:ahLst/>
              <a:cxnLst/>
              <a:rect l="l" t="t" r="r" b="b"/>
              <a:pathLst>
                <a:path w="5725" h="3849" extrusionOk="0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1724172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1366050" y="2484354"/>
              <a:ext cx="144123" cy="101927"/>
            </a:xfrm>
            <a:custGeom>
              <a:avLst/>
              <a:gdLst/>
              <a:ahLst/>
              <a:cxnLst/>
              <a:rect l="l" t="t" r="r" b="b"/>
              <a:pathLst>
                <a:path w="5540" h="3918" extrusionOk="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1353407" y="2493407"/>
              <a:ext cx="152552" cy="93056"/>
            </a:xfrm>
            <a:custGeom>
              <a:avLst/>
              <a:gdLst/>
              <a:ahLst/>
              <a:cxnLst/>
              <a:rect l="l" t="t" r="r" b="b"/>
              <a:pathLst>
                <a:path w="5864" h="3577" extrusionOk="0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1695842" y="2509094"/>
              <a:ext cx="44043" cy="85615"/>
            </a:xfrm>
            <a:custGeom>
              <a:avLst/>
              <a:gdLst/>
              <a:ahLst/>
              <a:cxnLst/>
              <a:rect l="l" t="t" r="r" b="b"/>
              <a:pathLst>
                <a:path w="1693" h="3291" fill="none" extrusionOk="0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1680181" y="2583835"/>
              <a:ext cx="71749" cy="22945"/>
            </a:xfrm>
            <a:custGeom>
              <a:avLst/>
              <a:gdLst/>
              <a:ahLst/>
              <a:cxnLst/>
              <a:rect l="l" t="t" r="r" b="b"/>
              <a:pathLst>
                <a:path w="2758" h="882" fill="none" extrusionOk="0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1708511" y="2583237"/>
              <a:ext cx="41624" cy="35589"/>
            </a:xfrm>
            <a:custGeom>
              <a:avLst/>
              <a:gdLst/>
              <a:ahLst/>
              <a:cxnLst/>
              <a:rect l="l" t="t" r="r" b="b"/>
              <a:pathLst>
                <a:path w="1600" h="1368" fill="none" extrusionOk="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1487852" y="2091709"/>
              <a:ext cx="330417" cy="497745"/>
            </a:xfrm>
            <a:custGeom>
              <a:avLst/>
              <a:gdLst/>
              <a:ahLst/>
              <a:cxnLst/>
              <a:rect l="l" t="t" r="r" b="b"/>
              <a:pathLst>
                <a:path w="12701" h="19133" extrusionOk="0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1556584" y="2354409"/>
              <a:ext cx="260462" cy="234889"/>
            </a:xfrm>
            <a:custGeom>
              <a:avLst/>
              <a:gdLst/>
              <a:ahLst/>
              <a:cxnLst/>
              <a:rect l="l" t="t" r="r" b="b"/>
              <a:pathLst>
                <a:path w="10012" h="9029" extrusionOk="0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1642797" y="2285417"/>
              <a:ext cx="121802" cy="27758"/>
            </a:xfrm>
            <a:custGeom>
              <a:avLst/>
              <a:gdLst/>
              <a:ahLst/>
              <a:cxnLst/>
              <a:rect l="l" t="t" r="r" b="b"/>
              <a:pathLst>
                <a:path w="4682" h="1067" extrusionOk="0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1542718" y="2226311"/>
              <a:ext cx="71749" cy="35615"/>
            </a:xfrm>
            <a:custGeom>
              <a:avLst/>
              <a:gdLst/>
              <a:ahLst/>
              <a:cxnLst/>
              <a:rect l="l" t="t" r="r" b="b"/>
              <a:pathLst>
                <a:path w="2758" h="1369" fill="none" extrusionOk="0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1713324" y="2226311"/>
              <a:ext cx="71775" cy="35615"/>
            </a:xfrm>
            <a:custGeom>
              <a:avLst/>
              <a:gdLst/>
              <a:ahLst/>
              <a:cxnLst/>
              <a:rect l="l" t="t" r="r" b="b"/>
              <a:pathLst>
                <a:path w="2759" h="1369" fill="none" extrusionOk="0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1642797" y="2257061"/>
              <a:ext cx="174248" cy="56114"/>
            </a:xfrm>
            <a:custGeom>
              <a:avLst/>
              <a:gdLst/>
              <a:ahLst/>
              <a:cxnLst/>
              <a:rect l="l" t="t" r="r" b="b"/>
              <a:pathLst>
                <a:path w="6698" h="2157" extrusionOk="0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1320836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1580101" y="2539844"/>
              <a:ext cx="22321" cy="83222"/>
            </a:xfrm>
            <a:custGeom>
              <a:avLst/>
              <a:gdLst/>
              <a:ahLst/>
              <a:cxnLst/>
              <a:rect l="l" t="t" r="r" b="b"/>
              <a:pathLst>
                <a:path w="858" h="3199" fill="none" extrusionOk="0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1567432" y="2613986"/>
              <a:ext cx="61525" cy="37410"/>
            </a:xfrm>
            <a:custGeom>
              <a:avLst/>
              <a:gdLst/>
              <a:ahLst/>
              <a:cxnLst/>
              <a:rect l="l" t="t" r="r" b="b"/>
              <a:pathLst>
                <a:path w="2365" h="1438" fill="none" extrusionOk="0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1561995" y="2620620"/>
              <a:ext cx="40427" cy="35589"/>
            </a:xfrm>
            <a:custGeom>
              <a:avLst/>
              <a:gdLst/>
              <a:ahLst/>
              <a:cxnLst/>
              <a:rect l="l" t="t" r="r" b="b"/>
              <a:pathLst>
                <a:path w="1554" h="1368" fill="none" extrusionOk="0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8" name="Google Shape;1828;p8"/>
          <p:cNvGrpSpPr/>
          <p:nvPr/>
        </p:nvGrpSpPr>
        <p:grpSpPr>
          <a:xfrm flipH="1">
            <a:off x="6990792" y="1119224"/>
            <a:ext cx="727327" cy="590592"/>
            <a:chOff x="1286080" y="2919949"/>
            <a:chExt cx="727327" cy="590592"/>
          </a:xfrm>
        </p:grpSpPr>
        <p:sp>
          <p:nvSpPr>
            <p:cNvPr id="1829" name="Google Shape;1829;p8"/>
            <p:cNvSpPr/>
            <p:nvPr/>
          </p:nvSpPr>
          <p:spPr>
            <a:xfrm>
              <a:off x="1723392" y="3090061"/>
              <a:ext cx="290015" cy="186267"/>
            </a:xfrm>
            <a:custGeom>
              <a:avLst/>
              <a:gdLst/>
              <a:ahLst/>
              <a:cxnLst/>
              <a:rect l="l" t="t" r="r" b="b"/>
              <a:pathLst>
                <a:path w="11148" h="7160" extrusionOk="0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1595762" y="3400784"/>
              <a:ext cx="66338" cy="68133"/>
            </a:xfrm>
            <a:custGeom>
              <a:avLst/>
              <a:gdLst/>
              <a:ahLst/>
              <a:cxnLst/>
              <a:rect l="l" t="t" r="r" b="b"/>
              <a:pathLst>
                <a:path w="2550" h="2619" fill="none" extrusionOk="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1574664" y="3449016"/>
              <a:ext cx="41624" cy="61525"/>
            </a:xfrm>
            <a:custGeom>
              <a:avLst/>
              <a:gdLst/>
              <a:ahLst/>
              <a:cxnLst/>
              <a:rect l="l" t="t" r="r" b="b"/>
              <a:pathLst>
                <a:path w="1600" h="2365" fill="none" extrusionOk="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1595762" y="3468891"/>
              <a:ext cx="31972" cy="37410"/>
            </a:xfrm>
            <a:custGeom>
              <a:avLst/>
              <a:gdLst/>
              <a:ahLst/>
              <a:cxnLst/>
              <a:rect l="l" t="t" r="r" b="b"/>
              <a:pathLst>
                <a:path w="1229" h="1438" fill="none" extrusionOk="0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1436004" y="2919949"/>
              <a:ext cx="445559" cy="518401"/>
            </a:xfrm>
            <a:custGeom>
              <a:avLst/>
              <a:gdLst/>
              <a:ahLst/>
              <a:cxnLst/>
              <a:rect l="l" t="t" r="r" b="b"/>
              <a:pathLst>
                <a:path w="17127" h="19927" extrusionOk="0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1561396" y="3150858"/>
              <a:ext cx="273756" cy="287310"/>
            </a:xfrm>
            <a:custGeom>
              <a:avLst/>
              <a:gdLst/>
              <a:ahLst/>
              <a:cxnLst/>
              <a:rect l="l" t="t" r="r" b="b"/>
              <a:pathLst>
                <a:path w="10523" h="11044" extrusionOk="0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1286080" y="3090061"/>
              <a:ext cx="290536" cy="186267"/>
            </a:xfrm>
            <a:custGeom>
              <a:avLst/>
              <a:gdLst/>
              <a:ahLst/>
              <a:cxnLst/>
              <a:rect l="l" t="t" r="r" b="b"/>
              <a:pathLst>
                <a:path w="11168" h="7160" extrusionOk="0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1477602" y="3409811"/>
              <a:ext cx="71151" cy="52472"/>
            </a:xfrm>
            <a:custGeom>
              <a:avLst/>
              <a:gdLst/>
              <a:ahLst/>
              <a:cxnLst/>
              <a:rect l="l" t="t" r="r" b="b"/>
              <a:pathLst>
                <a:path w="2735" h="2017" fill="none" extrusionOk="0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1462513" y="3437543"/>
              <a:ext cx="30776" cy="69356"/>
            </a:xfrm>
            <a:custGeom>
              <a:avLst/>
              <a:gdLst/>
              <a:ahLst/>
              <a:cxnLst/>
              <a:rect l="l" t="t" r="r" b="b"/>
              <a:pathLst>
                <a:path w="1183" h="2666" fill="none" extrusionOk="0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1468549" y="3461659"/>
              <a:ext cx="33195" cy="36811"/>
            </a:xfrm>
            <a:custGeom>
              <a:avLst/>
              <a:gdLst/>
              <a:ahLst/>
              <a:cxnLst/>
              <a:rect l="l" t="t" r="r" b="b"/>
              <a:pathLst>
                <a:path w="1276" h="1415" fill="none" extrusionOk="0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1791109" y="3027573"/>
              <a:ext cx="24142" cy="17508"/>
            </a:xfrm>
            <a:custGeom>
              <a:avLst/>
              <a:gdLst/>
              <a:ahLst/>
              <a:cxnLst/>
              <a:rect l="l" t="t" r="r" b="b"/>
              <a:pathLst>
                <a:path w="928" h="673" fill="none" extrusionOk="0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1736842" y="3100519"/>
              <a:ext cx="98311" cy="26873"/>
            </a:xfrm>
            <a:custGeom>
              <a:avLst/>
              <a:gdLst/>
              <a:ahLst/>
              <a:cxnLst/>
              <a:rect l="l" t="t" r="r" b="b"/>
              <a:pathLst>
                <a:path w="3779" h="1033" extrusionOk="0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1736842" y="3052573"/>
              <a:ext cx="133873" cy="59548"/>
            </a:xfrm>
            <a:custGeom>
              <a:avLst/>
              <a:gdLst/>
              <a:ahLst/>
              <a:cxnLst/>
              <a:rect l="l" t="t" r="r" b="b"/>
              <a:pathLst>
                <a:path w="5146" h="2289" extrusionOk="0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1701877" y="3032412"/>
              <a:ext cx="35589" cy="23518"/>
            </a:xfrm>
            <a:custGeom>
              <a:avLst/>
              <a:gdLst/>
              <a:ahLst/>
              <a:cxnLst/>
              <a:rect l="l" t="t" r="r" b="b"/>
              <a:pathLst>
                <a:path w="1368" h="904" fill="none" extrusionOk="0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3" name="Google Shape;1843;p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844" name="Google Shape;1844;p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9" name="Google Shape;1849;p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0" name="Google Shape;1850;p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1" name="Google Shape;1851;p8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2" name="Google Shape;1852;p8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3" name="Google Shape;1853;p8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4" name="Google Shape;1854;p8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855" name="Google Shape;1855;p8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8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8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8"/>
          <p:cNvSpPr/>
          <p:nvPr/>
        </p:nvSpPr>
        <p:spPr>
          <a:xfrm rot="599">
            <a:off x="2807684" y="848887"/>
            <a:ext cx="3441300" cy="1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8"/>
          <p:cNvSpPr txBox="1"/>
          <p:nvPr/>
        </p:nvSpPr>
        <p:spPr>
          <a:xfrm>
            <a:off x="3382810" y="1091316"/>
            <a:ext cx="24885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Khi nhìn thấy rùa, thỏ đã nói gì?</a:t>
            </a:r>
            <a:endParaRPr sz="22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0" name="Google Shape;1860;p8"/>
          <p:cNvSpPr/>
          <p:nvPr/>
        </p:nvSpPr>
        <p:spPr>
          <a:xfrm rot="2153968">
            <a:off x="4027869" y="335494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8"/>
          <p:cNvSpPr/>
          <p:nvPr/>
        </p:nvSpPr>
        <p:spPr>
          <a:xfrm>
            <a:off x="2499823" y="3283464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Quả là chậm như rùa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2" name="Google Shape;1862;p8"/>
          <p:cNvSpPr/>
          <p:nvPr/>
        </p:nvSpPr>
        <p:spPr>
          <a:xfrm>
            <a:off x="2481943" y="2417970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Cậu thật chăm chỉ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3" name="Google Shape;1863;p8"/>
          <p:cNvSpPr/>
          <p:nvPr/>
        </p:nvSpPr>
        <p:spPr>
          <a:xfrm>
            <a:off x="4661117" y="2417969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Tớ chạy nhanh hơn cậu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4" name="Google Shape;1864;p8"/>
          <p:cNvSpPr/>
          <p:nvPr/>
        </p:nvSpPr>
        <p:spPr>
          <a:xfrm>
            <a:off x="4631927" y="3279659"/>
            <a:ext cx="1875349" cy="61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Chào cậu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5" name="Google Shape;1865;p8"/>
          <p:cNvSpPr/>
          <p:nvPr/>
        </p:nvSpPr>
        <p:spPr>
          <a:xfrm>
            <a:off x="2510359" y="3291015"/>
            <a:ext cx="1875349" cy="6169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Quả là chậm như rùa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6" name="Google Shape;1866;p8"/>
          <p:cNvSpPr txBox="1"/>
          <p:nvPr/>
        </p:nvSpPr>
        <p:spPr>
          <a:xfrm>
            <a:off x="3223277" y="4339487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Good job!</a:t>
            </a: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9"/>
          <p:cNvSpPr/>
          <p:nvPr/>
        </p:nvSpPr>
        <p:spPr>
          <a:xfrm>
            <a:off x="2407274" y="4232770"/>
            <a:ext cx="10874" cy="10900"/>
          </a:xfrm>
          <a:custGeom>
            <a:avLst/>
            <a:gdLst/>
            <a:ahLst/>
            <a:cxnLst/>
            <a:rect l="l" t="t" r="r" b="b"/>
            <a:pathLst>
              <a:path w="418" h="419" extrusionOk="0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2" name="Google Shape;1872;p9"/>
          <p:cNvGrpSpPr/>
          <p:nvPr/>
        </p:nvGrpSpPr>
        <p:grpSpPr>
          <a:xfrm flipH="1">
            <a:off x="7297654" y="3590241"/>
            <a:ext cx="722904" cy="540721"/>
            <a:chOff x="1288291" y="3777091"/>
            <a:chExt cx="722904" cy="540721"/>
          </a:xfrm>
        </p:grpSpPr>
        <p:sp>
          <p:nvSpPr>
            <p:cNvPr id="1873" name="Google Shape;1873;p9"/>
            <p:cNvSpPr/>
            <p:nvPr/>
          </p:nvSpPr>
          <p:spPr>
            <a:xfrm>
              <a:off x="1338318" y="3991611"/>
              <a:ext cx="138712" cy="162204"/>
            </a:xfrm>
            <a:custGeom>
              <a:avLst/>
              <a:gdLst/>
              <a:ahLst/>
              <a:cxnLst/>
              <a:rect l="l" t="t" r="r" b="b"/>
              <a:pathLst>
                <a:path w="5332" h="6235" extrusionOk="0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9"/>
            <p:cNvSpPr/>
            <p:nvPr/>
          </p:nvSpPr>
          <p:spPr>
            <a:xfrm>
              <a:off x="1310586" y="3978343"/>
              <a:ext cx="129060" cy="160408"/>
            </a:xfrm>
            <a:custGeom>
              <a:avLst/>
              <a:gdLst/>
              <a:ahLst/>
              <a:cxnLst/>
              <a:rect l="l" t="t" r="r" b="b"/>
              <a:pathLst>
                <a:path w="4961" h="6166" extrusionOk="0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9"/>
            <p:cNvSpPr/>
            <p:nvPr/>
          </p:nvSpPr>
          <p:spPr>
            <a:xfrm>
              <a:off x="1288291" y="3980164"/>
              <a:ext cx="146516" cy="156168"/>
            </a:xfrm>
            <a:custGeom>
              <a:avLst/>
              <a:gdLst/>
              <a:ahLst/>
              <a:cxnLst/>
              <a:rect l="l" t="t" r="r" b="b"/>
              <a:pathLst>
                <a:path w="5632" h="6003" extrusionOk="0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9"/>
            <p:cNvSpPr/>
            <p:nvPr/>
          </p:nvSpPr>
          <p:spPr>
            <a:xfrm>
              <a:off x="1562593" y="4161645"/>
              <a:ext cx="97114" cy="112151"/>
            </a:xfrm>
            <a:custGeom>
              <a:avLst/>
              <a:gdLst/>
              <a:ahLst/>
              <a:cxnLst/>
              <a:rect l="l" t="t" r="r" b="b"/>
              <a:pathLst>
                <a:path w="3733" h="4311" fill="none" extrusionOk="0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9"/>
            <p:cNvSpPr/>
            <p:nvPr/>
          </p:nvSpPr>
          <p:spPr>
            <a:xfrm>
              <a:off x="1546932" y="4253269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9"/>
            <p:cNvSpPr/>
            <p:nvPr/>
          </p:nvSpPr>
          <p:spPr>
            <a:xfrm>
              <a:off x="1547530" y="4273769"/>
              <a:ext cx="38606" cy="32597"/>
            </a:xfrm>
            <a:custGeom>
              <a:avLst/>
              <a:gdLst/>
              <a:ahLst/>
              <a:cxnLst/>
              <a:rect l="l" t="t" r="r" b="b"/>
              <a:pathLst>
                <a:path w="1484" h="1253" fill="none" extrusionOk="0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9"/>
            <p:cNvSpPr/>
            <p:nvPr/>
          </p:nvSpPr>
          <p:spPr>
            <a:xfrm>
              <a:off x="1507129" y="3810754"/>
              <a:ext cx="227319" cy="216679"/>
            </a:xfrm>
            <a:custGeom>
              <a:avLst/>
              <a:gdLst/>
              <a:ahLst/>
              <a:cxnLst/>
              <a:rect l="l" t="t" r="r" b="b"/>
              <a:pathLst>
                <a:path w="8738" h="8329" extrusionOk="0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9"/>
            <p:cNvSpPr/>
            <p:nvPr/>
          </p:nvSpPr>
          <p:spPr>
            <a:xfrm>
              <a:off x="1373282" y="3777091"/>
              <a:ext cx="637315" cy="473057"/>
            </a:xfrm>
            <a:custGeom>
              <a:avLst/>
              <a:gdLst/>
              <a:ahLst/>
              <a:cxnLst/>
              <a:rect l="l" t="t" r="r" b="b"/>
              <a:pathLst>
                <a:path w="24498" h="18184" extrusionOk="0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9"/>
            <p:cNvSpPr/>
            <p:nvPr/>
          </p:nvSpPr>
          <p:spPr>
            <a:xfrm>
              <a:off x="1741654" y="3991012"/>
              <a:ext cx="45266" cy="45240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9"/>
            <p:cNvSpPr/>
            <p:nvPr/>
          </p:nvSpPr>
          <p:spPr>
            <a:xfrm>
              <a:off x="1422736" y="4148377"/>
              <a:ext cx="97088" cy="112151"/>
            </a:xfrm>
            <a:custGeom>
              <a:avLst/>
              <a:gdLst/>
              <a:ahLst/>
              <a:cxnLst/>
              <a:rect l="l" t="t" r="r" b="b"/>
              <a:pathLst>
                <a:path w="3732" h="4311" fill="none" extrusionOk="0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9"/>
            <p:cNvSpPr/>
            <p:nvPr/>
          </p:nvSpPr>
          <p:spPr>
            <a:xfrm>
              <a:off x="1407049" y="4240002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9"/>
            <p:cNvSpPr/>
            <p:nvPr/>
          </p:nvSpPr>
          <p:spPr>
            <a:xfrm>
              <a:off x="1408272" y="4260502"/>
              <a:ext cx="38008" cy="32597"/>
            </a:xfrm>
            <a:custGeom>
              <a:avLst/>
              <a:gdLst/>
              <a:ahLst/>
              <a:cxnLst/>
              <a:rect l="l" t="t" r="r" b="b"/>
              <a:pathLst>
                <a:path w="1461" h="1253" fill="none" extrusionOk="0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9"/>
            <p:cNvSpPr/>
            <p:nvPr/>
          </p:nvSpPr>
          <p:spPr>
            <a:xfrm>
              <a:off x="1401638" y="3896968"/>
              <a:ext cx="249744" cy="151355"/>
            </a:xfrm>
            <a:custGeom>
              <a:avLst/>
              <a:gdLst/>
              <a:ahLst/>
              <a:cxnLst/>
              <a:rect l="l" t="t" r="r" b="b"/>
              <a:pathLst>
                <a:path w="9600" h="5818" extrusionOk="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9"/>
            <p:cNvSpPr/>
            <p:nvPr/>
          </p:nvSpPr>
          <p:spPr>
            <a:xfrm>
              <a:off x="1823055" y="3990414"/>
              <a:ext cx="138088" cy="37410"/>
            </a:xfrm>
            <a:custGeom>
              <a:avLst/>
              <a:gdLst/>
              <a:ahLst/>
              <a:cxnLst/>
              <a:rect l="l" t="t" r="r" b="b"/>
              <a:pathLst>
                <a:path w="5308" h="1438" extrusionOk="0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9"/>
            <p:cNvSpPr/>
            <p:nvPr/>
          </p:nvSpPr>
          <p:spPr>
            <a:xfrm>
              <a:off x="1755520" y="3925897"/>
              <a:ext cx="59132" cy="25963"/>
            </a:xfrm>
            <a:custGeom>
              <a:avLst/>
              <a:gdLst/>
              <a:ahLst/>
              <a:cxnLst/>
              <a:rect l="l" t="t" r="r" b="b"/>
              <a:pathLst>
                <a:path w="2273" h="998" fill="none" extrusionOk="0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9"/>
            <p:cNvSpPr/>
            <p:nvPr/>
          </p:nvSpPr>
          <p:spPr>
            <a:xfrm>
              <a:off x="1876126" y="3916870"/>
              <a:ext cx="41000" cy="24740"/>
            </a:xfrm>
            <a:custGeom>
              <a:avLst/>
              <a:gdLst/>
              <a:ahLst/>
              <a:cxnLst/>
              <a:rect l="l" t="t" r="r" b="b"/>
              <a:pathLst>
                <a:path w="1576" h="951" fill="none" extrusionOk="0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9"/>
            <p:cNvSpPr/>
            <p:nvPr/>
          </p:nvSpPr>
          <p:spPr>
            <a:xfrm>
              <a:off x="1823055" y="3939763"/>
              <a:ext cx="188140" cy="74195"/>
            </a:xfrm>
            <a:custGeom>
              <a:avLst/>
              <a:gdLst/>
              <a:ahLst/>
              <a:cxnLst/>
              <a:rect l="l" t="t" r="r" b="b"/>
              <a:pathLst>
                <a:path w="7232" h="2852" extrusionOk="0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0" name="Google Shape;1890;p9"/>
          <p:cNvGrpSpPr/>
          <p:nvPr/>
        </p:nvGrpSpPr>
        <p:grpSpPr>
          <a:xfrm>
            <a:off x="1307781" y="1604646"/>
            <a:ext cx="1099498" cy="557632"/>
            <a:chOff x="1100281" y="1325671"/>
            <a:chExt cx="1099498" cy="557632"/>
          </a:xfrm>
        </p:grpSpPr>
        <p:sp>
          <p:nvSpPr>
            <p:cNvPr id="1891" name="Google Shape;1891;p9"/>
            <p:cNvSpPr/>
            <p:nvPr/>
          </p:nvSpPr>
          <p:spPr>
            <a:xfrm>
              <a:off x="1639780" y="1354340"/>
              <a:ext cx="559999" cy="329402"/>
            </a:xfrm>
            <a:custGeom>
              <a:avLst/>
              <a:gdLst/>
              <a:ahLst/>
              <a:cxnLst/>
              <a:rect l="l" t="t" r="r" b="b"/>
              <a:pathLst>
                <a:path w="21526" h="12662" extrusionOk="0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9"/>
            <p:cNvSpPr/>
            <p:nvPr/>
          </p:nvSpPr>
          <p:spPr>
            <a:xfrm>
              <a:off x="1708511" y="1763894"/>
              <a:ext cx="43419" cy="85641"/>
            </a:xfrm>
            <a:custGeom>
              <a:avLst/>
              <a:gdLst/>
              <a:ahLst/>
              <a:cxnLst/>
              <a:rect l="l" t="t" r="r" b="b"/>
              <a:pathLst>
                <a:path w="1669" h="3292" fill="none" extrusionOk="0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9"/>
            <p:cNvSpPr/>
            <p:nvPr/>
          </p:nvSpPr>
          <p:spPr>
            <a:xfrm>
              <a:off x="1689806" y="1839858"/>
              <a:ext cx="70579" cy="24142"/>
            </a:xfrm>
            <a:custGeom>
              <a:avLst/>
              <a:gdLst/>
              <a:ahLst/>
              <a:cxnLst/>
              <a:rect l="l" t="t" r="r" b="b"/>
              <a:pathLst>
                <a:path w="2713" h="928" fill="none" extrusionOk="0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9"/>
            <p:cNvSpPr/>
            <p:nvPr/>
          </p:nvSpPr>
          <p:spPr>
            <a:xfrm>
              <a:off x="1717538" y="1839260"/>
              <a:ext cx="42248" cy="35589"/>
            </a:xfrm>
            <a:custGeom>
              <a:avLst/>
              <a:gdLst/>
              <a:ahLst/>
              <a:cxnLst/>
              <a:rect l="l" t="t" r="r" b="b"/>
              <a:pathLst>
                <a:path w="1624" h="1368" fill="none" extrusionOk="0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9"/>
            <p:cNvSpPr/>
            <p:nvPr/>
          </p:nvSpPr>
          <p:spPr>
            <a:xfrm>
              <a:off x="1406451" y="1325671"/>
              <a:ext cx="501647" cy="499280"/>
            </a:xfrm>
            <a:custGeom>
              <a:avLst/>
              <a:gdLst/>
              <a:ahLst/>
              <a:cxnLst/>
              <a:rect l="l" t="t" r="r" b="b"/>
              <a:pathLst>
                <a:path w="19283" h="19192" extrusionOk="0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9"/>
            <p:cNvSpPr/>
            <p:nvPr/>
          </p:nvSpPr>
          <p:spPr>
            <a:xfrm>
              <a:off x="1440219" y="1602055"/>
              <a:ext cx="440746" cy="222818"/>
            </a:xfrm>
            <a:custGeom>
              <a:avLst/>
              <a:gdLst/>
              <a:ahLst/>
              <a:cxnLst/>
              <a:rect l="l" t="t" r="r" b="b"/>
              <a:pathLst>
                <a:path w="16942" h="8565" extrusionOk="0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9"/>
            <p:cNvSpPr/>
            <p:nvPr/>
          </p:nvSpPr>
          <p:spPr>
            <a:xfrm>
              <a:off x="1779038" y="1519119"/>
              <a:ext cx="91079" cy="38086"/>
            </a:xfrm>
            <a:custGeom>
              <a:avLst/>
              <a:gdLst/>
              <a:ahLst/>
              <a:cxnLst/>
              <a:rect l="l" t="t" r="r" b="b"/>
              <a:pathLst>
                <a:path w="3501" h="1464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9"/>
            <p:cNvSpPr/>
            <p:nvPr/>
          </p:nvSpPr>
          <p:spPr>
            <a:xfrm>
              <a:off x="1100281" y="1354340"/>
              <a:ext cx="560025" cy="329402"/>
            </a:xfrm>
            <a:custGeom>
              <a:avLst/>
              <a:gdLst/>
              <a:ahLst/>
              <a:cxnLst/>
              <a:rect l="l" t="t" r="r" b="b"/>
              <a:pathLst>
                <a:path w="21527" h="12662" extrusionOk="0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9"/>
            <p:cNvSpPr/>
            <p:nvPr/>
          </p:nvSpPr>
          <p:spPr>
            <a:xfrm>
              <a:off x="1849591" y="1458816"/>
              <a:ext cx="22919" cy="17534"/>
            </a:xfrm>
            <a:custGeom>
              <a:avLst/>
              <a:gdLst/>
              <a:ahLst/>
              <a:cxnLst/>
              <a:rect l="l" t="t" r="r" b="b"/>
              <a:pathLst>
                <a:path w="881" h="674" fill="none" extrusionOk="0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9"/>
            <p:cNvSpPr/>
            <p:nvPr/>
          </p:nvSpPr>
          <p:spPr>
            <a:xfrm>
              <a:off x="1752529" y="1462458"/>
              <a:ext cx="34990" cy="22919"/>
            </a:xfrm>
            <a:custGeom>
              <a:avLst/>
              <a:gdLst/>
              <a:ahLst/>
              <a:cxnLst/>
              <a:rect l="l" t="t" r="r" b="b"/>
              <a:pathLst>
                <a:path w="1345" h="881" fill="none" extrusionOk="0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9"/>
            <p:cNvSpPr/>
            <p:nvPr/>
          </p:nvSpPr>
          <p:spPr>
            <a:xfrm>
              <a:off x="1779038" y="1484753"/>
              <a:ext cx="129659" cy="66468"/>
            </a:xfrm>
            <a:custGeom>
              <a:avLst/>
              <a:gdLst/>
              <a:ahLst/>
              <a:cxnLst/>
              <a:rect l="l" t="t" r="r" b="b"/>
              <a:pathLst>
                <a:path w="4984" h="2555" extrusionOk="0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9"/>
            <p:cNvSpPr/>
            <p:nvPr/>
          </p:nvSpPr>
          <p:spPr>
            <a:xfrm>
              <a:off x="1584914" y="1766912"/>
              <a:ext cx="52472" cy="83222"/>
            </a:xfrm>
            <a:custGeom>
              <a:avLst/>
              <a:gdLst/>
              <a:ahLst/>
              <a:cxnLst/>
              <a:rect l="l" t="t" r="r" b="b"/>
              <a:pathLst>
                <a:path w="2017" h="3199" fill="none" extrusionOk="0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9"/>
            <p:cNvSpPr/>
            <p:nvPr/>
          </p:nvSpPr>
          <p:spPr>
            <a:xfrm>
              <a:off x="1558379" y="1840456"/>
              <a:ext cx="61525" cy="38008"/>
            </a:xfrm>
            <a:custGeom>
              <a:avLst/>
              <a:gdLst/>
              <a:ahLst/>
              <a:cxnLst/>
              <a:rect l="l" t="t" r="r" b="b"/>
              <a:pathLst>
                <a:path w="2365" h="1461" fill="none" extrusionOk="0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9"/>
            <p:cNvSpPr/>
            <p:nvPr/>
          </p:nvSpPr>
          <p:spPr>
            <a:xfrm>
              <a:off x="1584914" y="1847688"/>
              <a:ext cx="40427" cy="35615"/>
            </a:xfrm>
            <a:custGeom>
              <a:avLst/>
              <a:gdLst/>
              <a:ahLst/>
              <a:cxnLst/>
              <a:rect l="l" t="t" r="r" b="b"/>
              <a:pathLst>
                <a:path w="1554" h="1369" fill="none" extrusionOk="0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5" name="Google Shape;1905;p9"/>
          <p:cNvGrpSpPr/>
          <p:nvPr/>
        </p:nvGrpSpPr>
        <p:grpSpPr>
          <a:xfrm>
            <a:off x="1152186" y="3281234"/>
            <a:ext cx="658387" cy="564500"/>
            <a:chOff x="1320836" y="2091709"/>
            <a:chExt cx="658387" cy="564500"/>
          </a:xfrm>
        </p:grpSpPr>
        <p:sp>
          <p:nvSpPr>
            <p:cNvPr id="1906" name="Google Shape;1906;p9"/>
            <p:cNvSpPr/>
            <p:nvPr/>
          </p:nvSpPr>
          <p:spPr>
            <a:xfrm>
              <a:off x="1408870" y="2480139"/>
              <a:ext cx="138686" cy="108561"/>
            </a:xfrm>
            <a:custGeom>
              <a:avLst/>
              <a:gdLst/>
              <a:ahLst/>
              <a:cxnLst/>
              <a:rect l="l" t="t" r="r" b="b"/>
              <a:pathLst>
                <a:path w="5331" h="4173" extrusionOk="0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9"/>
            <p:cNvSpPr/>
            <p:nvPr/>
          </p:nvSpPr>
          <p:spPr>
            <a:xfrm>
              <a:off x="1394406" y="2487970"/>
              <a:ext cx="148936" cy="100132"/>
            </a:xfrm>
            <a:custGeom>
              <a:avLst/>
              <a:gdLst/>
              <a:ahLst/>
              <a:cxnLst/>
              <a:rect l="l" t="t" r="r" b="b"/>
              <a:pathLst>
                <a:path w="5725" h="3849" extrusionOk="0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9"/>
            <p:cNvSpPr/>
            <p:nvPr/>
          </p:nvSpPr>
          <p:spPr>
            <a:xfrm>
              <a:off x="1724172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9"/>
            <p:cNvSpPr/>
            <p:nvPr/>
          </p:nvSpPr>
          <p:spPr>
            <a:xfrm>
              <a:off x="1366050" y="2484354"/>
              <a:ext cx="144123" cy="101927"/>
            </a:xfrm>
            <a:custGeom>
              <a:avLst/>
              <a:gdLst/>
              <a:ahLst/>
              <a:cxnLst/>
              <a:rect l="l" t="t" r="r" b="b"/>
              <a:pathLst>
                <a:path w="5540" h="3918" extrusionOk="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9"/>
            <p:cNvSpPr/>
            <p:nvPr/>
          </p:nvSpPr>
          <p:spPr>
            <a:xfrm>
              <a:off x="1353407" y="2493407"/>
              <a:ext cx="152552" cy="93056"/>
            </a:xfrm>
            <a:custGeom>
              <a:avLst/>
              <a:gdLst/>
              <a:ahLst/>
              <a:cxnLst/>
              <a:rect l="l" t="t" r="r" b="b"/>
              <a:pathLst>
                <a:path w="5864" h="3577" extrusionOk="0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9"/>
            <p:cNvSpPr/>
            <p:nvPr/>
          </p:nvSpPr>
          <p:spPr>
            <a:xfrm>
              <a:off x="1695842" y="2509094"/>
              <a:ext cx="44043" cy="85615"/>
            </a:xfrm>
            <a:custGeom>
              <a:avLst/>
              <a:gdLst/>
              <a:ahLst/>
              <a:cxnLst/>
              <a:rect l="l" t="t" r="r" b="b"/>
              <a:pathLst>
                <a:path w="1693" h="3291" fill="none" extrusionOk="0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9"/>
            <p:cNvSpPr/>
            <p:nvPr/>
          </p:nvSpPr>
          <p:spPr>
            <a:xfrm>
              <a:off x="1680181" y="2583835"/>
              <a:ext cx="71749" cy="22945"/>
            </a:xfrm>
            <a:custGeom>
              <a:avLst/>
              <a:gdLst/>
              <a:ahLst/>
              <a:cxnLst/>
              <a:rect l="l" t="t" r="r" b="b"/>
              <a:pathLst>
                <a:path w="2758" h="882" fill="none" extrusionOk="0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9"/>
            <p:cNvSpPr/>
            <p:nvPr/>
          </p:nvSpPr>
          <p:spPr>
            <a:xfrm>
              <a:off x="1708511" y="2583237"/>
              <a:ext cx="41624" cy="35589"/>
            </a:xfrm>
            <a:custGeom>
              <a:avLst/>
              <a:gdLst/>
              <a:ahLst/>
              <a:cxnLst/>
              <a:rect l="l" t="t" r="r" b="b"/>
              <a:pathLst>
                <a:path w="1600" h="1368" fill="none" extrusionOk="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9"/>
            <p:cNvSpPr/>
            <p:nvPr/>
          </p:nvSpPr>
          <p:spPr>
            <a:xfrm>
              <a:off x="1487852" y="2091709"/>
              <a:ext cx="330417" cy="497745"/>
            </a:xfrm>
            <a:custGeom>
              <a:avLst/>
              <a:gdLst/>
              <a:ahLst/>
              <a:cxnLst/>
              <a:rect l="l" t="t" r="r" b="b"/>
              <a:pathLst>
                <a:path w="12701" h="19133" extrusionOk="0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9"/>
            <p:cNvSpPr/>
            <p:nvPr/>
          </p:nvSpPr>
          <p:spPr>
            <a:xfrm>
              <a:off x="1556584" y="2354409"/>
              <a:ext cx="260462" cy="234889"/>
            </a:xfrm>
            <a:custGeom>
              <a:avLst/>
              <a:gdLst/>
              <a:ahLst/>
              <a:cxnLst/>
              <a:rect l="l" t="t" r="r" b="b"/>
              <a:pathLst>
                <a:path w="10012" h="9029" extrusionOk="0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9"/>
            <p:cNvSpPr/>
            <p:nvPr/>
          </p:nvSpPr>
          <p:spPr>
            <a:xfrm>
              <a:off x="1642797" y="2285417"/>
              <a:ext cx="121802" cy="27758"/>
            </a:xfrm>
            <a:custGeom>
              <a:avLst/>
              <a:gdLst/>
              <a:ahLst/>
              <a:cxnLst/>
              <a:rect l="l" t="t" r="r" b="b"/>
              <a:pathLst>
                <a:path w="4682" h="1067" extrusionOk="0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9"/>
            <p:cNvSpPr/>
            <p:nvPr/>
          </p:nvSpPr>
          <p:spPr>
            <a:xfrm>
              <a:off x="1542718" y="2226311"/>
              <a:ext cx="71749" cy="35615"/>
            </a:xfrm>
            <a:custGeom>
              <a:avLst/>
              <a:gdLst/>
              <a:ahLst/>
              <a:cxnLst/>
              <a:rect l="l" t="t" r="r" b="b"/>
              <a:pathLst>
                <a:path w="2758" h="1369" fill="none" extrusionOk="0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9"/>
            <p:cNvSpPr/>
            <p:nvPr/>
          </p:nvSpPr>
          <p:spPr>
            <a:xfrm>
              <a:off x="1713324" y="2226311"/>
              <a:ext cx="71775" cy="35615"/>
            </a:xfrm>
            <a:custGeom>
              <a:avLst/>
              <a:gdLst/>
              <a:ahLst/>
              <a:cxnLst/>
              <a:rect l="l" t="t" r="r" b="b"/>
              <a:pathLst>
                <a:path w="2759" h="1369" fill="none" extrusionOk="0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9"/>
            <p:cNvSpPr/>
            <p:nvPr/>
          </p:nvSpPr>
          <p:spPr>
            <a:xfrm>
              <a:off x="1642797" y="2257061"/>
              <a:ext cx="174248" cy="56114"/>
            </a:xfrm>
            <a:custGeom>
              <a:avLst/>
              <a:gdLst/>
              <a:ahLst/>
              <a:cxnLst/>
              <a:rect l="l" t="t" r="r" b="b"/>
              <a:pathLst>
                <a:path w="6698" h="2157" extrusionOk="0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9"/>
            <p:cNvSpPr/>
            <p:nvPr/>
          </p:nvSpPr>
          <p:spPr>
            <a:xfrm>
              <a:off x="1320836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9"/>
            <p:cNvSpPr/>
            <p:nvPr/>
          </p:nvSpPr>
          <p:spPr>
            <a:xfrm>
              <a:off x="1580101" y="2539844"/>
              <a:ext cx="22321" cy="83222"/>
            </a:xfrm>
            <a:custGeom>
              <a:avLst/>
              <a:gdLst/>
              <a:ahLst/>
              <a:cxnLst/>
              <a:rect l="l" t="t" r="r" b="b"/>
              <a:pathLst>
                <a:path w="858" h="3199" fill="none" extrusionOk="0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9"/>
            <p:cNvSpPr/>
            <p:nvPr/>
          </p:nvSpPr>
          <p:spPr>
            <a:xfrm>
              <a:off x="1567432" y="2613986"/>
              <a:ext cx="61525" cy="37410"/>
            </a:xfrm>
            <a:custGeom>
              <a:avLst/>
              <a:gdLst/>
              <a:ahLst/>
              <a:cxnLst/>
              <a:rect l="l" t="t" r="r" b="b"/>
              <a:pathLst>
                <a:path w="2365" h="1438" fill="none" extrusionOk="0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9"/>
            <p:cNvSpPr/>
            <p:nvPr/>
          </p:nvSpPr>
          <p:spPr>
            <a:xfrm>
              <a:off x="1561995" y="2620620"/>
              <a:ext cx="40427" cy="35589"/>
            </a:xfrm>
            <a:custGeom>
              <a:avLst/>
              <a:gdLst/>
              <a:ahLst/>
              <a:cxnLst/>
              <a:rect l="l" t="t" r="r" b="b"/>
              <a:pathLst>
                <a:path w="1554" h="1368" fill="none" extrusionOk="0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4" name="Google Shape;1924;p9"/>
          <p:cNvGrpSpPr/>
          <p:nvPr/>
        </p:nvGrpSpPr>
        <p:grpSpPr>
          <a:xfrm flipH="1">
            <a:off x="6990792" y="1119224"/>
            <a:ext cx="727327" cy="590592"/>
            <a:chOff x="1286080" y="2919949"/>
            <a:chExt cx="727327" cy="590592"/>
          </a:xfrm>
        </p:grpSpPr>
        <p:sp>
          <p:nvSpPr>
            <p:cNvPr id="1925" name="Google Shape;1925;p9"/>
            <p:cNvSpPr/>
            <p:nvPr/>
          </p:nvSpPr>
          <p:spPr>
            <a:xfrm>
              <a:off x="1723392" y="3090061"/>
              <a:ext cx="290015" cy="186267"/>
            </a:xfrm>
            <a:custGeom>
              <a:avLst/>
              <a:gdLst/>
              <a:ahLst/>
              <a:cxnLst/>
              <a:rect l="l" t="t" r="r" b="b"/>
              <a:pathLst>
                <a:path w="11148" h="7160" extrusionOk="0">
                  <a:moveTo>
                    <a:pt x="1781" y="1"/>
                  </a:moveTo>
                  <a:cubicBezTo>
                    <a:pt x="712" y="1"/>
                    <a:pt x="1" y="1058"/>
                    <a:pt x="309" y="2187"/>
                  </a:cubicBezTo>
                  <a:cubicBezTo>
                    <a:pt x="633" y="3323"/>
                    <a:pt x="1614" y="3394"/>
                    <a:pt x="1855" y="3394"/>
                  </a:cubicBezTo>
                  <a:cubicBezTo>
                    <a:pt x="1889" y="3394"/>
                    <a:pt x="1908" y="3393"/>
                    <a:pt x="1908" y="3393"/>
                  </a:cubicBezTo>
                  <a:lnTo>
                    <a:pt x="1908" y="3393"/>
                  </a:lnTo>
                  <a:cubicBezTo>
                    <a:pt x="1908" y="3393"/>
                    <a:pt x="888" y="4134"/>
                    <a:pt x="1908" y="5247"/>
                  </a:cubicBezTo>
                  <a:cubicBezTo>
                    <a:pt x="2230" y="5606"/>
                    <a:pt x="2541" y="5728"/>
                    <a:pt x="2816" y="5728"/>
                  </a:cubicBezTo>
                  <a:cubicBezTo>
                    <a:pt x="3409" y="5728"/>
                    <a:pt x="3832" y="5154"/>
                    <a:pt x="3832" y="5154"/>
                  </a:cubicBezTo>
                  <a:lnTo>
                    <a:pt x="3832" y="5154"/>
                  </a:lnTo>
                  <a:cubicBezTo>
                    <a:pt x="3832" y="5154"/>
                    <a:pt x="3415" y="6058"/>
                    <a:pt x="4295" y="6637"/>
                  </a:cubicBezTo>
                  <a:cubicBezTo>
                    <a:pt x="4480" y="6763"/>
                    <a:pt x="4649" y="6813"/>
                    <a:pt x="4802" y="6813"/>
                  </a:cubicBezTo>
                  <a:cubicBezTo>
                    <a:pt x="5376" y="6813"/>
                    <a:pt x="5709" y="6104"/>
                    <a:pt x="5709" y="6104"/>
                  </a:cubicBezTo>
                  <a:cubicBezTo>
                    <a:pt x="5709" y="6104"/>
                    <a:pt x="5732" y="6869"/>
                    <a:pt x="6520" y="7124"/>
                  </a:cubicBezTo>
                  <a:cubicBezTo>
                    <a:pt x="6598" y="7148"/>
                    <a:pt x="6671" y="7159"/>
                    <a:pt x="6740" y="7159"/>
                  </a:cubicBezTo>
                  <a:cubicBezTo>
                    <a:pt x="7394" y="7159"/>
                    <a:pt x="7679" y="6174"/>
                    <a:pt x="7679" y="6174"/>
                  </a:cubicBezTo>
                  <a:cubicBezTo>
                    <a:pt x="7679" y="6174"/>
                    <a:pt x="7921" y="6880"/>
                    <a:pt x="8613" y="6880"/>
                  </a:cubicBezTo>
                  <a:cubicBezTo>
                    <a:pt x="8662" y="6880"/>
                    <a:pt x="8714" y="6877"/>
                    <a:pt x="8768" y="6869"/>
                  </a:cubicBezTo>
                  <a:cubicBezTo>
                    <a:pt x="9602" y="6753"/>
                    <a:pt x="9602" y="5849"/>
                    <a:pt x="9602" y="5849"/>
                  </a:cubicBezTo>
                  <a:cubicBezTo>
                    <a:pt x="9736" y="5928"/>
                    <a:pt x="9885" y="5968"/>
                    <a:pt x="10024" y="5968"/>
                  </a:cubicBezTo>
                  <a:cubicBezTo>
                    <a:pt x="10699" y="5968"/>
                    <a:pt x="11147" y="5021"/>
                    <a:pt x="8629" y="3022"/>
                  </a:cubicBezTo>
                  <a:cubicBezTo>
                    <a:pt x="5616" y="611"/>
                    <a:pt x="2209" y="55"/>
                    <a:pt x="2209" y="55"/>
                  </a:cubicBezTo>
                  <a:cubicBezTo>
                    <a:pt x="2062" y="18"/>
                    <a:pt x="1919" y="1"/>
                    <a:pt x="1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9"/>
            <p:cNvSpPr/>
            <p:nvPr/>
          </p:nvSpPr>
          <p:spPr>
            <a:xfrm>
              <a:off x="1595762" y="3400784"/>
              <a:ext cx="66338" cy="68133"/>
            </a:xfrm>
            <a:custGeom>
              <a:avLst/>
              <a:gdLst/>
              <a:ahLst/>
              <a:cxnLst/>
              <a:rect l="l" t="t" r="r" b="b"/>
              <a:pathLst>
                <a:path w="2550" h="2619" fill="none" extrusionOk="0">
                  <a:moveTo>
                    <a:pt x="2133" y="0"/>
                  </a:moveTo>
                  <a:cubicBezTo>
                    <a:pt x="2133" y="0"/>
                    <a:pt x="2550" y="1993"/>
                    <a:pt x="1" y="2619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9"/>
            <p:cNvSpPr/>
            <p:nvPr/>
          </p:nvSpPr>
          <p:spPr>
            <a:xfrm>
              <a:off x="1574664" y="3449016"/>
              <a:ext cx="41624" cy="61525"/>
            </a:xfrm>
            <a:custGeom>
              <a:avLst/>
              <a:gdLst/>
              <a:ahLst/>
              <a:cxnLst/>
              <a:rect l="l" t="t" r="r" b="b"/>
              <a:pathLst>
                <a:path w="1600" h="2365" fill="none" extrusionOk="0">
                  <a:moveTo>
                    <a:pt x="0" y="0"/>
                  </a:moveTo>
                  <a:cubicBezTo>
                    <a:pt x="0" y="0"/>
                    <a:pt x="1437" y="858"/>
                    <a:pt x="1600" y="236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9"/>
            <p:cNvSpPr/>
            <p:nvPr/>
          </p:nvSpPr>
          <p:spPr>
            <a:xfrm>
              <a:off x="1595762" y="3468891"/>
              <a:ext cx="31972" cy="37410"/>
            </a:xfrm>
            <a:custGeom>
              <a:avLst/>
              <a:gdLst/>
              <a:ahLst/>
              <a:cxnLst/>
              <a:rect l="l" t="t" r="r" b="b"/>
              <a:pathLst>
                <a:path w="1229" h="1438" fill="none" extrusionOk="0">
                  <a:moveTo>
                    <a:pt x="24" y="1438"/>
                  </a:moveTo>
                  <a:cubicBezTo>
                    <a:pt x="209" y="488"/>
                    <a:pt x="1" y="1"/>
                    <a:pt x="1" y="1"/>
                  </a:cubicBezTo>
                  <a:cubicBezTo>
                    <a:pt x="1" y="1"/>
                    <a:pt x="881" y="302"/>
                    <a:pt x="1229" y="109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9"/>
            <p:cNvSpPr/>
            <p:nvPr/>
          </p:nvSpPr>
          <p:spPr>
            <a:xfrm>
              <a:off x="1436004" y="2919949"/>
              <a:ext cx="445559" cy="518401"/>
            </a:xfrm>
            <a:custGeom>
              <a:avLst/>
              <a:gdLst/>
              <a:ahLst/>
              <a:cxnLst/>
              <a:rect l="l" t="t" r="r" b="b"/>
              <a:pathLst>
                <a:path w="17127" h="19927" extrusionOk="0">
                  <a:moveTo>
                    <a:pt x="8190" y="1"/>
                  </a:moveTo>
                  <a:cubicBezTo>
                    <a:pt x="3577" y="1"/>
                    <a:pt x="2745" y="4414"/>
                    <a:pt x="2040" y="7568"/>
                  </a:cubicBezTo>
                  <a:cubicBezTo>
                    <a:pt x="1159" y="11531"/>
                    <a:pt x="1437" y="14543"/>
                    <a:pt x="0" y="19155"/>
                  </a:cubicBezTo>
                  <a:cubicBezTo>
                    <a:pt x="0" y="19155"/>
                    <a:pt x="2691" y="19927"/>
                    <a:pt x="5641" y="19927"/>
                  </a:cubicBezTo>
                  <a:cubicBezTo>
                    <a:pt x="7263" y="19927"/>
                    <a:pt x="8963" y="19693"/>
                    <a:pt x="10336" y="18970"/>
                  </a:cubicBezTo>
                  <a:cubicBezTo>
                    <a:pt x="12144" y="18043"/>
                    <a:pt x="13836" y="16560"/>
                    <a:pt x="14624" y="13408"/>
                  </a:cubicBezTo>
                  <a:cubicBezTo>
                    <a:pt x="17127" y="3466"/>
                    <a:pt x="14021" y="499"/>
                    <a:pt x="8923" y="36"/>
                  </a:cubicBezTo>
                  <a:cubicBezTo>
                    <a:pt x="8668" y="12"/>
                    <a:pt x="8424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9"/>
            <p:cNvSpPr/>
            <p:nvPr/>
          </p:nvSpPr>
          <p:spPr>
            <a:xfrm>
              <a:off x="1561396" y="3150858"/>
              <a:ext cx="273756" cy="287310"/>
            </a:xfrm>
            <a:custGeom>
              <a:avLst/>
              <a:gdLst/>
              <a:ahLst/>
              <a:cxnLst/>
              <a:rect l="l" t="t" r="r" b="b"/>
              <a:pathLst>
                <a:path w="10523" h="11044" extrusionOk="0">
                  <a:moveTo>
                    <a:pt x="6707" y="1"/>
                  </a:moveTo>
                  <a:cubicBezTo>
                    <a:pt x="2094" y="1"/>
                    <a:pt x="1263" y="4414"/>
                    <a:pt x="557" y="7568"/>
                  </a:cubicBezTo>
                  <a:cubicBezTo>
                    <a:pt x="279" y="8773"/>
                    <a:pt x="116" y="9908"/>
                    <a:pt x="1" y="11021"/>
                  </a:cubicBezTo>
                  <a:cubicBezTo>
                    <a:pt x="297" y="11036"/>
                    <a:pt x="598" y="11044"/>
                    <a:pt x="901" y="11044"/>
                  </a:cubicBezTo>
                  <a:cubicBezTo>
                    <a:pt x="2496" y="11044"/>
                    <a:pt x="4153" y="10814"/>
                    <a:pt x="5516" y="10094"/>
                  </a:cubicBezTo>
                  <a:cubicBezTo>
                    <a:pt x="7324" y="9167"/>
                    <a:pt x="9016" y="7684"/>
                    <a:pt x="9804" y="4532"/>
                  </a:cubicBezTo>
                  <a:cubicBezTo>
                    <a:pt x="10151" y="3141"/>
                    <a:pt x="10383" y="1890"/>
                    <a:pt x="10522" y="777"/>
                  </a:cubicBezTo>
                  <a:cubicBezTo>
                    <a:pt x="9618" y="360"/>
                    <a:pt x="8575" y="129"/>
                    <a:pt x="7440" y="36"/>
                  </a:cubicBezTo>
                  <a:cubicBezTo>
                    <a:pt x="7185" y="12"/>
                    <a:pt x="6941" y="1"/>
                    <a:pt x="6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9"/>
            <p:cNvSpPr/>
            <p:nvPr/>
          </p:nvSpPr>
          <p:spPr>
            <a:xfrm>
              <a:off x="1286080" y="3090061"/>
              <a:ext cx="290536" cy="186267"/>
            </a:xfrm>
            <a:custGeom>
              <a:avLst/>
              <a:gdLst/>
              <a:ahLst/>
              <a:cxnLst/>
              <a:rect l="l" t="t" r="r" b="b"/>
              <a:pathLst>
                <a:path w="11168" h="7160" extrusionOk="0">
                  <a:moveTo>
                    <a:pt x="9383" y="1"/>
                  </a:moveTo>
                  <a:cubicBezTo>
                    <a:pt x="9247" y="1"/>
                    <a:pt x="9106" y="18"/>
                    <a:pt x="8961" y="55"/>
                  </a:cubicBezTo>
                  <a:cubicBezTo>
                    <a:pt x="8961" y="55"/>
                    <a:pt x="5555" y="611"/>
                    <a:pt x="2519" y="3022"/>
                  </a:cubicBezTo>
                  <a:cubicBezTo>
                    <a:pt x="0" y="5021"/>
                    <a:pt x="464" y="5968"/>
                    <a:pt x="1132" y="5968"/>
                  </a:cubicBezTo>
                  <a:cubicBezTo>
                    <a:pt x="1269" y="5968"/>
                    <a:pt x="1415" y="5928"/>
                    <a:pt x="1545" y="5849"/>
                  </a:cubicBezTo>
                  <a:cubicBezTo>
                    <a:pt x="1545" y="5849"/>
                    <a:pt x="1568" y="6753"/>
                    <a:pt x="2380" y="6869"/>
                  </a:cubicBezTo>
                  <a:cubicBezTo>
                    <a:pt x="2435" y="6877"/>
                    <a:pt x="2488" y="6880"/>
                    <a:pt x="2539" y="6880"/>
                  </a:cubicBezTo>
                  <a:cubicBezTo>
                    <a:pt x="3250" y="6880"/>
                    <a:pt x="3492" y="6174"/>
                    <a:pt x="3492" y="6174"/>
                  </a:cubicBezTo>
                  <a:cubicBezTo>
                    <a:pt x="3492" y="6174"/>
                    <a:pt x="3776" y="7159"/>
                    <a:pt x="4431" y="7159"/>
                  </a:cubicBezTo>
                  <a:cubicBezTo>
                    <a:pt x="4500" y="7159"/>
                    <a:pt x="4573" y="7148"/>
                    <a:pt x="4651" y="7124"/>
                  </a:cubicBezTo>
                  <a:cubicBezTo>
                    <a:pt x="5439" y="6869"/>
                    <a:pt x="5462" y="6104"/>
                    <a:pt x="5462" y="6104"/>
                  </a:cubicBezTo>
                  <a:cubicBezTo>
                    <a:pt x="5462" y="6104"/>
                    <a:pt x="5780" y="6813"/>
                    <a:pt x="6360" y="6813"/>
                  </a:cubicBezTo>
                  <a:cubicBezTo>
                    <a:pt x="6514" y="6813"/>
                    <a:pt x="6686" y="6763"/>
                    <a:pt x="6876" y="6637"/>
                  </a:cubicBezTo>
                  <a:cubicBezTo>
                    <a:pt x="7756" y="6058"/>
                    <a:pt x="7339" y="5154"/>
                    <a:pt x="7339" y="5154"/>
                  </a:cubicBezTo>
                  <a:lnTo>
                    <a:pt x="7339" y="5154"/>
                  </a:lnTo>
                  <a:cubicBezTo>
                    <a:pt x="7339" y="5154"/>
                    <a:pt x="7762" y="5728"/>
                    <a:pt x="8355" y="5728"/>
                  </a:cubicBezTo>
                  <a:cubicBezTo>
                    <a:pt x="8629" y="5728"/>
                    <a:pt x="8940" y="5606"/>
                    <a:pt x="9263" y="5247"/>
                  </a:cubicBezTo>
                  <a:cubicBezTo>
                    <a:pt x="10259" y="4134"/>
                    <a:pt x="9263" y="3393"/>
                    <a:pt x="9263" y="3393"/>
                  </a:cubicBezTo>
                  <a:lnTo>
                    <a:pt x="9263" y="3393"/>
                  </a:lnTo>
                  <a:cubicBezTo>
                    <a:pt x="9263" y="3393"/>
                    <a:pt x="9282" y="3394"/>
                    <a:pt x="9316" y="3394"/>
                  </a:cubicBezTo>
                  <a:cubicBezTo>
                    <a:pt x="9556" y="3394"/>
                    <a:pt x="10534" y="3323"/>
                    <a:pt x="10838" y="2187"/>
                  </a:cubicBezTo>
                  <a:cubicBezTo>
                    <a:pt x="11167" y="1058"/>
                    <a:pt x="10440" y="1"/>
                    <a:pt x="9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9"/>
            <p:cNvSpPr/>
            <p:nvPr/>
          </p:nvSpPr>
          <p:spPr>
            <a:xfrm>
              <a:off x="1477602" y="3409811"/>
              <a:ext cx="71151" cy="52472"/>
            </a:xfrm>
            <a:custGeom>
              <a:avLst/>
              <a:gdLst/>
              <a:ahLst/>
              <a:cxnLst/>
              <a:rect l="l" t="t" r="r" b="b"/>
              <a:pathLst>
                <a:path w="2735" h="2017" fill="none" extrusionOk="0">
                  <a:moveTo>
                    <a:pt x="2735" y="1"/>
                  </a:moveTo>
                  <a:cubicBezTo>
                    <a:pt x="2735" y="1"/>
                    <a:pt x="2642" y="2017"/>
                    <a:pt x="0" y="1994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9"/>
            <p:cNvSpPr/>
            <p:nvPr/>
          </p:nvSpPr>
          <p:spPr>
            <a:xfrm>
              <a:off x="1462513" y="3437543"/>
              <a:ext cx="30776" cy="69356"/>
            </a:xfrm>
            <a:custGeom>
              <a:avLst/>
              <a:gdLst/>
              <a:ahLst/>
              <a:cxnLst/>
              <a:rect l="l" t="t" r="r" b="b"/>
              <a:pathLst>
                <a:path w="1183" h="2666" fill="none" extrusionOk="0">
                  <a:moveTo>
                    <a:pt x="1" y="1"/>
                  </a:moveTo>
                  <a:cubicBezTo>
                    <a:pt x="1" y="1"/>
                    <a:pt x="1183" y="1183"/>
                    <a:pt x="928" y="2666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9"/>
            <p:cNvSpPr/>
            <p:nvPr/>
          </p:nvSpPr>
          <p:spPr>
            <a:xfrm>
              <a:off x="1468549" y="3461659"/>
              <a:ext cx="33195" cy="36811"/>
            </a:xfrm>
            <a:custGeom>
              <a:avLst/>
              <a:gdLst/>
              <a:ahLst/>
              <a:cxnLst/>
              <a:rect l="l" t="t" r="r" b="b"/>
              <a:pathLst>
                <a:path w="1276" h="1415" fill="none" extrusionOk="0">
                  <a:moveTo>
                    <a:pt x="1" y="1415"/>
                  </a:moveTo>
                  <a:cubicBezTo>
                    <a:pt x="418" y="534"/>
                    <a:pt x="348" y="1"/>
                    <a:pt x="348" y="1"/>
                  </a:cubicBezTo>
                  <a:cubicBezTo>
                    <a:pt x="348" y="1"/>
                    <a:pt x="1113" y="511"/>
                    <a:pt x="1275" y="1368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9"/>
            <p:cNvSpPr/>
            <p:nvPr/>
          </p:nvSpPr>
          <p:spPr>
            <a:xfrm>
              <a:off x="1791109" y="3027573"/>
              <a:ext cx="24142" cy="17508"/>
            </a:xfrm>
            <a:custGeom>
              <a:avLst/>
              <a:gdLst/>
              <a:ahLst/>
              <a:cxnLst/>
              <a:rect l="l" t="t" r="r" b="b"/>
              <a:pathLst>
                <a:path w="928" h="673" fill="none" extrusionOk="0">
                  <a:moveTo>
                    <a:pt x="927" y="325"/>
                  </a:moveTo>
                  <a:cubicBezTo>
                    <a:pt x="811" y="93"/>
                    <a:pt x="557" y="1"/>
                    <a:pt x="325" y="93"/>
                  </a:cubicBezTo>
                  <a:cubicBezTo>
                    <a:pt x="116" y="186"/>
                    <a:pt x="0" y="464"/>
                    <a:pt x="116" y="673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9"/>
            <p:cNvSpPr/>
            <p:nvPr/>
          </p:nvSpPr>
          <p:spPr>
            <a:xfrm>
              <a:off x="1736842" y="3100519"/>
              <a:ext cx="98311" cy="26873"/>
            </a:xfrm>
            <a:custGeom>
              <a:avLst/>
              <a:gdLst/>
              <a:ahLst/>
              <a:cxnLst/>
              <a:rect l="l" t="t" r="r" b="b"/>
              <a:pathLst>
                <a:path w="3779" h="1033" extrusionOk="0">
                  <a:moveTo>
                    <a:pt x="3778" y="1"/>
                  </a:moveTo>
                  <a:lnTo>
                    <a:pt x="1" y="325"/>
                  </a:lnTo>
                  <a:cubicBezTo>
                    <a:pt x="537" y="848"/>
                    <a:pt x="1088" y="1032"/>
                    <a:pt x="1598" y="1032"/>
                  </a:cubicBezTo>
                  <a:cubicBezTo>
                    <a:pt x="2804" y="1032"/>
                    <a:pt x="3778" y="1"/>
                    <a:pt x="3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9"/>
            <p:cNvSpPr/>
            <p:nvPr/>
          </p:nvSpPr>
          <p:spPr>
            <a:xfrm>
              <a:off x="1736842" y="3052573"/>
              <a:ext cx="133873" cy="59548"/>
            </a:xfrm>
            <a:custGeom>
              <a:avLst/>
              <a:gdLst/>
              <a:ahLst/>
              <a:cxnLst/>
              <a:rect l="l" t="t" r="r" b="b"/>
              <a:pathLst>
                <a:path w="5146" h="2289" extrusionOk="0">
                  <a:moveTo>
                    <a:pt x="1998" y="1"/>
                  </a:moveTo>
                  <a:cubicBezTo>
                    <a:pt x="1800" y="1"/>
                    <a:pt x="1559" y="34"/>
                    <a:pt x="1275" y="129"/>
                  </a:cubicBezTo>
                  <a:cubicBezTo>
                    <a:pt x="1275" y="129"/>
                    <a:pt x="1113" y="1311"/>
                    <a:pt x="1" y="2168"/>
                  </a:cubicBezTo>
                  <a:cubicBezTo>
                    <a:pt x="1" y="2168"/>
                    <a:pt x="479" y="2289"/>
                    <a:pt x="1240" y="2289"/>
                  </a:cubicBezTo>
                  <a:cubicBezTo>
                    <a:pt x="2214" y="2289"/>
                    <a:pt x="3650" y="2092"/>
                    <a:pt x="5145" y="1195"/>
                  </a:cubicBezTo>
                  <a:cubicBezTo>
                    <a:pt x="5145" y="1195"/>
                    <a:pt x="3500" y="940"/>
                    <a:pt x="2712" y="198"/>
                  </a:cubicBezTo>
                  <a:cubicBezTo>
                    <a:pt x="2712" y="198"/>
                    <a:pt x="2479" y="1"/>
                    <a:pt x="1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9"/>
            <p:cNvSpPr/>
            <p:nvPr/>
          </p:nvSpPr>
          <p:spPr>
            <a:xfrm>
              <a:off x="1701877" y="3032412"/>
              <a:ext cx="35589" cy="23518"/>
            </a:xfrm>
            <a:custGeom>
              <a:avLst/>
              <a:gdLst/>
              <a:ahLst/>
              <a:cxnLst/>
              <a:rect l="l" t="t" r="r" b="b"/>
              <a:pathLst>
                <a:path w="1368" h="904" fill="none" extrusionOk="0">
                  <a:moveTo>
                    <a:pt x="1275" y="904"/>
                  </a:moveTo>
                  <a:cubicBezTo>
                    <a:pt x="1368" y="556"/>
                    <a:pt x="1159" y="209"/>
                    <a:pt x="788" y="93"/>
                  </a:cubicBezTo>
                  <a:cubicBezTo>
                    <a:pt x="441" y="0"/>
                    <a:pt x="93" y="209"/>
                    <a:pt x="0" y="580"/>
                  </a:cubicBezTo>
                </a:path>
              </a:pathLst>
            </a:custGeom>
            <a:noFill/>
            <a:ln w="19125" cap="rnd" cmpd="sng">
              <a:solidFill>
                <a:srgbClr val="0F495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9" name="Google Shape;1939;p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940" name="Google Shape;1940;p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6" name="Google Shape;1946;p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7" name="Google Shape;1947;p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8" name="Google Shape;1948;p9"/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49" name="Google Shape;1949;p9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50" name="Google Shape;1950;p9"/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 i="0" u="none" strike="noStrike" cap="none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51" name="Google Shape;1951;p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9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9"/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9"/>
          <p:cNvSpPr/>
          <p:nvPr/>
        </p:nvSpPr>
        <p:spPr>
          <a:xfrm rot="599">
            <a:off x="2817510" y="996715"/>
            <a:ext cx="3441300" cy="12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9"/>
          <p:cNvSpPr txBox="1"/>
          <p:nvPr/>
        </p:nvSpPr>
        <p:spPr>
          <a:xfrm>
            <a:off x="2992800" y="1275572"/>
            <a:ext cx="31584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Thái độ của rùa như thế nào khi bị thỏ chê?</a:t>
            </a:r>
            <a:endParaRPr sz="22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6" name="Google Shape;1956;p9"/>
          <p:cNvSpPr/>
          <p:nvPr/>
        </p:nvSpPr>
        <p:spPr>
          <a:xfrm rot="2153968">
            <a:off x="4016994" y="535393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9"/>
          <p:cNvSpPr/>
          <p:nvPr/>
        </p:nvSpPr>
        <p:spPr>
          <a:xfrm>
            <a:off x="2567400" y="2504376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Ôn tồn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8" name="Google Shape;1958;p9"/>
          <p:cNvSpPr/>
          <p:nvPr/>
        </p:nvSpPr>
        <p:spPr>
          <a:xfrm>
            <a:off x="4713681" y="3308409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3 đáp án 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59" name="Google Shape;1959;p9"/>
          <p:cNvSpPr/>
          <p:nvPr/>
        </p:nvSpPr>
        <p:spPr>
          <a:xfrm>
            <a:off x="4724729" y="2528489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Nhẹ nhàng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60" name="Google Shape;1960;p9"/>
          <p:cNvSpPr/>
          <p:nvPr/>
        </p:nvSpPr>
        <p:spPr>
          <a:xfrm>
            <a:off x="2567306" y="3301805"/>
            <a:ext cx="1807212" cy="562463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Không tức giận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961" name="Google Shape;1961;p9"/>
          <p:cNvSpPr txBox="1"/>
          <p:nvPr/>
        </p:nvSpPr>
        <p:spPr>
          <a:xfrm>
            <a:off x="3370350" y="4252438"/>
            <a:ext cx="24033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Good job!</a:t>
            </a:r>
            <a:endParaRPr sz="2000" b="0" i="0" u="none" strike="noStrike" cap="none">
              <a:solidFill>
                <a:schemeClr val="accen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962" name="Google Shape;1962;p9"/>
          <p:cNvSpPr/>
          <p:nvPr/>
        </p:nvSpPr>
        <p:spPr>
          <a:xfrm>
            <a:off x="4713681" y="3305465"/>
            <a:ext cx="1807212" cy="5624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Cả 3 đáp án</a:t>
            </a:r>
            <a:endParaRPr sz="1800" b="0" i="0" u="none" strike="noStrike" cap="none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On-screen Show (16:9)</PresentationFormat>
  <Paragraphs>203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Quicksand</vt:lpstr>
      <vt:lpstr>Times New Roman</vt:lpstr>
      <vt:lpstr>Droid Sans Mono</vt:lpstr>
      <vt:lpstr>Jua</vt:lpstr>
      <vt:lpstr>Quicksand Medium</vt:lpstr>
      <vt:lpstr>Nature Activities Binder by Slidesgo</vt:lpstr>
      <vt:lpstr>KHỞI ĐỘNG</vt:lpstr>
      <vt:lpstr>NỐI:</vt:lpstr>
      <vt:lpstr>BÀI 35: ÔN TẬP  VÀ KỂ CHUYỆN</vt:lpstr>
      <vt:lpstr>ĐỌC</vt:lpstr>
      <vt:lpstr>PowerPoint Presentation</vt:lpstr>
      <vt:lpstr>Đọc các từ ngữ: </vt:lpstr>
      <vt:lpstr>Đọc câu</vt:lpstr>
      <vt:lpstr>PowerPoint Presentation</vt:lpstr>
      <vt:lpstr>PowerPoint Presentation</vt:lpstr>
      <vt:lpstr>PowerPoint Presentation</vt:lpstr>
      <vt:lpstr>PowerPoint Presentation</vt:lpstr>
      <vt:lpstr>Viết</vt:lpstr>
      <vt:lpstr>PowerPoint Presentation</vt:lpstr>
      <vt:lpstr>Kể chuyện</vt:lpstr>
      <vt:lpstr>Gà nâu và vịt xám</vt:lpstr>
      <vt:lpstr>Hằng ngày, gà nâu và vịt xám làm gì?</vt:lpstr>
      <vt:lpstr>PowerPoint Presentation</vt:lpstr>
      <vt:lpstr>Vịt đã làm gì để giúp gà?</vt:lpstr>
      <vt:lpstr>PowerPoint Presentation</vt:lpstr>
      <vt:lpstr>PowerPoint Presentation</vt:lpstr>
      <vt:lpstr>Gà nâu và vịt xám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ASUS</dc:creator>
  <cp:lastModifiedBy>Administrator_PC</cp:lastModifiedBy>
  <cp:revision>1</cp:revision>
  <dcterms:modified xsi:type="dcterms:W3CDTF">2021-12-25T02:40:50Z</dcterms:modified>
</cp:coreProperties>
</file>