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71" r:id="rId3"/>
    <p:sldId id="295" r:id="rId4"/>
    <p:sldId id="296" r:id="rId5"/>
    <p:sldId id="290" r:id="rId6"/>
    <p:sldId id="283" r:id="rId7"/>
    <p:sldId id="258" r:id="rId8"/>
    <p:sldId id="261" r:id="rId9"/>
    <p:sldId id="292" r:id="rId10"/>
    <p:sldId id="293" r:id="rId11"/>
    <p:sldId id="288" r:id="rId12"/>
    <p:sldId id="286" r:id="rId13"/>
    <p:sldId id="294" r:id="rId14"/>
    <p:sldId id="289"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t>31/10/2022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t>‹#›</a:t>
            </a:fld>
            <a:endParaRPr lang="en-US"/>
          </a:p>
        </p:txBody>
      </p:sp>
    </p:spTree>
    <p:extLst>
      <p:ext uri="{BB962C8B-B14F-4D97-AF65-F5344CB8AC3E}">
        <p14:creationId xmlns:p14="http://schemas.microsoft.com/office/powerpoint/2010/main"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26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4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31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2022/10/31</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2022/10/31</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857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2022/10/31</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1366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2022/10/31</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071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2022/10/31</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2022/10/31</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07780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2022/10/31</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8987142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2022/10/31</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40803320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2022/10/31</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73721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2022/10/31</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1117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2022/10/31</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75392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2022/10/31</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2022/10/31</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77087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EE4"/>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2022/10/31</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Shape&#10;&#10;Description automatically generated with medium confidence">
            <a:extLst>
              <a:ext uri="{FF2B5EF4-FFF2-40B4-BE49-F238E27FC236}">
                <a16:creationId xmlns:a16="http://schemas.microsoft.com/office/drawing/2014/main" id="{3A4F239F-98D2-41E5-8917-E3D64B75A30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578163" y="238539"/>
            <a:ext cx="1208135" cy="1208135"/>
          </a:xfrm>
          <a:prstGeom prst="rect">
            <a:avLst/>
          </a:prstGeom>
        </p:spPr>
      </p:pic>
    </p:spTree>
    <p:extLst>
      <p:ext uri="{BB962C8B-B14F-4D97-AF65-F5344CB8AC3E}">
        <p14:creationId xmlns:p14="http://schemas.microsoft.com/office/powerpoint/2010/main"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27.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219327" y="1303621"/>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id="{F6CD0D13-2578-4710-968B-4699889382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val="45209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621E3F6A-218D-4081-9B14-2E9BE2D9D6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id="{764A3D07-8E3C-471A-A5EF-BBF8855F9E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id="{D434B3B5-17B5-4353-A673-011CB60B67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id="{E8A9708B-A528-4C13-B0AC-137063288B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id="{B258E3A9-A054-47B0-A069-8D9AB318A4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id="{21C0ACDC-4130-4B02-9F0A-62104DF1E0B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id="{AE40511A-B675-407A-81F9-EA57DB0BDD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id="{4CDE8A00-3BEC-4FDB-BA27-7A6EF1BAB9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id="{9AEC5017-1288-4AE3-B6FE-A348E98638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id="{26F4B5C3-F791-4A77-AD7C-E1733B9D5E1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id="{05F06757-74F6-44C0-8EA4-BED6A66CE02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id="{5CA99A7A-FC22-4264-B01E-0790F823D1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id="{9BC0F19D-D48C-402C-A644-A9F4A738D5F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id="{26ECBD8C-C559-4EA5-B485-415F1A4AF37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C0CCA0D-192C-46EE-A451-06282BB8AF59}"/>
              </a:ext>
            </a:extLst>
          </p:cNvPr>
          <p:cNvSpPr txBox="1"/>
          <p:nvPr/>
        </p:nvSpPr>
        <p:spPr>
          <a:xfrm>
            <a:off x="1158240" y="1219200"/>
            <a:ext cx="920308" cy="400110"/>
          </a:xfrm>
          <a:prstGeom prst="rect">
            <a:avLst/>
          </a:prstGeom>
          <a:noFill/>
        </p:spPr>
        <p:txBody>
          <a:bodyPr wrap="square" rtlCol="0">
            <a:spAutoFit/>
          </a:bodyPr>
          <a:lstStyle/>
          <a:p>
            <a:r>
              <a:rPr lang="en-US" sz="2000" b="1">
                <a:solidFill>
                  <a:schemeClr val="bg1"/>
                </a:solidFill>
                <a:latin typeface="Arial" panose="020B0604020202020204" pitchFamily="34" charset="0"/>
                <a:cs typeface="Arial" panose="020B0604020202020204" pitchFamily="34" charset="0"/>
              </a:rPr>
              <a:t>1 </a:t>
            </a:r>
            <a:r>
              <a:rPr lang="en-US" sz="2000" b="1" smtClean="0">
                <a:solidFill>
                  <a:schemeClr val="bg1"/>
                </a:solidFill>
                <a:latin typeface="Arial" panose="020B0604020202020204" pitchFamily="34" charset="0"/>
                <a:cs typeface="Arial" panose="020B0604020202020204" pitchFamily="34" charset="0"/>
              </a:rPr>
              <a:t>dm</a:t>
            </a:r>
            <a:endParaRPr lang="en-US" sz="2000" b="1" dirty="0">
              <a:solidFill>
                <a:schemeClr val="bg1"/>
              </a:solidFill>
              <a:latin typeface="Arial" panose="020B0604020202020204" pitchFamily="34" charset="0"/>
              <a:cs typeface="Arial" panose="020B0604020202020204" pitchFamily="34" charset="0"/>
            </a:endParaRPr>
          </a:p>
        </p:txBody>
      </p:sp>
      <p:pic>
        <p:nvPicPr>
          <p:cNvPr id="31" name="图片 1">
            <a:extLst>
              <a:ext uri="{FF2B5EF4-FFF2-40B4-BE49-F238E27FC236}">
                <a16:creationId xmlns:a16="http://schemas.microsoft.com/office/drawing/2014/main" id="{AAEF03F4-52DE-4A27-B36A-9DE44134FF91}"/>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8087087" y="3175870"/>
            <a:ext cx="4286880" cy="3416230"/>
          </a:xfrm>
          <a:prstGeom prst="rect">
            <a:avLst/>
          </a:prstGeom>
        </p:spPr>
      </p:pic>
      <p:sp>
        <p:nvSpPr>
          <p:cNvPr id="32" name="TextBox 31">
            <a:extLst>
              <a:ext uri="{FF2B5EF4-FFF2-40B4-BE49-F238E27FC236}">
                <a16:creationId xmlns:a16="http://schemas.microsoft.com/office/drawing/2014/main" id="{2DD658E5-240C-416C-8402-59D5F1194896}"/>
              </a:ext>
            </a:extLst>
          </p:cNvPr>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05C21C0-B127-405F-B7BF-4BC672218DE0}"/>
              </a:ext>
            </a:extLst>
          </p:cNvPr>
          <p:cNvSpPr txBox="1"/>
          <p:nvPr/>
        </p:nvSpPr>
        <p:spPr>
          <a:xfrm>
            <a:off x="8889872" y="4538364"/>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rgbClr val="FF0000"/>
                </a:solidFill>
                <a:effectLst/>
                <a:latin typeface="Arial" panose="020B0604020202020204" pitchFamily="34" charset="0"/>
                <a:cs typeface="Arial" panose="020B0604020202020204" pitchFamily="34" charset="0"/>
              </a:rPr>
              <a:t>7 x 1 = 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id="{7DA1F074-EDB3-47E8-95F4-17FC9D1555CC}"/>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id="{DFD48D86-70B3-4494-A4D3-157C2533F34C}"/>
              </a:ext>
            </a:extLst>
          </p:cNvPr>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a:extLst>
              <a:ext uri="{FF2B5EF4-FFF2-40B4-BE49-F238E27FC236}">
                <a16:creationId xmlns:a16="http://schemas.microsoft.com/office/drawing/2014/main" id="{7DFD6273-2745-4BD7-9D98-4EFD60EE4495}"/>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34227" y="3722405"/>
            <a:ext cx="4286880" cy="3416230"/>
          </a:xfrm>
          <a:prstGeom prst="rect">
            <a:avLst/>
          </a:prstGeom>
        </p:spPr>
      </p:pic>
      <p:sp>
        <p:nvSpPr>
          <p:cNvPr id="46" name="TextBox 45">
            <a:extLst>
              <a:ext uri="{FF2B5EF4-FFF2-40B4-BE49-F238E27FC236}">
                <a16:creationId xmlns:a16="http://schemas.microsoft.com/office/drawing/2014/main" id="{634D69D4-2AE4-49EF-8044-F3F7B81633A3}"/>
              </a:ext>
            </a:extLst>
          </p:cNvPr>
          <p:cNvSpPr txBox="1"/>
          <p:nvPr/>
        </p:nvSpPr>
        <p:spPr>
          <a:xfrm>
            <a:off x="291727" y="4731374"/>
            <a:ext cx="2779009"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x 1 = </a:t>
            </a:r>
            <a:r>
              <a:rPr kumimoji="0" lang="en-US" sz="2600" b="1" i="0" u="none" strike="noStrike" kern="1200" cap="none" spc="0" normalizeH="0" noProof="0">
                <a:ln>
                  <a:noFill/>
                </a:ln>
                <a:solidFill>
                  <a:srgbClr val="FF0000"/>
                </a:solidFill>
                <a:effectLst/>
                <a:uLnTx/>
                <a:uFillTx/>
                <a:latin typeface="Arial" panose="020B0604020202020204" pitchFamily="34" charset="0"/>
                <a:cs typeface="Arial" panose="020B0604020202020204" pitchFamily="34" charset="0"/>
              </a:rPr>
              <a:t>4 </a:t>
            </a:r>
            <a:r>
              <a:rPr kumimoji="0" lang="en-US" sz="2600" b="1" i="0" u="none" strike="noStrike" kern="1200" cap="none" spc="0" normalizeH="0" noProof="0" smtClean="0">
                <a:ln>
                  <a:noFill/>
                </a:ln>
                <a:solidFill>
                  <a:srgbClr val="FF0000"/>
                </a:solidFill>
                <a:effectLst/>
                <a:uLnTx/>
                <a:uFillTx/>
                <a:latin typeface="Arial" panose="020B0604020202020204" pitchFamily="34" charset="0"/>
                <a:cs typeface="Arial" panose="020B0604020202020204" pitchFamily="34" charset="0"/>
              </a:rPr>
              <a:t>(dm</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id="{72AE39AB-808F-42BC-A571-24BAF50B3CC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val="19233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85667A25-1BC8-46C4-A228-31CEA8282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id="{93002874-37DC-4A16-BE64-CD8CD97DFF9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val="168902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id="{877F39AE-30D2-448A-B2A0-57A6970AA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id="{18E6C29C-56D5-4AE6-8D76-01639B43C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extLst>
              <a:ext uri="{C807C97D-BFC1-408E-A445-0C87EB9F89A2}">
                <ask:lineSketchStyleProps xmln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Mình hôm nay được nghỉ hè nên vừa tập thể dục vừa đến thăm nhà bạn Ếch</a:t>
            </a:r>
            <a:r>
              <a:rPr lang="en-US" sz="3200" dirty="0">
                <a:solidFill>
                  <a:prstClr val="black"/>
                </a:solidFill>
                <a:latin typeface="Calibri" panose="020F0502020204030204" pitchFamily="34" charset="0"/>
                <a:cs typeface="Calibri" panose="020F0502020204030204" pitchFamily="34" charset="0"/>
              </a:rPr>
              <a:t>.</a:t>
            </a:r>
            <a:endParaRPr lang="vi-VN" sz="3200" dirty="0">
              <a:solidFill>
                <a:prstClr val="black"/>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dirty="0">
                <a:solidFill>
                  <a:prstClr val="black"/>
                </a:solidFill>
                <a:latin typeface="Calibri" panose="020F0502020204030204" pitchFamily="34" charset="0"/>
                <a:cs typeface="Calibri" panose="020F0502020204030204" pitchFamily="34" charset="0"/>
              </a:rPr>
              <a:t>Vậy là nhà ếch dài 7</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dm và rộng 4 dm đấy</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id="{B4932D17-C5BD-4799-AECA-5BB4D3F8FB7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val="372317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a:extLst>
              <a:ext uri="{FF2B5EF4-FFF2-40B4-BE49-F238E27FC236}">
                <a16:creationId xmlns:a16="http://schemas.microsoft.com/office/drawing/2014/main" id="{92BED32F-5A97-49A0-9D6C-4840D1411F9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954177">
            <a:off x="5980595" y="2147094"/>
            <a:ext cx="4653841" cy="2528936"/>
          </a:xfrm>
          <a:prstGeom prst="rect">
            <a:avLst/>
          </a:prstGeom>
        </p:spPr>
      </p:pic>
    </p:spTree>
    <p:extLst>
      <p:ext uri="{BB962C8B-B14F-4D97-AF65-F5344CB8AC3E}">
        <p14:creationId xmlns:p14="http://schemas.microsoft.com/office/powerpoint/2010/main" val="291383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Calibri" panose="020F0502020204030204" pitchFamily="34" charset="0"/>
                <a:cs typeface="Calibri" panose="020F0502020204030204" pitchFamily="34" charset="0"/>
              </a:rPr>
              <a:t>Điểm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nằm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giữa</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đoạn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thẳng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được</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gọi</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là</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gì</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Arial" panose="020B0604020202020204" pitchFamily="34" charset="0"/>
                <a:cs typeface="Arial" panose="020B0604020202020204" pitchFamily="34" charset="0"/>
              </a:rPr>
              <a:t>Đáp án: Trung điểm của đoạn thằng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nằm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giữa</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đường</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rPr>
              <a:t>tròn</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được</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gì</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nl-NL"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đường tròn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70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tròn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gấp</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mấy</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lần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bán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Gấp</a:t>
            </a:r>
            <a:r>
              <a:rPr kumimoji="0" lang="nl-NL" sz="32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2 lần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168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35E7235-5241-45D1-8D53-796DF6A11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id="{9BD5647A-5B8F-4FDC-B7B7-BCAF31705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sp>
        <p:nvSpPr>
          <p:cNvPr id="16" name="TextBox 15">
            <a:extLst>
              <a:ext uri="{FF2B5EF4-FFF2-40B4-BE49-F238E27FC236}">
                <a16:creationId xmlns:a16="http://schemas.microsoft.com/office/drawing/2014/main" id="{491DBE5B-A312-42BD-936C-D18951799EA5}"/>
              </a:ext>
            </a:extLst>
          </p:cNvPr>
          <p:cNvSpPr txBox="1"/>
          <p:nvPr/>
        </p:nvSpPr>
        <p:spPr>
          <a:xfrm>
            <a:off x="1397217" y="1137678"/>
            <a:ext cx="9082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Thứ</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ngày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2022</a:t>
            </a:r>
          </a:p>
        </p:txBody>
      </p:sp>
      <p:pic>
        <p:nvPicPr>
          <p:cNvPr id="17" name="Picture 16">
            <a:extLst>
              <a:ext uri="{FF2B5EF4-FFF2-40B4-BE49-F238E27FC236}">
                <a16:creationId xmlns:a16="http://schemas.microsoft.com/office/drawing/2014/main" id="{7769BC4A-FEE1-4628-AFD5-A25C4BF1E1E8}"/>
              </a:ext>
            </a:extLst>
          </p:cNvPr>
          <p:cNvPicPr>
            <a:picLocks noChangeAspect="1"/>
          </p:cNvPicPr>
          <p:nvPr/>
        </p:nvPicPr>
        <p:blipFill>
          <a:blip r:embed="rId5"/>
          <a:stretch>
            <a:fillRect/>
          </a:stretch>
        </p:blipFill>
        <p:spPr>
          <a:xfrm>
            <a:off x="4930327" y="1901678"/>
            <a:ext cx="2499577" cy="1603387"/>
          </a:xfrm>
          <a:prstGeom prst="rect">
            <a:avLst/>
          </a:prstGeom>
        </p:spPr>
      </p:pic>
      <p:pic>
        <p:nvPicPr>
          <p:cNvPr id="5" name="Picture 4">
            <a:extLst>
              <a:ext uri="{FF2B5EF4-FFF2-40B4-BE49-F238E27FC236}">
                <a16:creationId xmlns:a16="http://schemas.microsoft.com/office/drawing/2014/main" id="{BA692AA6-7C9F-4022-8725-0958B50FA14A}"/>
              </a:ext>
            </a:extLst>
          </p:cNvPr>
          <p:cNvPicPr>
            <a:picLocks noChangeAspect="1"/>
          </p:cNvPicPr>
          <p:nvPr/>
        </p:nvPicPr>
        <p:blipFill>
          <a:blip r:embed="rId6"/>
          <a:stretch>
            <a:fillRect/>
          </a:stretch>
        </p:blipFill>
        <p:spPr>
          <a:xfrm>
            <a:off x="2194161" y="2923981"/>
            <a:ext cx="9205758" cy="1518036"/>
          </a:xfrm>
          <a:prstGeom prst="rect">
            <a:avLst/>
          </a:prstGeom>
        </p:spPr>
      </p:pic>
      <p:pic>
        <p:nvPicPr>
          <p:cNvPr id="7" name="Picture 6">
            <a:extLst>
              <a:ext uri="{FF2B5EF4-FFF2-40B4-BE49-F238E27FC236}">
                <a16:creationId xmlns:a16="http://schemas.microsoft.com/office/drawing/2014/main" id="{A4491320-7AC4-49BE-BA6F-5AAB83BBB79F}"/>
              </a:ext>
            </a:extLst>
          </p:cNvPr>
          <p:cNvPicPr>
            <a:picLocks noChangeAspect="1"/>
          </p:cNvPicPr>
          <p:nvPr/>
        </p:nvPicPr>
        <p:blipFill>
          <a:blip r:embed="rId7"/>
          <a:stretch>
            <a:fillRect/>
          </a:stretch>
        </p:blipFill>
        <p:spPr>
          <a:xfrm>
            <a:off x="4930327" y="4014557"/>
            <a:ext cx="2243522" cy="969348"/>
          </a:xfrm>
          <a:prstGeom prst="rect">
            <a:avLst/>
          </a:prstGeom>
        </p:spPr>
      </p:pic>
    </p:spTree>
    <p:extLst>
      <p:ext uri="{BB962C8B-B14F-4D97-AF65-F5344CB8AC3E}">
        <p14:creationId xmlns:p14="http://schemas.microsoft.com/office/powerpoint/2010/main" val="272704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 name="Picture 3">
            <a:extLst>
              <a:ext uri="{FF2B5EF4-FFF2-40B4-BE49-F238E27FC236}">
                <a16:creationId xmlns:a16="http://schemas.microsoft.com/office/drawing/2014/main" id="{98288D8B-40F8-4E13-BA6A-1A3BD5ED0911}"/>
              </a:ext>
            </a:extLst>
          </p:cNvPr>
          <p:cNvPicPr>
            <a:picLocks noChangeAspect="1"/>
          </p:cNvPicPr>
          <p:nvPr/>
        </p:nvPicPr>
        <p:blipFill>
          <a:blip r:embed="rId12"/>
          <a:stretch>
            <a:fillRect/>
          </a:stretch>
        </p:blipFill>
        <p:spPr>
          <a:xfrm>
            <a:off x="5798003" y="2798411"/>
            <a:ext cx="4865030" cy="1603387"/>
          </a:xfrm>
          <a:prstGeom prst="rect">
            <a:avLst/>
          </a:prstGeom>
        </p:spPr>
      </p:pic>
    </p:spTree>
    <p:extLst>
      <p:ext uri="{BB962C8B-B14F-4D97-AF65-F5344CB8AC3E}">
        <p14:creationId xmlns:p14="http://schemas.microsoft.com/office/powerpoint/2010/main" val="370820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83C0FA-F3A9-498C-9402-82222873245E}"/>
              </a:ext>
            </a:extLst>
          </p:cNvPr>
          <p:cNvSpPr txBox="1"/>
          <p:nvPr/>
        </p:nvSpPr>
        <p:spPr>
          <a:xfrm>
            <a:off x="1726931" y="715608"/>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id="{FE9288A3-B51F-4160-BD4B-91B0E4836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id="{7633B24F-BC6D-4A0E-8AA3-3FE5B03CDEE2}"/>
                </a:ext>
              </a:extLst>
            </p:cNvPr>
            <p:cNvPicPr>
              <a:picLocks noChangeAspect="1"/>
            </p:cNvPicPr>
            <p:nvPr/>
          </p:nvPicPr>
          <p:blipFill rotWithShape="1">
            <a:blip r:embed="rId6">
              <a:extLst>
                <a:ext uri="{28A0092B-C50C-407E-A947-70E740481C1C}">
                  <a14:useLocalDpi xmlns:a14="http://schemas.microsoft.com/office/drawing/2010/main"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id="{2AD78C8A-E384-4D5C-A781-9E116D7AD91D}"/>
              </a:ext>
            </a:extLst>
          </p:cNvPr>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Calibri" panose="020F0502020204030204" pitchFamily="34" charset="0"/>
                <a:cs typeface="Calibri" panose="020F0502020204030204" pitchFamily="34" charset="0"/>
              </a:rPr>
              <a:t>Vậy</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cạnh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hình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vuông</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dài</a:t>
            </a:r>
            <a:r>
              <a:rPr lang="en-US" sz="2800" b="1" dirty="0">
                <a:solidFill>
                  <a:srgbClr val="ED7D31">
                    <a:lumMod val="50000"/>
                  </a:srgbClr>
                </a:solidFill>
                <a:latin typeface="Calibri" panose="020F0502020204030204" pitchFamily="34" charset="0"/>
                <a:cs typeface="Calibri" panose="020F0502020204030204" pitchFamily="34" charset="0"/>
              </a:rPr>
              <a:t> 4 </a:t>
            </a:r>
            <a:r>
              <a:rPr lang="en-US" sz="2800" b="1" dirty="0" err="1">
                <a:solidFill>
                  <a:srgbClr val="ED7D31">
                    <a:lumMod val="50000"/>
                  </a:srgbClr>
                </a:solidFill>
                <a:latin typeface="Calibri" panose="020F0502020204030204" pitchFamily="34" charset="0"/>
                <a:cs typeface="Calibri" panose="020F0502020204030204" pitchFamily="34"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endParaRPr>
          </a:p>
        </p:txBody>
      </p:sp>
      <p:sp>
        <p:nvSpPr>
          <p:cNvPr id="36" name="PA_库_任意多边形 184">
            <a:extLst>
              <a:ext uri="{FF2B5EF4-FFF2-40B4-BE49-F238E27FC236}">
                <a16:creationId xmlns:a16="http://schemas.microsoft.com/office/drawing/2014/main" id="{32227CB4-8F51-454F-A615-36E6AC39D57D}"/>
              </a:ext>
            </a:extLst>
          </p:cNvPr>
          <p:cNvSpPr/>
          <p:nvPr>
            <p:custDataLst>
              <p:tags r:id="rId2"/>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id="{DBE191C2-59A3-4CCA-BF9D-E07DEEDD7E74}"/>
              </a:ext>
            </a:extLst>
          </p:cNvPr>
          <p:cNvSpPr txBox="1"/>
          <p:nvPr/>
        </p:nvSpPr>
        <p:spPr>
          <a:xfrm>
            <a:off x="7112000" y="3462282"/>
            <a:ext cx="3624122"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x 2 = 4 (cm)</a:t>
            </a:r>
            <a:r>
              <a:rPr lang="vi-VN" sz="3200" b="1" dirty="0">
                <a:solidFill>
                  <a:srgbClr val="FF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val="374872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3841049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469</Words>
  <Application>Microsoft Office PowerPoint</Application>
  <PresentationFormat>Widescreen</PresentationFormat>
  <Paragraphs>46</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Cambria</vt:lpstr>
      <vt:lpstr>等线</vt:lpstr>
      <vt:lpstr>等线 Light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Administrator_PC</cp:lastModifiedBy>
  <cp:revision>34</cp:revision>
  <dcterms:created xsi:type="dcterms:W3CDTF">2022-07-15T05:41:18Z</dcterms:created>
  <dcterms:modified xsi:type="dcterms:W3CDTF">2022-10-31T16:05:37Z</dcterms:modified>
</cp:coreProperties>
</file>