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2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7" r:id="rId14"/>
    <p:sldId id="302" r:id="rId15"/>
    <p:sldId id="298" r:id="rId16"/>
    <p:sldId id="310" r:id="rId17"/>
    <p:sldId id="303" r:id="rId18"/>
    <p:sldId id="304" r:id="rId19"/>
    <p:sldId id="306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5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3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82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892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23230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09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66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5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0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2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0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4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75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650" r:id="rId15"/>
    <p:sldLayoutId id="2147483660" r:id="rId16"/>
    <p:sldLayoutId id="2147483674" r:id="rId17"/>
    <p:sldLayoutId id="2147483662" r:id="rId18"/>
    <p:sldLayoutId id="2147483663" r:id="rId19"/>
    <p:sldLayoutId id="2147483664" r:id="rId20"/>
    <p:sldLayoutId id="2147483665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610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3740" y="656035"/>
            <a:ext cx="8069344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lít nước mắm ở can thứ nhất là: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lít nước mắm ở cả hai can là:</a:t>
            </a:r>
          </a:p>
          <a:p>
            <a:pPr algn="ctr">
              <a:lnSpc>
                <a:spcPct val="150000"/>
              </a:lnSpc>
            </a:pPr>
            <a:r>
              <a:rPr lang="en-US" sz="360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nước mắm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86303" y="4131759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40361" y="4796566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07655" y="4361268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4767056" y="4231402"/>
            <a:ext cx="2500" cy="266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3832964" y="4868813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1594" y="5045625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 flipH="1">
            <a:off x="3818344" y="4343768"/>
            <a:ext cx="10101" cy="68363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715974" y="3749545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1401128" y="3155571"/>
            <a:ext cx="168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3915814" y="4613670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7" grpId="0"/>
      <p:bldP spid="28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708414" y="264726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610224" y="2647260"/>
            <a:ext cx="3694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696385" y="2700902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7150834" y="2700902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1814473" y="3289024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995437" y="3289024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863619" y="3289024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2969</TotalTime>
  <Words>757</Words>
  <Application>Microsoft Office PowerPoint</Application>
  <PresentationFormat>Widescreen</PresentationFormat>
  <Paragraphs>126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微软雅黑</vt:lpstr>
      <vt:lpstr>#9Slide03 Arima Madurai</vt:lpstr>
      <vt:lpstr>#9Slide03 Arima Madurai Black</vt:lpstr>
      <vt:lpstr>#9Slide03 Arima Madurai Bold</vt:lpstr>
      <vt:lpstr>Arial</vt:lpstr>
      <vt:lpstr>Arial-Rounded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Administrator_PC</cp:lastModifiedBy>
  <cp:revision>137</cp:revision>
  <dcterms:created xsi:type="dcterms:W3CDTF">2021-06-02T01:34:28Z</dcterms:created>
  <dcterms:modified xsi:type="dcterms:W3CDTF">2022-11-21T08:38:26Z</dcterms:modified>
</cp:coreProperties>
</file>