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7" r:id="rId2"/>
    <p:sldId id="431" r:id="rId3"/>
    <p:sldId id="265" r:id="rId4"/>
    <p:sldId id="493" r:id="rId5"/>
    <p:sldId id="435" r:id="rId6"/>
    <p:sldId id="434" r:id="rId7"/>
    <p:sldId id="506" r:id="rId8"/>
    <p:sldId id="438" r:id="rId9"/>
    <p:sldId id="489" r:id="rId10"/>
    <p:sldId id="419" r:id="rId11"/>
    <p:sldId id="424" r:id="rId12"/>
    <p:sldId id="420" r:id="rId13"/>
    <p:sldId id="446" r:id="rId14"/>
    <p:sldId id="447" r:id="rId15"/>
    <p:sldId id="448" r:id="rId16"/>
    <p:sldId id="449" r:id="rId17"/>
    <p:sldId id="445" r:id="rId18"/>
    <p:sldId id="444" r:id="rId19"/>
    <p:sldId id="443" r:id="rId20"/>
    <p:sldId id="450" r:id="rId21"/>
    <p:sldId id="451" r:id="rId22"/>
    <p:sldId id="485" r:id="rId23"/>
    <p:sldId id="340" r:id="rId24"/>
  </p:sldIdLst>
  <p:sldSz cx="16002000" cy="9144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0000CC"/>
    <a:srgbClr val="86EFF2"/>
    <a:srgbClr val="FF6600"/>
    <a:srgbClr val="6600CC"/>
    <a:srgbClr val="0000FF"/>
    <a:srgbClr val="FF0066"/>
    <a:srgbClr val="FF7C8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4" d="100"/>
          <a:sy n="64" d="100"/>
        </p:scale>
        <p:origin x="138" y="48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</a:t>
            </a:r>
            <a:r>
              <a:rPr lang="vi-VN" baseline="0" dirty="0"/>
              <a:t> con đã luyện đọc rất tốt, bây giờ cô trò mình cùng thư giãn một chút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5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175905-0E0C-4693-9180-AEA11ADE9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5"/>
            <a:ext cx="36004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5"/>
            <a:ext cx="105346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8" y="5875867"/>
            <a:ext cx="136017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8" y="3875618"/>
            <a:ext cx="13601700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1"/>
            <a:ext cx="7067550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7"/>
            <a:ext cx="7070329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3"/>
            <a:ext cx="7070329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5" y="2046817"/>
            <a:ext cx="7073106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5" y="2899833"/>
            <a:ext cx="7073106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364067"/>
            <a:ext cx="5264548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7" y="364067"/>
            <a:ext cx="894556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1" y="1913467"/>
            <a:ext cx="5264548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0"/>
            <a:ext cx="9601200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3"/>
            <a:ext cx="9601200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1"/>
            <a:ext cx="96012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366713"/>
            <a:ext cx="14401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133600"/>
            <a:ext cx="14401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8326438"/>
            <a:ext cx="50673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8326438"/>
            <a:ext cx="3733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w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443538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623297" y="3349492"/>
            <a:ext cx="10755406" cy="217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MOÂN TIEÁNG VIEÄT LÔÙP 1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5964238"/>
            <a:ext cx="552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6325" y="354013"/>
            <a:ext cx="2081213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3357" y="434181"/>
            <a:ext cx="20891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02290" y="515839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6663" y="5964238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4">
            <a:extLst>
              <a:ext uri="{FF2B5EF4-FFF2-40B4-BE49-F238E27FC236}">
                <a16:creationId xmlns:a16="http://schemas.microsoft.com/office/drawing/2014/main" id="{DD4DE178-2408-4026-B202-E2E62E47A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879" y="4475263"/>
            <a:ext cx="10744200" cy="121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80: OÂN TAÄP VAØ KEÅ CHUYEÄN</a:t>
            </a:r>
            <a:endParaRPr kumimoji="0" lang="en-US" sz="5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0" name="WordArt 3">
            <a:extLst>
              <a:ext uri="{FF2B5EF4-FFF2-40B4-BE49-F238E27FC236}">
                <a16:creationId xmlns:a16="http://schemas.microsoft.com/office/drawing/2014/main" id="{FDC8455A-CBB2-477A-88AC-3BAE62D2E7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4034" y="1707425"/>
            <a:ext cx="13468350" cy="10791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CÁC CON HỌC SINH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19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t="27215" r="37864" b="65401"/>
          <a:stretch/>
        </p:blipFill>
        <p:spPr bwMode="auto">
          <a:xfrm>
            <a:off x="0" y="0"/>
            <a:ext cx="3358480" cy="164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SBT Scan] ✓ Bài 80- Ôn tập học kì I - Sách Bài Tập - Học Online Cùng  Sachgiaibaitap.com">
            <a:extLst>
              <a:ext uri="{FF2B5EF4-FFF2-40B4-BE49-F238E27FC236}">
                <a16:creationId xmlns:a16="http://schemas.microsoft.com/office/drawing/2014/main" id="{C0A281D4-9EFE-4FAF-963D-E67821138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8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SBT Scan] ✓ Bài 80- Ôn tập học kì I - Sách Bài Tập - Học Online Cùng  Sachgiaibaitap.com">
            <a:extLst>
              <a:ext uri="{FF2B5EF4-FFF2-40B4-BE49-F238E27FC236}">
                <a16:creationId xmlns:a16="http://schemas.microsoft.com/office/drawing/2014/main" id="{92B6E1D0-11A4-4B55-8E92-311D80D7C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010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8FBC8-21B4-495D-9E55-3A18E5ACE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8" r="13727" b="70186"/>
          <a:stretch/>
        </p:blipFill>
        <p:spPr>
          <a:xfrm>
            <a:off x="609600" y="2151459"/>
            <a:ext cx="13936281" cy="514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72780" y="458153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9900FF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9900FF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30480" y="0"/>
            <a:ext cx="507059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ap sung va doi ch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4364" y="1371600"/>
            <a:ext cx="9629231" cy="70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6255" r="24652" b="32096"/>
          <a:stretch/>
        </p:blipFill>
        <p:spPr bwMode="auto">
          <a:xfrm>
            <a:off x="381000" y="3886201"/>
            <a:ext cx="372776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0" t="29333" r="24762" b="28800"/>
          <a:stretch/>
        </p:blipFill>
        <p:spPr bwMode="auto">
          <a:xfrm>
            <a:off x="4178211" y="3780515"/>
            <a:ext cx="3705904" cy="40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8" t="26255" r="3428" b="32096"/>
          <a:stretch/>
        </p:blipFill>
        <p:spPr bwMode="auto">
          <a:xfrm>
            <a:off x="7884115" y="3910831"/>
            <a:ext cx="3774485" cy="416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8" t="29333" r="3425" b="28800"/>
          <a:stretch/>
        </p:blipFill>
        <p:spPr bwMode="auto">
          <a:xfrm>
            <a:off x="11811000" y="3928521"/>
            <a:ext cx="3758915" cy="41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6255" r="24652" b="32096"/>
          <a:stretch/>
        </p:blipFill>
        <p:spPr bwMode="auto">
          <a:xfrm>
            <a:off x="4840116" y="1628099"/>
            <a:ext cx="6132683" cy="676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5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6255" r="24652" b="32096"/>
          <a:stretch/>
        </p:blipFill>
        <p:spPr bwMode="auto">
          <a:xfrm>
            <a:off x="4840116" y="1628099"/>
            <a:ext cx="6132683" cy="676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8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6255" r="24652" b="32096"/>
          <a:stretch/>
        </p:blipFill>
        <p:spPr bwMode="auto">
          <a:xfrm>
            <a:off x="4840116" y="1628099"/>
            <a:ext cx="6132683" cy="676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8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5399F67-5DFB-4486-A4D8-82296973C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8" t="26255" r="3428" b="32096"/>
          <a:stretch/>
        </p:blipFill>
        <p:spPr bwMode="auto">
          <a:xfrm>
            <a:off x="5087642" y="1261615"/>
            <a:ext cx="6513683" cy="718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6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1CFE6B4-5596-4329-9AD7-4BEF08CF8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8" t="26255" r="3428" b="32096"/>
          <a:stretch/>
        </p:blipFill>
        <p:spPr bwMode="auto">
          <a:xfrm>
            <a:off x="4831080" y="1246375"/>
            <a:ext cx="6934200" cy="765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2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C9C10F8-5AE3-477F-B487-FAEB6B309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0" t="29333" r="24762" b="28800"/>
          <a:stretch/>
        </p:blipFill>
        <p:spPr bwMode="auto">
          <a:xfrm>
            <a:off x="4840117" y="1600200"/>
            <a:ext cx="5880189" cy="64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8" t="29333" r="3425" b="28800"/>
          <a:stretch/>
        </p:blipFill>
        <p:spPr bwMode="auto">
          <a:xfrm>
            <a:off x="4495801" y="1246375"/>
            <a:ext cx="6389232" cy="70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2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443538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49416" y="-137815"/>
            <a:ext cx="10744200" cy="121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Baøi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+mn-cs"/>
              </a:rPr>
              <a:t> 80: OÂN TAÄP VAØ KEÅ CHUYEÄN</a:t>
            </a:r>
            <a:endParaRPr kumimoji="0" lang="en-US" sz="5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6325" y="354013"/>
            <a:ext cx="2081213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3357" y="434181"/>
            <a:ext cx="20891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09550" y="984250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6663" y="5964238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630B8E-1393-4A61-B6B0-BF9CC488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2EB1472-1957-4294-A216-0EF6B2F9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780" y="0"/>
            <a:ext cx="829780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8" t="29333" r="3425" b="28800"/>
          <a:stretch/>
        </p:blipFill>
        <p:spPr bwMode="auto">
          <a:xfrm>
            <a:off x="4495801" y="1246375"/>
            <a:ext cx="6389232" cy="70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087642" y="476934"/>
            <a:ext cx="672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Caëp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söøng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vaø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ñoâi</a:t>
            </a:r>
            <a:r>
              <a:rPr lang="en-US" sz="4400" b="1" dirty="0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chaân</a:t>
            </a:r>
            <a:endParaRPr lang="en-US" sz="4400" b="1" dirty="0">
              <a:solidFill>
                <a:srgbClr val="FF0066"/>
              </a:solidFill>
              <a:latin typeface="VNI-Avo" pitchFamily="2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6255" r="24652" b="32096"/>
          <a:stretch/>
        </p:blipFill>
        <p:spPr bwMode="auto">
          <a:xfrm>
            <a:off x="294426" y="2039916"/>
            <a:ext cx="372776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0" t="29333" r="24762" b="28800"/>
          <a:stretch/>
        </p:blipFill>
        <p:spPr bwMode="auto">
          <a:xfrm>
            <a:off x="8105096" y="2073794"/>
            <a:ext cx="3705904" cy="40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8" t="26255" r="3428" b="32096"/>
          <a:stretch/>
        </p:blipFill>
        <p:spPr bwMode="auto">
          <a:xfrm>
            <a:off x="4074404" y="2060325"/>
            <a:ext cx="3774485" cy="416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8" t="29333" r="3425" b="28800"/>
          <a:stretch/>
        </p:blipFill>
        <p:spPr bwMode="auto">
          <a:xfrm>
            <a:off x="11948659" y="2078015"/>
            <a:ext cx="3758915" cy="41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7" t="40188" r="32508" b="52180"/>
          <a:stretch/>
        </p:blipFill>
        <p:spPr bwMode="auto">
          <a:xfrm>
            <a:off x="0" y="0"/>
            <a:ext cx="484011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8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-20552"/>
            <a:ext cx="8610599" cy="45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943600" y="1828800"/>
            <a:ext cx="5029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88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555D4-2CF6-4E6A-9F1C-8878324EFDFD}"/>
              </a:ext>
            </a:extLst>
          </p:cNvPr>
          <p:cNvSpPr txBox="1"/>
          <p:nvPr/>
        </p:nvSpPr>
        <p:spPr>
          <a:xfrm>
            <a:off x="1676400" y="5410200"/>
            <a:ext cx="13411200" cy="274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81.</a:t>
            </a:r>
          </a:p>
        </p:txBody>
      </p:sp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83" descr="3">
            <a:extLst>
              <a:ext uri="{FF2B5EF4-FFF2-40B4-BE49-F238E27FC236}">
                <a16:creationId xmlns:a16="http://schemas.microsoft.com/office/drawing/2014/main" id="{6F7432FD-0A3E-4710-BF4F-2632364D0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138044"/>
            <a:ext cx="8130063" cy="745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20782"/>
            <a:ext cx="3805237" cy="40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3850" y="555306"/>
            <a:ext cx="153543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TẠM BIỆT CÁC CON</a:t>
            </a: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678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3" y="6604000"/>
            <a:ext cx="35004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533400" y="71437"/>
            <a:ext cx="4043583" cy="6005041"/>
          </a:xfrm>
          <a:prstGeom prst="rect">
            <a:avLst/>
          </a:prstGeom>
        </p:spPr>
      </p:pic>
      <p:sp>
        <p:nvSpPr>
          <p:cNvPr id="4" name="WordArt 7">
            <a:extLst>
              <a:ext uri="{FF2B5EF4-FFF2-40B4-BE49-F238E27FC236}">
                <a16:creationId xmlns:a16="http://schemas.microsoft.com/office/drawing/2014/main" id="{981B1C6D-388F-4613-AE18-248FBEBA7A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07463" y="2667000"/>
            <a:ext cx="7934325" cy="249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88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LUYỆN ĐỌC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5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“</a:t>
            </a:r>
            <a:br>
              <a:rPr lang="en-US" dirty="0"/>
            </a:br>
            <a:r>
              <a:rPr lang="en-US" dirty="0"/>
              <a:t>ư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8" b="25252"/>
          <a:stretch/>
        </p:blipFill>
        <p:spPr>
          <a:xfrm>
            <a:off x="-66793" y="-228600"/>
            <a:ext cx="16135585" cy="9220200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4974E665-88F6-4B30-A3DC-C823B7ECA3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94" end="25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92400" y="-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m vành khuyên - Thú chơi chim cảnh tao nhã và tinh tế của người Việt">
            <a:extLst>
              <a:ext uri="{FF2B5EF4-FFF2-40B4-BE49-F238E27FC236}">
                <a16:creationId xmlns:a16="http://schemas.microsoft.com/office/drawing/2014/main" id="{7FF4377F-6933-4337-9901-B1232552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4917"/>
            <a:ext cx="14630400" cy="80456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1B79A-4EBA-48CD-B2B1-5CA6416E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556" y="7576576"/>
            <a:ext cx="5820887" cy="850107"/>
          </a:xfrm>
          <a:solidFill>
            <a:srgbClr val="FFFF00"/>
          </a:solidFill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khuyên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FBBDD-9817-43B8-B2A8-9AB19B506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72200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1602">
            <a:off x="13624696" y="-297883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14646" y="6222207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óm tắt các nhiệm vụ của sĩ quan trực ca trên buồng lái">
            <a:extLst>
              <a:ext uri="{FF2B5EF4-FFF2-40B4-BE49-F238E27FC236}">
                <a16:creationId xmlns:a16="http://schemas.microsoft.com/office/drawing/2014/main" id="{6211D302-96AB-4E1F-80DB-2908CD29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6" y="235108"/>
            <a:ext cx="13936565" cy="890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EDBBC6-F6CC-40F6-95E3-48E6848BA52D}"/>
              </a:ext>
            </a:extLst>
          </p:cNvPr>
          <p:cNvSpPr txBox="1">
            <a:spLocks/>
          </p:cNvSpPr>
          <p:nvPr/>
        </p:nvSpPr>
        <p:spPr>
          <a:xfrm>
            <a:off x="5090556" y="7952737"/>
            <a:ext cx="5820887" cy="1191263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>
                <a:solidFill>
                  <a:srgbClr val="FF0000"/>
                </a:solidFill>
              </a:rPr>
              <a:t>thủy</a:t>
            </a:r>
            <a:r>
              <a:rPr lang="en-US" kern="0" dirty="0">
                <a:solidFill>
                  <a:srgbClr val="FF0000"/>
                </a:solidFill>
              </a:rPr>
              <a:t> </a:t>
            </a:r>
            <a:r>
              <a:rPr lang="en-US" kern="0" dirty="0" err="1">
                <a:solidFill>
                  <a:srgbClr val="FF0000"/>
                </a:solidFill>
              </a:rPr>
              <a:t>thủ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“</a:t>
            </a:r>
            <a:br>
              <a:rPr lang="en-US" dirty="0"/>
            </a:br>
            <a:r>
              <a:rPr lang="en-US" dirty="0"/>
              <a:t>ư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8" b="25252"/>
          <a:stretch/>
        </p:blipFill>
        <p:spPr>
          <a:xfrm>
            <a:off x="-66793" y="-228600"/>
            <a:ext cx="16135585" cy="9220200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4974E665-88F6-4B30-A3DC-C823B7ECA3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94" end="25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92400" y="-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83340" y="1452282"/>
            <a:ext cx="14131083" cy="706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Moãi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laàn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queâ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ñöôïc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keå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nghe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nhieàu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chuyeän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hay.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Naøo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laø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Laïc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Long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Quaân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Thaùnh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Gioùng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hoà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Hoaøn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Kieám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Naøo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tích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quaát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tích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xoaøi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,...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Gioïng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keå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cuûa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traàm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aám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bò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cuoán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vaøo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caùc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chuyeän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suoát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ñaàu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ñeán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cuoái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42139" r="88651" b="52888"/>
          <a:stretch/>
        </p:blipFill>
        <p:spPr bwMode="auto">
          <a:xfrm>
            <a:off x="796099" y="519802"/>
            <a:ext cx="2328102" cy="9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F20A30-A4C8-40BB-B3B9-4EE5CC08524B}"/>
              </a:ext>
            </a:extLst>
          </p:cNvPr>
          <p:cNvCxnSpPr>
            <a:cxnSpLocks/>
          </p:cNvCxnSpPr>
          <p:nvPr/>
        </p:nvCxnSpPr>
        <p:spPr>
          <a:xfrm>
            <a:off x="4343400" y="3482775"/>
            <a:ext cx="21017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F52498-0328-4B95-8405-BCB30A0B8463}"/>
              </a:ext>
            </a:extLst>
          </p:cNvPr>
          <p:cNvCxnSpPr>
            <a:cxnSpLocks/>
          </p:cNvCxnSpPr>
          <p:nvPr/>
        </p:nvCxnSpPr>
        <p:spPr>
          <a:xfrm>
            <a:off x="10255110" y="3482775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362E8D-DD54-4C3B-AAFB-515AF9406D0A}"/>
              </a:ext>
            </a:extLst>
          </p:cNvPr>
          <p:cNvCxnSpPr>
            <a:cxnSpLocks/>
          </p:cNvCxnSpPr>
          <p:nvPr/>
        </p:nvCxnSpPr>
        <p:spPr>
          <a:xfrm>
            <a:off x="12541110" y="3482775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734C57-F518-415F-B072-644712019E42}"/>
              </a:ext>
            </a:extLst>
          </p:cNvPr>
          <p:cNvCxnSpPr>
            <a:cxnSpLocks/>
          </p:cNvCxnSpPr>
          <p:nvPr/>
        </p:nvCxnSpPr>
        <p:spPr>
          <a:xfrm>
            <a:off x="4343400" y="4419600"/>
            <a:ext cx="1796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1530159" y="1573390"/>
            <a:ext cx="609600" cy="635922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5E1CE9AB-B054-4C67-9607-18B414B1A5E5}"/>
              </a:ext>
            </a:extLst>
          </p:cNvPr>
          <p:cNvSpPr/>
          <p:nvPr/>
        </p:nvSpPr>
        <p:spPr>
          <a:xfrm>
            <a:off x="7637018" y="2352053"/>
            <a:ext cx="609600" cy="6096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F7313ED0-8D8B-4A52-A143-8CF729134AE1}"/>
              </a:ext>
            </a:extLst>
          </p:cNvPr>
          <p:cNvSpPr/>
          <p:nvPr/>
        </p:nvSpPr>
        <p:spPr>
          <a:xfrm>
            <a:off x="10856613" y="4380520"/>
            <a:ext cx="625793" cy="6096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FABE03F9-078B-4531-881D-67F502F61499}"/>
              </a:ext>
            </a:extLst>
          </p:cNvPr>
          <p:cNvSpPr/>
          <p:nvPr/>
        </p:nvSpPr>
        <p:spPr>
          <a:xfrm>
            <a:off x="9595336" y="5506045"/>
            <a:ext cx="625793" cy="6096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6E67F4-7EEE-48E6-AC66-3D6A892B3B36}"/>
              </a:ext>
            </a:extLst>
          </p:cNvPr>
          <p:cNvSpPr/>
          <p:nvPr/>
        </p:nvSpPr>
        <p:spPr>
          <a:xfrm>
            <a:off x="3625710" y="6477000"/>
            <a:ext cx="533400" cy="50569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95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43000" y="1459506"/>
            <a:ext cx="14171424" cy="706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Moãi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laàn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queâ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laïi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ñöôïc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keå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nghe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nhieàu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chuyeän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hay.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Naøo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laø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Laïc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Long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Quaân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Thaùnh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Gioùng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truyeàn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thuyeát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veà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hoà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Hoaøn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Kieám</a:t>
            </a:r>
            <a:r>
              <a:rPr lang="en-US" sz="4400" b="1" dirty="0">
                <a:solidFill>
                  <a:srgbClr val="0000CC"/>
                </a:solidFill>
                <a:latin typeface="VNI-Book" pitchFamily="2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Naøo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laø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tích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quaát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söï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tích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caây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xoaøi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,...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Gioïng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keå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cuûa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traàm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aám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Haø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bò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cuoán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vaøo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caùc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caâu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chuyeän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suoát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ñaàu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ñeán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cuoái</a:t>
            </a:r>
            <a:r>
              <a:rPr lang="en-US" sz="4400" b="1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42139" r="88651" b="52888"/>
          <a:stretch/>
        </p:blipFill>
        <p:spPr bwMode="auto">
          <a:xfrm>
            <a:off x="840517" y="914400"/>
            <a:ext cx="1350491" cy="54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A3FF5DC9-F304-4881-BD27-524AA2FA31EA}"/>
              </a:ext>
            </a:extLst>
          </p:cNvPr>
          <p:cNvSpPr/>
          <p:nvPr/>
        </p:nvSpPr>
        <p:spPr>
          <a:xfrm>
            <a:off x="1409649" y="1742956"/>
            <a:ext cx="484492" cy="466356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283F24C6-26C4-4942-9BC1-8488557A3F67}"/>
              </a:ext>
            </a:extLst>
          </p:cNvPr>
          <p:cNvSpPr/>
          <p:nvPr/>
        </p:nvSpPr>
        <p:spPr>
          <a:xfrm>
            <a:off x="7516508" y="2514599"/>
            <a:ext cx="484492" cy="447053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CD5160-B69B-4C49-A886-9E65BA02DE87}"/>
              </a:ext>
            </a:extLst>
          </p:cNvPr>
          <p:cNvSpPr/>
          <p:nvPr/>
        </p:nvSpPr>
        <p:spPr>
          <a:xfrm>
            <a:off x="10736104" y="4543066"/>
            <a:ext cx="497362" cy="447053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B9A9B718-2AC1-4801-84A0-E122967D8F06}"/>
              </a:ext>
            </a:extLst>
          </p:cNvPr>
          <p:cNvSpPr/>
          <p:nvPr/>
        </p:nvSpPr>
        <p:spPr>
          <a:xfrm>
            <a:off x="9474827" y="5668591"/>
            <a:ext cx="497362" cy="447053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59D6F8-50AD-4393-BBE6-6B2A9807ED9E}"/>
              </a:ext>
            </a:extLst>
          </p:cNvPr>
          <p:cNvSpPr/>
          <p:nvPr/>
        </p:nvSpPr>
        <p:spPr>
          <a:xfrm>
            <a:off x="3505200" y="6611841"/>
            <a:ext cx="423931" cy="370854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2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11532</TotalTime>
  <Words>298</Words>
  <Application>Microsoft Office PowerPoint</Application>
  <PresentationFormat>Custom</PresentationFormat>
  <Paragraphs>44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Arial-SGK-TV</vt:lpstr>
      <vt:lpstr>Times New Roman</vt:lpstr>
      <vt:lpstr>VNI-Avo</vt:lpstr>
      <vt:lpstr>VNI-Book</vt:lpstr>
      <vt:lpstr>Default Design</vt:lpstr>
      <vt:lpstr>PowerPoint Presentation</vt:lpstr>
      <vt:lpstr>PowerPoint Presentation</vt:lpstr>
      <vt:lpstr>PowerPoint Presentation</vt:lpstr>
      <vt:lpstr> “ ư</vt:lpstr>
      <vt:lpstr>vành khuyên</vt:lpstr>
      <vt:lpstr>PowerPoint Presentation</vt:lpstr>
      <vt:lpstr> “ 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Administrator_PC</cp:lastModifiedBy>
  <cp:revision>1102</cp:revision>
  <dcterms:created xsi:type="dcterms:W3CDTF">2008-09-09T22:52:10Z</dcterms:created>
  <dcterms:modified xsi:type="dcterms:W3CDTF">2022-01-08T13:28:13Z</dcterms:modified>
</cp:coreProperties>
</file>