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5" r:id="rId2"/>
    <p:sldId id="296" r:id="rId3"/>
    <p:sldId id="297" r:id="rId4"/>
    <p:sldId id="298" r:id="rId5"/>
    <p:sldId id="307" r:id="rId6"/>
    <p:sldId id="299" r:id="rId7"/>
    <p:sldId id="301" r:id="rId8"/>
    <p:sldId id="306" r:id="rId9"/>
    <p:sldId id="30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5F2AD"/>
    <a:srgbClr val="F25243"/>
    <a:srgbClr val="DD6A7A"/>
    <a:srgbClr val="14BAC6"/>
    <a:srgbClr val="F65123"/>
    <a:srgbClr val="92D050"/>
    <a:srgbClr val="F8F7E2"/>
    <a:srgbClr val="25A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32" y="48"/>
      </p:cViewPr>
      <p:guideLst>
        <p:guide orient="horz" pos="2160"/>
        <p:guide pos="3840"/>
        <p:guide pos="7469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B77D-A811-4BDA-B81C-53F932C6C946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BA8F-DA37-47AB-B268-7B57371D4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2022/3/2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6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2022/3/2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6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2022/3/2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8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2022/3/2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2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2022/3/2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0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2022/3/2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5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2022/3/2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9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2022/3/2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2022/3/2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2022/3/2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2022/3/2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5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2022/3/2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 bwMode="auto">
          <a:xfrm rot="20644093">
            <a:off x="2485074" y="4725444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>
              <a:spLocks/>
            </p:cNvSpPr>
            <p:nvPr/>
          </p:nvSpPr>
          <p:spPr bwMode="auto">
            <a:xfrm>
              <a:off x="3570" y="1977"/>
              <a:ext cx="543" cy="243"/>
            </a:xfrm>
            <a:custGeom>
              <a:avLst/>
              <a:gdLst>
                <a:gd name="T0" fmla="*/ 227 w 227"/>
                <a:gd name="T1" fmla="*/ 101 h 101"/>
                <a:gd name="T2" fmla="*/ 171 w 227"/>
                <a:gd name="T3" fmla="*/ 49 h 101"/>
                <a:gd name="T4" fmla="*/ 91 w 227"/>
                <a:gd name="T5" fmla="*/ 0 h 101"/>
                <a:gd name="T6" fmla="*/ 0 w 227"/>
                <a:gd name="T7" fmla="*/ 90 h 101"/>
                <a:gd name="T8" fmla="*/ 1 w 227"/>
                <a:gd name="T9" fmla="*/ 100 h 101"/>
                <a:gd name="T10" fmla="*/ 164 w 227"/>
                <a:gd name="T11" fmla="*/ 100 h 101"/>
                <a:gd name="T12" fmla="*/ 164 w 227"/>
                <a:gd name="T13" fmla="*/ 101 h 101"/>
                <a:gd name="T14" fmla="*/ 227 w 2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01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>
              <a:spLocks/>
            </p:cNvSpPr>
            <p:nvPr/>
          </p:nvSpPr>
          <p:spPr bwMode="auto">
            <a:xfrm>
              <a:off x="3562" y="2182"/>
              <a:ext cx="560" cy="72"/>
            </a:xfrm>
            <a:custGeom>
              <a:avLst/>
              <a:gdLst>
                <a:gd name="T0" fmla="*/ 224 w 234"/>
                <a:gd name="T1" fmla="*/ 0 h 30"/>
                <a:gd name="T2" fmla="*/ 9 w 234"/>
                <a:gd name="T3" fmla="*/ 0 h 30"/>
                <a:gd name="T4" fmla="*/ 0 w 234"/>
                <a:gd name="T5" fmla="*/ 10 h 30"/>
                <a:gd name="T6" fmla="*/ 0 w 234"/>
                <a:gd name="T7" fmla="*/ 21 h 30"/>
                <a:gd name="T8" fmla="*/ 9 w 234"/>
                <a:gd name="T9" fmla="*/ 30 h 30"/>
                <a:gd name="T10" fmla="*/ 30 w 234"/>
                <a:gd name="T11" fmla="*/ 30 h 30"/>
                <a:gd name="T12" fmla="*/ 51 w 234"/>
                <a:gd name="T13" fmla="*/ 12 h 30"/>
                <a:gd name="T14" fmla="*/ 73 w 234"/>
                <a:gd name="T15" fmla="*/ 30 h 30"/>
                <a:gd name="T16" fmla="*/ 154 w 234"/>
                <a:gd name="T17" fmla="*/ 30 h 30"/>
                <a:gd name="T18" fmla="*/ 176 w 234"/>
                <a:gd name="T19" fmla="*/ 12 h 30"/>
                <a:gd name="T20" fmla="*/ 178 w 234"/>
                <a:gd name="T21" fmla="*/ 12 h 30"/>
                <a:gd name="T22" fmla="*/ 200 w 234"/>
                <a:gd name="T23" fmla="*/ 30 h 30"/>
                <a:gd name="T24" fmla="*/ 224 w 234"/>
                <a:gd name="T25" fmla="*/ 30 h 30"/>
                <a:gd name="T26" fmla="*/ 234 w 234"/>
                <a:gd name="T27" fmla="*/ 21 h 30"/>
                <a:gd name="T28" fmla="*/ 234 w 234"/>
                <a:gd name="T29" fmla="*/ 10 h 30"/>
                <a:gd name="T30" fmla="*/ 224 w 23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30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>
              <a:spLocks/>
            </p:cNvSpPr>
            <p:nvPr/>
          </p:nvSpPr>
          <p:spPr bwMode="auto">
            <a:xfrm>
              <a:off x="3814" y="2010"/>
              <a:ext cx="129" cy="111"/>
            </a:xfrm>
            <a:custGeom>
              <a:avLst/>
              <a:gdLst>
                <a:gd name="T0" fmla="*/ 0 w 54"/>
                <a:gd name="T1" fmla="*/ 46 h 46"/>
                <a:gd name="T2" fmla="*/ 54 w 54"/>
                <a:gd name="T3" fmla="*/ 46 h 46"/>
                <a:gd name="T4" fmla="*/ 0 w 54"/>
                <a:gd name="T5" fmla="*/ 0 h 46"/>
                <a:gd name="T6" fmla="*/ 0 w 54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>
              <a:spLocks/>
            </p:cNvSpPr>
            <p:nvPr/>
          </p:nvSpPr>
          <p:spPr bwMode="auto">
            <a:xfrm>
              <a:off x="3632" y="2010"/>
              <a:ext cx="139" cy="111"/>
            </a:xfrm>
            <a:custGeom>
              <a:avLst/>
              <a:gdLst>
                <a:gd name="T0" fmla="*/ 58 w 58"/>
                <a:gd name="T1" fmla="*/ 0 h 46"/>
                <a:gd name="T2" fmla="*/ 0 w 58"/>
                <a:gd name="T3" fmla="*/ 46 h 46"/>
                <a:gd name="T4" fmla="*/ 58 w 58"/>
                <a:gd name="T5" fmla="*/ 46 h 46"/>
                <a:gd name="T6" fmla="*/ 58 w 58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6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avLst/>
              <a:gdLst>
                <a:gd name="T0" fmla="*/ 30 w 59"/>
                <a:gd name="T1" fmla="*/ 59 h 59"/>
                <a:gd name="T2" fmla="*/ 0 w 59"/>
                <a:gd name="T3" fmla="*/ 30 h 59"/>
                <a:gd name="T4" fmla="*/ 30 w 59"/>
                <a:gd name="T5" fmla="*/ 0 h 59"/>
                <a:gd name="T6" fmla="*/ 59 w 59"/>
                <a:gd name="T7" fmla="*/ 30 h 59"/>
                <a:gd name="T8" fmla="*/ 30 w 59"/>
                <a:gd name="T9" fmla="*/ 59 h 59"/>
                <a:gd name="T10" fmla="*/ 30 w 59"/>
                <a:gd name="T11" fmla="*/ 20 h 59"/>
                <a:gd name="T12" fmla="*/ 20 w 59"/>
                <a:gd name="T13" fmla="*/ 30 h 59"/>
                <a:gd name="T14" fmla="*/ 30 w 59"/>
                <a:gd name="T15" fmla="*/ 39 h 59"/>
                <a:gd name="T16" fmla="*/ 39 w 59"/>
                <a:gd name="T17" fmla="*/ 30 h 59"/>
                <a:gd name="T18" fmla="*/ 30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avLst/>
              <a:gdLst>
                <a:gd name="T0" fmla="*/ 29 w 59"/>
                <a:gd name="T1" fmla="*/ 59 h 59"/>
                <a:gd name="T2" fmla="*/ 0 w 59"/>
                <a:gd name="T3" fmla="*/ 30 h 59"/>
                <a:gd name="T4" fmla="*/ 29 w 59"/>
                <a:gd name="T5" fmla="*/ 0 h 59"/>
                <a:gd name="T6" fmla="*/ 59 w 59"/>
                <a:gd name="T7" fmla="*/ 30 h 59"/>
                <a:gd name="T8" fmla="*/ 29 w 59"/>
                <a:gd name="T9" fmla="*/ 59 h 59"/>
                <a:gd name="T10" fmla="*/ 29 w 59"/>
                <a:gd name="T11" fmla="*/ 20 h 59"/>
                <a:gd name="T12" fmla="*/ 20 w 59"/>
                <a:gd name="T13" fmla="*/ 30 h 59"/>
                <a:gd name="T14" fmla="*/ 29 w 59"/>
                <a:gd name="T15" fmla="*/ 39 h 59"/>
                <a:gd name="T16" fmla="*/ 39 w 59"/>
                <a:gd name="T17" fmla="*/ 30 h 59"/>
                <a:gd name="T18" fmla="*/ 29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538" name="Group 486"/>
          <p:cNvGrpSpPr>
            <a:grpSpLocks noChangeAspect="1"/>
          </p:cNvGrpSpPr>
          <p:nvPr/>
        </p:nvGrpSpPr>
        <p:grpSpPr bwMode="auto">
          <a:xfrm>
            <a:off x="822561" y="1239694"/>
            <a:ext cx="10546878" cy="3067516"/>
            <a:chOff x="2114" y="1091"/>
            <a:chExt cx="3452" cy="1004"/>
          </a:xfrm>
          <a:solidFill>
            <a:srgbClr val="FFE306"/>
          </a:solidFill>
          <a:effectLst/>
        </p:grpSpPr>
        <p:sp>
          <p:nvSpPr>
            <p:cNvPr id="540" name="Freeform 487"/>
            <p:cNvSpPr>
              <a:spLocks/>
            </p:cNvSpPr>
            <p:nvPr/>
          </p:nvSpPr>
          <p:spPr bwMode="auto">
            <a:xfrm>
              <a:off x="2114" y="1441"/>
              <a:ext cx="795" cy="654"/>
            </a:xfrm>
            <a:custGeom>
              <a:avLst/>
              <a:gdLst>
                <a:gd name="T0" fmla="*/ 281 w 336"/>
                <a:gd name="T1" fmla="*/ 0 h 275"/>
                <a:gd name="T2" fmla="*/ 0 w 336"/>
                <a:gd name="T3" fmla="*/ 154 h 275"/>
                <a:gd name="T4" fmla="*/ 108 w 336"/>
                <a:gd name="T5" fmla="*/ 169 h 275"/>
                <a:gd name="T6" fmla="*/ 94 w 336"/>
                <a:gd name="T7" fmla="*/ 275 h 275"/>
                <a:gd name="T8" fmla="*/ 336 w 336"/>
                <a:gd name="T9" fmla="*/ 143 h 275"/>
                <a:gd name="T10" fmla="*/ 281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281" y="0"/>
                  </a:moveTo>
                  <a:cubicBezTo>
                    <a:pt x="165" y="45"/>
                    <a:pt x="99" y="77"/>
                    <a:pt x="0" y="154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181" y="207"/>
                    <a:pt x="234" y="183"/>
                    <a:pt x="336" y="143"/>
                  </a:cubicBez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1" name="Freeform 488"/>
            <p:cNvSpPr>
              <a:spLocks/>
            </p:cNvSpPr>
            <p:nvPr/>
          </p:nvSpPr>
          <p:spPr bwMode="auto">
            <a:xfrm>
              <a:off x="4770" y="1441"/>
              <a:ext cx="796" cy="654"/>
            </a:xfrm>
            <a:custGeom>
              <a:avLst/>
              <a:gdLst>
                <a:gd name="T0" fmla="*/ 55 w 336"/>
                <a:gd name="T1" fmla="*/ 0 h 275"/>
                <a:gd name="T2" fmla="*/ 336 w 336"/>
                <a:gd name="T3" fmla="*/ 154 h 275"/>
                <a:gd name="T4" fmla="*/ 228 w 336"/>
                <a:gd name="T5" fmla="*/ 169 h 275"/>
                <a:gd name="T6" fmla="*/ 242 w 336"/>
                <a:gd name="T7" fmla="*/ 275 h 275"/>
                <a:gd name="T8" fmla="*/ 0 w 336"/>
                <a:gd name="T9" fmla="*/ 143 h 275"/>
                <a:gd name="T10" fmla="*/ 55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55" y="0"/>
                  </a:moveTo>
                  <a:cubicBezTo>
                    <a:pt x="171" y="45"/>
                    <a:pt x="237" y="77"/>
                    <a:pt x="336" y="154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42" y="275"/>
                    <a:pt x="242" y="275"/>
                    <a:pt x="242" y="275"/>
                  </a:cubicBezTo>
                  <a:cubicBezTo>
                    <a:pt x="155" y="207"/>
                    <a:pt x="102" y="183"/>
                    <a:pt x="0" y="143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2" name="Freeform 489"/>
            <p:cNvSpPr>
              <a:spLocks/>
            </p:cNvSpPr>
            <p:nvPr/>
          </p:nvSpPr>
          <p:spPr bwMode="auto">
            <a:xfrm>
              <a:off x="2500" y="1258"/>
              <a:ext cx="786" cy="551"/>
            </a:xfrm>
            <a:custGeom>
              <a:avLst/>
              <a:gdLst>
                <a:gd name="T0" fmla="*/ 307 w 332"/>
                <a:gd name="T1" fmla="*/ 0 h 232"/>
                <a:gd name="T2" fmla="*/ 0 w 332"/>
                <a:gd name="T3" fmla="*/ 95 h 232"/>
                <a:gd name="T4" fmla="*/ 69 w 332"/>
                <a:gd name="T5" fmla="*/ 232 h 232"/>
                <a:gd name="T6" fmla="*/ 332 w 332"/>
                <a:gd name="T7" fmla="*/ 151 h 232"/>
                <a:gd name="T8" fmla="*/ 307 w 33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32">
                  <a:moveTo>
                    <a:pt x="307" y="0"/>
                  </a:moveTo>
                  <a:cubicBezTo>
                    <a:pt x="184" y="20"/>
                    <a:pt x="113" y="39"/>
                    <a:pt x="0" y="95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168" y="183"/>
                    <a:pt x="224" y="169"/>
                    <a:pt x="332" y="151"/>
                  </a:cubicBezTo>
                  <a:lnTo>
                    <a:pt x="30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3" name="Freeform 490"/>
            <p:cNvSpPr>
              <a:spLocks/>
            </p:cNvSpPr>
            <p:nvPr/>
          </p:nvSpPr>
          <p:spPr bwMode="auto">
            <a:xfrm>
              <a:off x="4394" y="1258"/>
              <a:ext cx="784" cy="551"/>
            </a:xfrm>
            <a:custGeom>
              <a:avLst/>
              <a:gdLst>
                <a:gd name="T0" fmla="*/ 25 w 331"/>
                <a:gd name="T1" fmla="*/ 0 h 232"/>
                <a:gd name="T2" fmla="*/ 331 w 331"/>
                <a:gd name="T3" fmla="*/ 95 h 232"/>
                <a:gd name="T4" fmla="*/ 263 w 331"/>
                <a:gd name="T5" fmla="*/ 232 h 232"/>
                <a:gd name="T6" fmla="*/ 0 w 331"/>
                <a:gd name="T7" fmla="*/ 151 h 232"/>
                <a:gd name="T8" fmla="*/ 25 w 331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32">
                  <a:moveTo>
                    <a:pt x="25" y="0"/>
                  </a:moveTo>
                  <a:cubicBezTo>
                    <a:pt x="148" y="20"/>
                    <a:pt x="219" y="39"/>
                    <a:pt x="331" y="95"/>
                  </a:cubicBezTo>
                  <a:cubicBezTo>
                    <a:pt x="263" y="232"/>
                    <a:pt x="263" y="232"/>
                    <a:pt x="263" y="232"/>
                  </a:cubicBezTo>
                  <a:cubicBezTo>
                    <a:pt x="164" y="183"/>
                    <a:pt x="108" y="169"/>
                    <a:pt x="0" y="151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4" name="Freeform 491"/>
            <p:cNvSpPr>
              <a:spLocks/>
            </p:cNvSpPr>
            <p:nvPr/>
          </p:nvSpPr>
          <p:spPr bwMode="auto">
            <a:xfrm>
              <a:off x="2836" y="1091"/>
              <a:ext cx="2005" cy="530"/>
            </a:xfrm>
            <a:custGeom>
              <a:avLst/>
              <a:gdLst>
                <a:gd name="T0" fmla="*/ 650 w 847"/>
                <a:gd name="T1" fmla="*/ 35 h 223"/>
                <a:gd name="T2" fmla="*/ 650 w 847"/>
                <a:gd name="T3" fmla="*/ 35 h 223"/>
                <a:gd name="T4" fmla="*/ 198 w 847"/>
                <a:gd name="T5" fmla="*/ 35 h 223"/>
                <a:gd name="T6" fmla="*/ 198 w 847"/>
                <a:gd name="T7" fmla="*/ 35 h 223"/>
                <a:gd name="T8" fmla="*/ 0 w 847"/>
                <a:gd name="T9" fmla="*/ 77 h 223"/>
                <a:gd name="T10" fmla="*/ 45 w 847"/>
                <a:gd name="T11" fmla="*/ 223 h 223"/>
                <a:gd name="T12" fmla="*/ 208 w 847"/>
                <a:gd name="T13" fmla="*/ 189 h 223"/>
                <a:gd name="T14" fmla="*/ 636 w 847"/>
                <a:gd name="T15" fmla="*/ 188 h 223"/>
                <a:gd name="T16" fmla="*/ 637 w 847"/>
                <a:gd name="T17" fmla="*/ 188 h 223"/>
                <a:gd name="T18" fmla="*/ 802 w 847"/>
                <a:gd name="T19" fmla="*/ 223 h 223"/>
                <a:gd name="T20" fmla="*/ 847 w 847"/>
                <a:gd name="T21" fmla="*/ 77 h 223"/>
                <a:gd name="T22" fmla="*/ 650 w 847"/>
                <a:gd name="T23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7" h="223">
                  <a:moveTo>
                    <a:pt x="650" y="35"/>
                  </a:moveTo>
                  <a:cubicBezTo>
                    <a:pt x="650" y="35"/>
                    <a:pt x="650" y="35"/>
                    <a:pt x="650" y="35"/>
                  </a:cubicBezTo>
                  <a:cubicBezTo>
                    <a:pt x="438" y="0"/>
                    <a:pt x="198" y="35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27" y="45"/>
                    <a:pt x="59" y="58"/>
                    <a:pt x="0" y="77"/>
                  </a:cubicBezTo>
                  <a:cubicBezTo>
                    <a:pt x="15" y="126"/>
                    <a:pt x="30" y="174"/>
                    <a:pt x="45" y="223"/>
                  </a:cubicBezTo>
                  <a:cubicBezTo>
                    <a:pt x="94" y="208"/>
                    <a:pt x="149" y="197"/>
                    <a:pt x="208" y="189"/>
                  </a:cubicBezTo>
                  <a:cubicBezTo>
                    <a:pt x="408" y="170"/>
                    <a:pt x="436" y="170"/>
                    <a:pt x="636" y="188"/>
                  </a:cubicBezTo>
                  <a:cubicBezTo>
                    <a:pt x="637" y="188"/>
                    <a:pt x="637" y="188"/>
                    <a:pt x="637" y="188"/>
                  </a:cubicBezTo>
                  <a:cubicBezTo>
                    <a:pt x="697" y="196"/>
                    <a:pt x="753" y="208"/>
                    <a:pt x="802" y="223"/>
                  </a:cubicBezTo>
                  <a:cubicBezTo>
                    <a:pt x="817" y="174"/>
                    <a:pt x="832" y="126"/>
                    <a:pt x="847" y="77"/>
                  </a:cubicBezTo>
                  <a:cubicBezTo>
                    <a:pt x="788" y="58"/>
                    <a:pt x="721" y="45"/>
                    <a:pt x="650" y="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549" name="文本框 548"/>
          <p:cNvSpPr txBox="1"/>
          <p:nvPr/>
        </p:nvSpPr>
        <p:spPr>
          <a:xfrm>
            <a:off x="3450232" y="2077894"/>
            <a:ext cx="5291536" cy="8871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altLang="zh-CN" sz="11500" b="1" dirty="0">
                <a:solidFill>
                  <a:srgbClr val="F25243"/>
                </a:solidFill>
                <a:effectLst>
                  <a:innerShdw blurRad="63500" dist="50800" dir="13500000">
                    <a:srgbClr val="555354">
                      <a:alpha val="50000"/>
                    </a:srgb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LUYỆN TẬP TIẾNG VIỆT</a:t>
            </a:r>
          </a:p>
        </p:txBody>
      </p:sp>
      <p:pic>
        <p:nvPicPr>
          <p:cNvPr id="784" name="图片 7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678" y="365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381" name="图片 38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8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27376" y="44392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 bwMode="auto">
          <a:xfrm rot="20644093">
            <a:off x="2730738" y="4602612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>
              <a:spLocks/>
            </p:cNvSpPr>
            <p:nvPr/>
          </p:nvSpPr>
          <p:spPr bwMode="auto">
            <a:xfrm>
              <a:off x="3570" y="1977"/>
              <a:ext cx="543" cy="243"/>
            </a:xfrm>
            <a:custGeom>
              <a:avLst/>
              <a:gdLst>
                <a:gd name="T0" fmla="*/ 227 w 227"/>
                <a:gd name="T1" fmla="*/ 101 h 101"/>
                <a:gd name="T2" fmla="*/ 171 w 227"/>
                <a:gd name="T3" fmla="*/ 49 h 101"/>
                <a:gd name="T4" fmla="*/ 91 w 227"/>
                <a:gd name="T5" fmla="*/ 0 h 101"/>
                <a:gd name="T6" fmla="*/ 0 w 227"/>
                <a:gd name="T7" fmla="*/ 90 h 101"/>
                <a:gd name="T8" fmla="*/ 1 w 227"/>
                <a:gd name="T9" fmla="*/ 100 h 101"/>
                <a:gd name="T10" fmla="*/ 164 w 227"/>
                <a:gd name="T11" fmla="*/ 100 h 101"/>
                <a:gd name="T12" fmla="*/ 164 w 227"/>
                <a:gd name="T13" fmla="*/ 101 h 101"/>
                <a:gd name="T14" fmla="*/ 227 w 2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01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>
              <a:spLocks/>
            </p:cNvSpPr>
            <p:nvPr/>
          </p:nvSpPr>
          <p:spPr bwMode="auto">
            <a:xfrm>
              <a:off x="3562" y="2182"/>
              <a:ext cx="560" cy="72"/>
            </a:xfrm>
            <a:custGeom>
              <a:avLst/>
              <a:gdLst>
                <a:gd name="T0" fmla="*/ 224 w 234"/>
                <a:gd name="T1" fmla="*/ 0 h 30"/>
                <a:gd name="T2" fmla="*/ 9 w 234"/>
                <a:gd name="T3" fmla="*/ 0 h 30"/>
                <a:gd name="T4" fmla="*/ 0 w 234"/>
                <a:gd name="T5" fmla="*/ 10 h 30"/>
                <a:gd name="T6" fmla="*/ 0 w 234"/>
                <a:gd name="T7" fmla="*/ 21 h 30"/>
                <a:gd name="T8" fmla="*/ 9 w 234"/>
                <a:gd name="T9" fmla="*/ 30 h 30"/>
                <a:gd name="T10" fmla="*/ 30 w 234"/>
                <a:gd name="T11" fmla="*/ 30 h 30"/>
                <a:gd name="T12" fmla="*/ 51 w 234"/>
                <a:gd name="T13" fmla="*/ 12 h 30"/>
                <a:gd name="T14" fmla="*/ 73 w 234"/>
                <a:gd name="T15" fmla="*/ 30 h 30"/>
                <a:gd name="T16" fmla="*/ 154 w 234"/>
                <a:gd name="T17" fmla="*/ 30 h 30"/>
                <a:gd name="T18" fmla="*/ 176 w 234"/>
                <a:gd name="T19" fmla="*/ 12 h 30"/>
                <a:gd name="T20" fmla="*/ 178 w 234"/>
                <a:gd name="T21" fmla="*/ 12 h 30"/>
                <a:gd name="T22" fmla="*/ 200 w 234"/>
                <a:gd name="T23" fmla="*/ 30 h 30"/>
                <a:gd name="T24" fmla="*/ 224 w 234"/>
                <a:gd name="T25" fmla="*/ 30 h 30"/>
                <a:gd name="T26" fmla="*/ 234 w 234"/>
                <a:gd name="T27" fmla="*/ 21 h 30"/>
                <a:gd name="T28" fmla="*/ 234 w 234"/>
                <a:gd name="T29" fmla="*/ 10 h 30"/>
                <a:gd name="T30" fmla="*/ 224 w 23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30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>
              <a:spLocks/>
            </p:cNvSpPr>
            <p:nvPr/>
          </p:nvSpPr>
          <p:spPr bwMode="auto">
            <a:xfrm>
              <a:off x="3814" y="2010"/>
              <a:ext cx="129" cy="111"/>
            </a:xfrm>
            <a:custGeom>
              <a:avLst/>
              <a:gdLst>
                <a:gd name="T0" fmla="*/ 0 w 54"/>
                <a:gd name="T1" fmla="*/ 46 h 46"/>
                <a:gd name="T2" fmla="*/ 54 w 54"/>
                <a:gd name="T3" fmla="*/ 46 h 46"/>
                <a:gd name="T4" fmla="*/ 0 w 54"/>
                <a:gd name="T5" fmla="*/ 0 h 46"/>
                <a:gd name="T6" fmla="*/ 0 w 54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>
              <a:spLocks/>
            </p:cNvSpPr>
            <p:nvPr/>
          </p:nvSpPr>
          <p:spPr bwMode="auto">
            <a:xfrm>
              <a:off x="3632" y="2010"/>
              <a:ext cx="139" cy="111"/>
            </a:xfrm>
            <a:custGeom>
              <a:avLst/>
              <a:gdLst>
                <a:gd name="T0" fmla="*/ 58 w 58"/>
                <a:gd name="T1" fmla="*/ 0 h 46"/>
                <a:gd name="T2" fmla="*/ 0 w 58"/>
                <a:gd name="T3" fmla="*/ 46 h 46"/>
                <a:gd name="T4" fmla="*/ 58 w 58"/>
                <a:gd name="T5" fmla="*/ 46 h 46"/>
                <a:gd name="T6" fmla="*/ 58 w 58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6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avLst/>
              <a:gdLst>
                <a:gd name="T0" fmla="*/ 30 w 59"/>
                <a:gd name="T1" fmla="*/ 59 h 59"/>
                <a:gd name="T2" fmla="*/ 0 w 59"/>
                <a:gd name="T3" fmla="*/ 30 h 59"/>
                <a:gd name="T4" fmla="*/ 30 w 59"/>
                <a:gd name="T5" fmla="*/ 0 h 59"/>
                <a:gd name="T6" fmla="*/ 59 w 59"/>
                <a:gd name="T7" fmla="*/ 30 h 59"/>
                <a:gd name="T8" fmla="*/ 30 w 59"/>
                <a:gd name="T9" fmla="*/ 59 h 59"/>
                <a:gd name="T10" fmla="*/ 30 w 59"/>
                <a:gd name="T11" fmla="*/ 20 h 59"/>
                <a:gd name="T12" fmla="*/ 20 w 59"/>
                <a:gd name="T13" fmla="*/ 30 h 59"/>
                <a:gd name="T14" fmla="*/ 30 w 59"/>
                <a:gd name="T15" fmla="*/ 39 h 59"/>
                <a:gd name="T16" fmla="*/ 39 w 59"/>
                <a:gd name="T17" fmla="*/ 30 h 59"/>
                <a:gd name="T18" fmla="*/ 30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avLst/>
              <a:gdLst>
                <a:gd name="T0" fmla="*/ 29 w 59"/>
                <a:gd name="T1" fmla="*/ 59 h 59"/>
                <a:gd name="T2" fmla="*/ 0 w 59"/>
                <a:gd name="T3" fmla="*/ 30 h 59"/>
                <a:gd name="T4" fmla="*/ 29 w 59"/>
                <a:gd name="T5" fmla="*/ 0 h 59"/>
                <a:gd name="T6" fmla="*/ 59 w 59"/>
                <a:gd name="T7" fmla="*/ 30 h 59"/>
                <a:gd name="T8" fmla="*/ 29 w 59"/>
                <a:gd name="T9" fmla="*/ 59 h 59"/>
                <a:gd name="T10" fmla="*/ 29 w 59"/>
                <a:gd name="T11" fmla="*/ 20 h 59"/>
                <a:gd name="T12" fmla="*/ 20 w 59"/>
                <a:gd name="T13" fmla="*/ 30 h 59"/>
                <a:gd name="T14" fmla="*/ 29 w 59"/>
                <a:gd name="T15" fmla="*/ 39 h 59"/>
                <a:gd name="T16" fmla="*/ 39 w 59"/>
                <a:gd name="T17" fmla="*/ 30 h 59"/>
                <a:gd name="T18" fmla="*/ 29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784" name="图片 7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381" name="图片 38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  <p:grpSp>
        <p:nvGrpSpPr>
          <p:cNvPr id="100" name="组合 99"/>
          <p:cNvGrpSpPr/>
          <p:nvPr/>
        </p:nvGrpSpPr>
        <p:grpSpPr>
          <a:xfrm>
            <a:off x="1719414" y="797640"/>
            <a:ext cx="8367252" cy="1852831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2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endParaRPr lang="en-US" altLang="zh-CN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900000">
            <a:off x="117291" y="3060855"/>
            <a:ext cx="2441031" cy="3804817"/>
            <a:chOff x="5786438" y="2944813"/>
            <a:chExt cx="615950" cy="97313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003926" y="3860801"/>
              <a:ext cx="179388" cy="57150"/>
            </a:xfrm>
            <a:custGeom>
              <a:avLst/>
              <a:gdLst>
                <a:gd name="T0" fmla="*/ 0 w 47"/>
                <a:gd name="T1" fmla="*/ 0 h 15"/>
                <a:gd name="T2" fmla="*/ 0 w 47"/>
                <a:gd name="T3" fmla="*/ 6 h 15"/>
                <a:gd name="T4" fmla="*/ 9 w 47"/>
                <a:gd name="T5" fmla="*/ 15 h 15"/>
                <a:gd name="T6" fmla="*/ 38 w 47"/>
                <a:gd name="T7" fmla="*/ 15 h 15"/>
                <a:gd name="T8" fmla="*/ 47 w 47"/>
                <a:gd name="T9" fmla="*/ 6 h 15"/>
                <a:gd name="T10" fmla="*/ 47 w 47"/>
                <a:gd name="T11" fmla="*/ 0 h 15"/>
                <a:gd name="T12" fmla="*/ 0 w 4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5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3" y="15"/>
                    <a:pt x="47" y="11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003926" y="3773488"/>
              <a:ext cx="179388" cy="87313"/>
            </a:xfrm>
            <a:custGeom>
              <a:avLst/>
              <a:gdLst>
                <a:gd name="T0" fmla="*/ 47 w 47"/>
                <a:gd name="T1" fmla="*/ 16 h 23"/>
                <a:gd name="T2" fmla="*/ 38 w 47"/>
                <a:gd name="T3" fmla="*/ 7 h 23"/>
                <a:gd name="T4" fmla="*/ 35 w 47"/>
                <a:gd name="T5" fmla="*/ 7 h 23"/>
                <a:gd name="T6" fmla="*/ 35 w 47"/>
                <a:gd name="T7" fmla="*/ 5 h 23"/>
                <a:gd name="T8" fmla="*/ 30 w 47"/>
                <a:gd name="T9" fmla="*/ 0 h 23"/>
                <a:gd name="T10" fmla="*/ 17 w 47"/>
                <a:gd name="T11" fmla="*/ 0 h 23"/>
                <a:gd name="T12" fmla="*/ 13 w 47"/>
                <a:gd name="T13" fmla="*/ 5 h 23"/>
                <a:gd name="T14" fmla="*/ 13 w 47"/>
                <a:gd name="T15" fmla="*/ 7 h 23"/>
                <a:gd name="T16" fmla="*/ 9 w 47"/>
                <a:gd name="T17" fmla="*/ 7 h 23"/>
                <a:gd name="T18" fmla="*/ 0 w 47"/>
                <a:gd name="T19" fmla="*/ 16 h 23"/>
                <a:gd name="T20" fmla="*/ 0 w 47"/>
                <a:gd name="T21" fmla="*/ 23 h 23"/>
                <a:gd name="T22" fmla="*/ 47 w 47"/>
                <a:gd name="T23" fmla="*/ 23 h 23"/>
                <a:gd name="T24" fmla="*/ 47 w 47"/>
                <a:gd name="T2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23">
                  <a:moveTo>
                    <a:pt x="47" y="16"/>
                  </a:moveTo>
                  <a:cubicBezTo>
                    <a:pt x="47" y="11"/>
                    <a:pt x="43" y="7"/>
                    <a:pt x="38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1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7" y="23"/>
                    <a:pt x="47" y="23"/>
                    <a:pt x="47" y="23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030913" y="3743326"/>
              <a:ext cx="127000" cy="49213"/>
            </a:xfrm>
            <a:prstGeom prst="ellipse">
              <a:avLst/>
            </a:prstGeom>
            <a:solidFill>
              <a:srgbClr val="2F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786438" y="2944813"/>
              <a:ext cx="615950" cy="717550"/>
            </a:xfrm>
            <a:custGeom>
              <a:avLst/>
              <a:gdLst>
                <a:gd name="T0" fmla="*/ 72 w 161"/>
                <a:gd name="T1" fmla="*/ 189 h 189"/>
                <a:gd name="T2" fmla="*/ 89 w 161"/>
                <a:gd name="T3" fmla="*/ 189 h 189"/>
                <a:gd name="T4" fmla="*/ 161 w 161"/>
                <a:gd name="T5" fmla="*/ 80 h 189"/>
                <a:gd name="T6" fmla="*/ 81 w 161"/>
                <a:gd name="T7" fmla="*/ 0 h 189"/>
                <a:gd name="T8" fmla="*/ 0 w 161"/>
                <a:gd name="T9" fmla="*/ 80 h 189"/>
                <a:gd name="T10" fmla="*/ 72 w 16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89">
                  <a:moveTo>
                    <a:pt x="72" y="189"/>
                  </a:moveTo>
                  <a:cubicBezTo>
                    <a:pt x="89" y="189"/>
                    <a:pt x="89" y="189"/>
                    <a:pt x="89" y="189"/>
                  </a:cubicBezTo>
                  <a:cubicBezTo>
                    <a:pt x="110" y="169"/>
                    <a:pt x="161" y="116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6"/>
                    <a:pt x="52" y="169"/>
                    <a:pt x="72" y="189"/>
                  </a:cubicBez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870576" y="2944813"/>
              <a:ext cx="447675" cy="717550"/>
            </a:xfrm>
            <a:custGeom>
              <a:avLst/>
              <a:gdLst>
                <a:gd name="T0" fmla="*/ 65 w 117"/>
                <a:gd name="T1" fmla="*/ 189 h 189"/>
                <a:gd name="T2" fmla="*/ 117 w 117"/>
                <a:gd name="T3" fmla="*/ 80 h 189"/>
                <a:gd name="T4" fmla="*/ 59 w 117"/>
                <a:gd name="T5" fmla="*/ 0 h 189"/>
                <a:gd name="T6" fmla="*/ 43 w 117"/>
                <a:gd name="T7" fmla="*/ 3 h 189"/>
                <a:gd name="T8" fmla="*/ 0 w 117"/>
                <a:gd name="T9" fmla="*/ 80 h 189"/>
                <a:gd name="T10" fmla="*/ 53 w 117"/>
                <a:gd name="T11" fmla="*/ 189 h 189"/>
                <a:gd name="T12" fmla="*/ 65 w 117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89">
                  <a:moveTo>
                    <a:pt x="65" y="189"/>
                  </a:moveTo>
                  <a:cubicBezTo>
                    <a:pt x="80" y="169"/>
                    <a:pt x="117" y="116"/>
                    <a:pt x="117" y="80"/>
                  </a:cubicBezTo>
                  <a:cubicBezTo>
                    <a:pt x="117" y="36"/>
                    <a:pt x="91" y="0"/>
                    <a:pt x="59" y="0"/>
                  </a:cubicBezTo>
                  <a:cubicBezTo>
                    <a:pt x="53" y="0"/>
                    <a:pt x="48" y="1"/>
                    <a:pt x="43" y="3"/>
                  </a:cubicBezTo>
                  <a:cubicBezTo>
                    <a:pt x="18" y="12"/>
                    <a:pt x="0" y="43"/>
                    <a:pt x="0" y="80"/>
                  </a:cubicBezTo>
                  <a:cubicBezTo>
                    <a:pt x="0" y="116"/>
                    <a:pt x="37" y="169"/>
                    <a:pt x="53" y="189"/>
                  </a:cubicBezTo>
                  <a:lnTo>
                    <a:pt x="65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938838" y="2944813"/>
              <a:ext cx="309563" cy="717550"/>
            </a:xfrm>
            <a:custGeom>
              <a:avLst/>
              <a:gdLst>
                <a:gd name="T0" fmla="*/ 45 w 81"/>
                <a:gd name="T1" fmla="*/ 189 h 189"/>
                <a:gd name="T2" fmla="*/ 81 w 81"/>
                <a:gd name="T3" fmla="*/ 80 h 189"/>
                <a:gd name="T4" fmla="*/ 41 w 81"/>
                <a:gd name="T5" fmla="*/ 0 h 189"/>
                <a:gd name="T6" fmla="*/ 0 w 81"/>
                <a:gd name="T7" fmla="*/ 80 h 189"/>
                <a:gd name="T8" fmla="*/ 36 w 81"/>
                <a:gd name="T9" fmla="*/ 189 h 189"/>
                <a:gd name="T10" fmla="*/ 45 w 8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89">
                  <a:moveTo>
                    <a:pt x="45" y="189"/>
                  </a:moveTo>
                  <a:cubicBezTo>
                    <a:pt x="55" y="169"/>
                    <a:pt x="81" y="116"/>
                    <a:pt x="81" y="80"/>
                  </a:cubicBezTo>
                  <a:cubicBezTo>
                    <a:pt x="81" y="36"/>
                    <a:pt x="63" y="0"/>
                    <a:pt x="41" y="0"/>
                  </a:cubicBezTo>
                  <a:cubicBezTo>
                    <a:pt x="18" y="0"/>
                    <a:pt x="0" y="36"/>
                    <a:pt x="0" y="80"/>
                  </a:cubicBezTo>
                  <a:cubicBezTo>
                    <a:pt x="0" y="116"/>
                    <a:pt x="26" y="169"/>
                    <a:pt x="36" y="189"/>
                  </a:cubicBezTo>
                  <a:lnTo>
                    <a:pt x="45" y="189"/>
                  </a:ln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049963" y="2944813"/>
              <a:ext cx="88900" cy="717550"/>
            </a:xfrm>
            <a:custGeom>
              <a:avLst/>
              <a:gdLst>
                <a:gd name="T0" fmla="*/ 13 w 23"/>
                <a:gd name="T1" fmla="*/ 189 h 189"/>
                <a:gd name="T2" fmla="*/ 23 w 23"/>
                <a:gd name="T3" fmla="*/ 80 h 189"/>
                <a:gd name="T4" fmla="*/ 12 w 23"/>
                <a:gd name="T5" fmla="*/ 0 h 189"/>
                <a:gd name="T6" fmla="*/ 0 w 23"/>
                <a:gd name="T7" fmla="*/ 80 h 189"/>
                <a:gd name="T8" fmla="*/ 10 w 23"/>
                <a:gd name="T9" fmla="*/ 189 h 189"/>
                <a:gd name="T10" fmla="*/ 13 w 23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89">
                  <a:moveTo>
                    <a:pt x="13" y="189"/>
                  </a:moveTo>
                  <a:cubicBezTo>
                    <a:pt x="16" y="169"/>
                    <a:pt x="23" y="116"/>
                    <a:pt x="23" y="80"/>
                  </a:cubicBezTo>
                  <a:cubicBezTo>
                    <a:pt x="23" y="36"/>
                    <a:pt x="12" y="0"/>
                    <a:pt x="12" y="0"/>
                  </a:cubicBezTo>
                  <a:cubicBezTo>
                    <a:pt x="12" y="0"/>
                    <a:pt x="0" y="36"/>
                    <a:pt x="0" y="80"/>
                  </a:cubicBezTo>
                  <a:cubicBezTo>
                    <a:pt x="0" y="116"/>
                    <a:pt x="7" y="169"/>
                    <a:pt x="10" y="189"/>
                  </a:cubicBezTo>
                  <a:lnTo>
                    <a:pt x="13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5930901" y="3522663"/>
              <a:ext cx="325438" cy="246063"/>
            </a:xfrm>
            <a:custGeom>
              <a:avLst/>
              <a:gdLst>
                <a:gd name="T0" fmla="*/ 59 w 85"/>
                <a:gd name="T1" fmla="*/ 65 h 65"/>
                <a:gd name="T2" fmla="*/ 26 w 85"/>
                <a:gd name="T3" fmla="*/ 65 h 65"/>
                <a:gd name="T4" fmla="*/ 25 w 85"/>
                <a:gd name="T5" fmla="*/ 65 h 65"/>
                <a:gd name="T6" fmla="*/ 0 w 85"/>
                <a:gd name="T7" fmla="*/ 2 h 65"/>
                <a:gd name="T8" fmla="*/ 1 w 85"/>
                <a:gd name="T9" fmla="*/ 1 h 65"/>
                <a:gd name="T10" fmla="*/ 2 w 85"/>
                <a:gd name="T11" fmla="*/ 1 h 65"/>
                <a:gd name="T12" fmla="*/ 42 w 85"/>
                <a:gd name="T13" fmla="*/ 15 h 65"/>
                <a:gd name="T14" fmla="*/ 84 w 85"/>
                <a:gd name="T15" fmla="*/ 1 h 65"/>
                <a:gd name="T16" fmla="*/ 85 w 85"/>
                <a:gd name="T17" fmla="*/ 1 h 65"/>
                <a:gd name="T18" fmla="*/ 85 w 85"/>
                <a:gd name="T19" fmla="*/ 2 h 65"/>
                <a:gd name="T20" fmla="*/ 60 w 85"/>
                <a:gd name="T21" fmla="*/ 65 h 65"/>
                <a:gd name="T22" fmla="*/ 59 w 85"/>
                <a:gd name="T23" fmla="*/ 65 h 65"/>
                <a:gd name="T24" fmla="*/ 27 w 85"/>
                <a:gd name="T25" fmla="*/ 63 h 65"/>
                <a:gd name="T26" fmla="*/ 59 w 85"/>
                <a:gd name="T27" fmla="*/ 63 h 65"/>
                <a:gd name="T28" fmla="*/ 82 w 85"/>
                <a:gd name="T29" fmla="*/ 6 h 65"/>
                <a:gd name="T30" fmla="*/ 42 w 85"/>
                <a:gd name="T31" fmla="*/ 17 h 65"/>
                <a:gd name="T32" fmla="*/ 4 w 85"/>
                <a:gd name="T33" fmla="*/ 6 h 65"/>
                <a:gd name="T34" fmla="*/ 27 w 85"/>
                <a:gd name="T35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5">
                  <a:moveTo>
                    <a:pt x="59" y="65"/>
                  </a:move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8" y="15"/>
                    <a:pt x="42" y="15"/>
                  </a:cubicBezTo>
                  <a:cubicBezTo>
                    <a:pt x="77" y="15"/>
                    <a:pt x="84" y="1"/>
                    <a:pt x="84" y="1"/>
                  </a:cubicBezTo>
                  <a:cubicBezTo>
                    <a:pt x="84" y="1"/>
                    <a:pt x="84" y="0"/>
                    <a:pt x="85" y="1"/>
                  </a:cubicBezTo>
                  <a:cubicBezTo>
                    <a:pt x="85" y="1"/>
                    <a:pt x="85" y="1"/>
                    <a:pt x="85" y="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60" y="65"/>
                    <a:pt x="59" y="65"/>
                  </a:cubicBezTo>
                  <a:close/>
                  <a:moveTo>
                    <a:pt x="27" y="63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77" y="10"/>
                    <a:pt x="65" y="17"/>
                    <a:pt x="42" y="17"/>
                  </a:cubicBezTo>
                  <a:cubicBezTo>
                    <a:pt x="19" y="17"/>
                    <a:pt x="9" y="11"/>
                    <a:pt x="4" y="6"/>
                  </a:cubicBezTo>
                  <a:cubicBezTo>
                    <a:pt x="27" y="63"/>
                    <a:pt x="27" y="63"/>
                    <a:pt x="27" y="63"/>
                  </a:cubicBez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6003926" y="3803651"/>
              <a:ext cx="50800" cy="49213"/>
            </a:xfrm>
            <a:custGeom>
              <a:avLst/>
              <a:gdLst>
                <a:gd name="T0" fmla="*/ 1 w 13"/>
                <a:gd name="T1" fmla="*/ 13 h 13"/>
                <a:gd name="T2" fmla="*/ 3 w 13"/>
                <a:gd name="T3" fmla="*/ 3 h 13"/>
                <a:gd name="T4" fmla="*/ 13 w 13"/>
                <a:gd name="T5" fmla="*/ 0 h 13"/>
                <a:gd name="T6" fmla="*/ 1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cubicBezTo>
                    <a:pt x="1" y="13"/>
                    <a:pt x="1" y="6"/>
                    <a:pt x="3" y="3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0" y="0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134101" y="3803651"/>
              <a:ext cx="49213" cy="49213"/>
            </a:xfrm>
            <a:custGeom>
              <a:avLst/>
              <a:gdLst>
                <a:gd name="T0" fmla="*/ 12 w 13"/>
                <a:gd name="T1" fmla="*/ 13 h 13"/>
                <a:gd name="T2" fmla="*/ 10 w 13"/>
                <a:gd name="T3" fmla="*/ 3 h 13"/>
                <a:gd name="T4" fmla="*/ 0 w 13"/>
                <a:gd name="T5" fmla="*/ 0 h 13"/>
                <a:gd name="T6" fmla="*/ 12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12" y="13"/>
                    <a:pt x="12" y="6"/>
                    <a:pt x="10" y="3"/>
                  </a:cubicBezTo>
                  <a:cubicBezTo>
                    <a:pt x="7" y="0"/>
                    <a:pt x="0" y="0"/>
                    <a:pt x="0" y="0"/>
                  </a:cubicBezTo>
                  <a:cubicBezTo>
                    <a:pt x="0" y="0"/>
                    <a:pt x="13" y="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134101" y="3863976"/>
              <a:ext cx="49213" cy="53975"/>
            </a:xfrm>
            <a:custGeom>
              <a:avLst/>
              <a:gdLst>
                <a:gd name="T0" fmla="*/ 12 w 13"/>
                <a:gd name="T1" fmla="*/ 0 h 14"/>
                <a:gd name="T2" fmla="*/ 10 w 13"/>
                <a:gd name="T3" fmla="*/ 10 h 14"/>
                <a:gd name="T4" fmla="*/ 0 w 13"/>
                <a:gd name="T5" fmla="*/ 13 h 14"/>
                <a:gd name="T6" fmla="*/ 12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2" y="0"/>
                  </a:moveTo>
                  <a:cubicBezTo>
                    <a:pt x="12" y="0"/>
                    <a:pt x="12" y="7"/>
                    <a:pt x="10" y="10"/>
                  </a:cubicBezTo>
                  <a:cubicBezTo>
                    <a:pt x="7" y="14"/>
                    <a:pt x="0" y="13"/>
                    <a:pt x="0" y="13"/>
                  </a:cubicBezTo>
                  <a:cubicBezTo>
                    <a:pt x="0" y="13"/>
                    <a:pt x="13" y="13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003926" y="3863976"/>
              <a:ext cx="50800" cy="53975"/>
            </a:xfrm>
            <a:custGeom>
              <a:avLst/>
              <a:gdLst>
                <a:gd name="T0" fmla="*/ 1 w 13"/>
                <a:gd name="T1" fmla="*/ 0 h 14"/>
                <a:gd name="T2" fmla="*/ 3 w 13"/>
                <a:gd name="T3" fmla="*/ 10 h 14"/>
                <a:gd name="T4" fmla="*/ 13 w 13"/>
                <a:gd name="T5" fmla="*/ 13 h 14"/>
                <a:gd name="T6" fmla="*/ 1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cubicBezTo>
                    <a:pt x="1" y="0"/>
                    <a:pt x="1" y="7"/>
                    <a:pt x="3" y="10"/>
                  </a:cubicBezTo>
                  <a:cubicBezTo>
                    <a:pt x="6" y="14"/>
                    <a:pt x="13" y="13"/>
                    <a:pt x="13" y="13"/>
                  </a:cubicBezTo>
                  <a:cubicBezTo>
                    <a:pt x="13" y="13"/>
                    <a:pt x="0" y="1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 rot="20121605">
            <a:off x="9588948" y="2985480"/>
            <a:ext cx="2668927" cy="3903377"/>
            <a:chOff x="5786438" y="2944813"/>
            <a:chExt cx="615950" cy="973138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>
              <a:off x="6003926" y="3860801"/>
              <a:ext cx="179388" cy="57150"/>
            </a:xfrm>
            <a:custGeom>
              <a:avLst/>
              <a:gdLst>
                <a:gd name="T0" fmla="*/ 0 w 47"/>
                <a:gd name="T1" fmla="*/ 0 h 15"/>
                <a:gd name="T2" fmla="*/ 0 w 47"/>
                <a:gd name="T3" fmla="*/ 6 h 15"/>
                <a:gd name="T4" fmla="*/ 9 w 47"/>
                <a:gd name="T5" fmla="*/ 15 h 15"/>
                <a:gd name="T6" fmla="*/ 38 w 47"/>
                <a:gd name="T7" fmla="*/ 15 h 15"/>
                <a:gd name="T8" fmla="*/ 47 w 47"/>
                <a:gd name="T9" fmla="*/ 6 h 15"/>
                <a:gd name="T10" fmla="*/ 47 w 47"/>
                <a:gd name="T11" fmla="*/ 0 h 15"/>
                <a:gd name="T12" fmla="*/ 0 w 4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5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3" y="15"/>
                    <a:pt x="47" y="11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6"/>
            <p:cNvSpPr>
              <a:spLocks/>
            </p:cNvSpPr>
            <p:nvPr/>
          </p:nvSpPr>
          <p:spPr bwMode="auto">
            <a:xfrm>
              <a:off x="6003926" y="3773488"/>
              <a:ext cx="179388" cy="87313"/>
            </a:xfrm>
            <a:custGeom>
              <a:avLst/>
              <a:gdLst>
                <a:gd name="T0" fmla="*/ 47 w 47"/>
                <a:gd name="T1" fmla="*/ 16 h 23"/>
                <a:gd name="T2" fmla="*/ 38 w 47"/>
                <a:gd name="T3" fmla="*/ 7 h 23"/>
                <a:gd name="T4" fmla="*/ 35 w 47"/>
                <a:gd name="T5" fmla="*/ 7 h 23"/>
                <a:gd name="T6" fmla="*/ 35 w 47"/>
                <a:gd name="T7" fmla="*/ 5 h 23"/>
                <a:gd name="T8" fmla="*/ 30 w 47"/>
                <a:gd name="T9" fmla="*/ 0 h 23"/>
                <a:gd name="T10" fmla="*/ 17 w 47"/>
                <a:gd name="T11" fmla="*/ 0 h 23"/>
                <a:gd name="T12" fmla="*/ 13 w 47"/>
                <a:gd name="T13" fmla="*/ 5 h 23"/>
                <a:gd name="T14" fmla="*/ 13 w 47"/>
                <a:gd name="T15" fmla="*/ 7 h 23"/>
                <a:gd name="T16" fmla="*/ 9 w 47"/>
                <a:gd name="T17" fmla="*/ 7 h 23"/>
                <a:gd name="T18" fmla="*/ 0 w 47"/>
                <a:gd name="T19" fmla="*/ 16 h 23"/>
                <a:gd name="T20" fmla="*/ 0 w 47"/>
                <a:gd name="T21" fmla="*/ 23 h 23"/>
                <a:gd name="T22" fmla="*/ 47 w 47"/>
                <a:gd name="T23" fmla="*/ 23 h 23"/>
                <a:gd name="T24" fmla="*/ 47 w 47"/>
                <a:gd name="T2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23">
                  <a:moveTo>
                    <a:pt x="47" y="16"/>
                  </a:moveTo>
                  <a:cubicBezTo>
                    <a:pt x="47" y="11"/>
                    <a:pt x="43" y="7"/>
                    <a:pt x="38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1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7" y="23"/>
                    <a:pt x="47" y="23"/>
                    <a:pt x="47" y="23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Oval 7"/>
            <p:cNvSpPr>
              <a:spLocks noChangeArrowheads="1"/>
            </p:cNvSpPr>
            <p:nvPr/>
          </p:nvSpPr>
          <p:spPr bwMode="auto">
            <a:xfrm>
              <a:off x="6030913" y="3743326"/>
              <a:ext cx="127000" cy="49213"/>
            </a:xfrm>
            <a:prstGeom prst="ellipse">
              <a:avLst/>
            </a:prstGeom>
            <a:solidFill>
              <a:srgbClr val="2F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8"/>
            <p:cNvSpPr>
              <a:spLocks/>
            </p:cNvSpPr>
            <p:nvPr/>
          </p:nvSpPr>
          <p:spPr bwMode="auto">
            <a:xfrm>
              <a:off x="5786438" y="2944813"/>
              <a:ext cx="615950" cy="717550"/>
            </a:xfrm>
            <a:custGeom>
              <a:avLst/>
              <a:gdLst>
                <a:gd name="T0" fmla="*/ 72 w 161"/>
                <a:gd name="T1" fmla="*/ 189 h 189"/>
                <a:gd name="T2" fmla="*/ 89 w 161"/>
                <a:gd name="T3" fmla="*/ 189 h 189"/>
                <a:gd name="T4" fmla="*/ 161 w 161"/>
                <a:gd name="T5" fmla="*/ 80 h 189"/>
                <a:gd name="T6" fmla="*/ 81 w 161"/>
                <a:gd name="T7" fmla="*/ 0 h 189"/>
                <a:gd name="T8" fmla="*/ 0 w 161"/>
                <a:gd name="T9" fmla="*/ 80 h 189"/>
                <a:gd name="T10" fmla="*/ 72 w 16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89">
                  <a:moveTo>
                    <a:pt x="72" y="189"/>
                  </a:moveTo>
                  <a:cubicBezTo>
                    <a:pt x="89" y="189"/>
                    <a:pt x="89" y="189"/>
                    <a:pt x="89" y="189"/>
                  </a:cubicBezTo>
                  <a:cubicBezTo>
                    <a:pt x="110" y="169"/>
                    <a:pt x="161" y="116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6"/>
                    <a:pt x="52" y="169"/>
                    <a:pt x="72" y="189"/>
                  </a:cubicBez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9"/>
            <p:cNvSpPr>
              <a:spLocks/>
            </p:cNvSpPr>
            <p:nvPr/>
          </p:nvSpPr>
          <p:spPr bwMode="auto">
            <a:xfrm>
              <a:off x="5870576" y="2944813"/>
              <a:ext cx="447675" cy="717550"/>
            </a:xfrm>
            <a:custGeom>
              <a:avLst/>
              <a:gdLst>
                <a:gd name="T0" fmla="*/ 65 w 117"/>
                <a:gd name="T1" fmla="*/ 189 h 189"/>
                <a:gd name="T2" fmla="*/ 117 w 117"/>
                <a:gd name="T3" fmla="*/ 80 h 189"/>
                <a:gd name="T4" fmla="*/ 59 w 117"/>
                <a:gd name="T5" fmla="*/ 0 h 189"/>
                <a:gd name="T6" fmla="*/ 43 w 117"/>
                <a:gd name="T7" fmla="*/ 3 h 189"/>
                <a:gd name="T8" fmla="*/ 0 w 117"/>
                <a:gd name="T9" fmla="*/ 80 h 189"/>
                <a:gd name="T10" fmla="*/ 53 w 117"/>
                <a:gd name="T11" fmla="*/ 189 h 189"/>
                <a:gd name="T12" fmla="*/ 65 w 117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89">
                  <a:moveTo>
                    <a:pt x="65" y="189"/>
                  </a:moveTo>
                  <a:cubicBezTo>
                    <a:pt x="80" y="169"/>
                    <a:pt x="117" y="116"/>
                    <a:pt x="117" y="80"/>
                  </a:cubicBezTo>
                  <a:cubicBezTo>
                    <a:pt x="117" y="36"/>
                    <a:pt x="91" y="0"/>
                    <a:pt x="59" y="0"/>
                  </a:cubicBezTo>
                  <a:cubicBezTo>
                    <a:pt x="53" y="0"/>
                    <a:pt x="48" y="1"/>
                    <a:pt x="43" y="3"/>
                  </a:cubicBezTo>
                  <a:cubicBezTo>
                    <a:pt x="18" y="12"/>
                    <a:pt x="0" y="43"/>
                    <a:pt x="0" y="80"/>
                  </a:cubicBezTo>
                  <a:cubicBezTo>
                    <a:pt x="0" y="116"/>
                    <a:pt x="37" y="169"/>
                    <a:pt x="53" y="189"/>
                  </a:cubicBezTo>
                  <a:lnTo>
                    <a:pt x="65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0"/>
            <p:cNvSpPr>
              <a:spLocks/>
            </p:cNvSpPr>
            <p:nvPr/>
          </p:nvSpPr>
          <p:spPr bwMode="auto">
            <a:xfrm>
              <a:off x="5938838" y="2944813"/>
              <a:ext cx="309563" cy="717550"/>
            </a:xfrm>
            <a:custGeom>
              <a:avLst/>
              <a:gdLst>
                <a:gd name="T0" fmla="*/ 45 w 81"/>
                <a:gd name="T1" fmla="*/ 189 h 189"/>
                <a:gd name="T2" fmla="*/ 81 w 81"/>
                <a:gd name="T3" fmla="*/ 80 h 189"/>
                <a:gd name="T4" fmla="*/ 41 w 81"/>
                <a:gd name="T5" fmla="*/ 0 h 189"/>
                <a:gd name="T6" fmla="*/ 0 w 81"/>
                <a:gd name="T7" fmla="*/ 80 h 189"/>
                <a:gd name="T8" fmla="*/ 36 w 81"/>
                <a:gd name="T9" fmla="*/ 189 h 189"/>
                <a:gd name="T10" fmla="*/ 45 w 8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89">
                  <a:moveTo>
                    <a:pt x="45" y="189"/>
                  </a:moveTo>
                  <a:cubicBezTo>
                    <a:pt x="55" y="169"/>
                    <a:pt x="81" y="116"/>
                    <a:pt x="81" y="80"/>
                  </a:cubicBezTo>
                  <a:cubicBezTo>
                    <a:pt x="81" y="36"/>
                    <a:pt x="63" y="0"/>
                    <a:pt x="41" y="0"/>
                  </a:cubicBezTo>
                  <a:cubicBezTo>
                    <a:pt x="18" y="0"/>
                    <a:pt x="0" y="36"/>
                    <a:pt x="0" y="80"/>
                  </a:cubicBezTo>
                  <a:cubicBezTo>
                    <a:pt x="0" y="116"/>
                    <a:pt x="26" y="169"/>
                    <a:pt x="36" y="189"/>
                  </a:cubicBezTo>
                  <a:lnTo>
                    <a:pt x="45" y="189"/>
                  </a:ln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"/>
            <p:cNvSpPr>
              <a:spLocks/>
            </p:cNvSpPr>
            <p:nvPr/>
          </p:nvSpPr>
          <p:spPr bwMode="auto">
            <a:xfrm>
              <a:off x="6049963" y="2944813"/>
              <a:ext cx="88900" cy="717550"/>
            </a:xfrm>
            <a:custGeom>
              <a:avLst/>
              <a:gdLst>
                <a:gd name="T0" fmla="*/ 13 w 23"/>
                <a:gd name="T1" fmla="*/ 189 h 189"/>
                <a:gd name="T2" fmla="*/ 23 w 23"/>
                <a:gd name="T3" fmla="*/ 80 h 189"/>
                <a:gd name="T4" fmla="*/ 12 w 23"/>
                <a:gd name="T5" fmla="*/ 0 h 189"/>
                <a:gd name="T6" fmla="*/ 0 w 23"/>
                <a:gd name="T7" fmla="*/ 80 h 189"/>
                <a:gd name="T8" fmla="*/ 10 w 23"/>
                <a:gd name="T9" fmla="*/ 189 h 189"/>
                <a:gd name="T10" fmla="*/ 13 w 23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89">
                  <a:moveTo>
                    <a:pt x="13" y="189"/>
                  </a:moveTo>
                  <a:cubicBezTo>
                    <a:pt x="16" y="169"/>
                    <a:pt x="23" y="116"/>
                    <a:pt x="23" y="80"/>
                  </a:cubicBezTo>
                  <a:cubicBezTo>
                    <a:pt x="23" y="36"/>
                    <a:pt x="12" y="0"/>
                    <a:pt x="12" y="0"/>
                  </a:cubicBezTo>
                  <a:cubicBezTo>
                    <a:pt x="12" y="0"/>
                    <a:pt x="0" y="36"/>
                    <a:pt x="0" y="80"/>
                  </a:cubicBezTo>
                  <a:cubicBezTo>
                    <a:pt x="0" y="116"/>
                    <a:pt x="7" y="169"/>
                    <a:pt x="10" y="189"/>
                  </a:cubicBezTo>
                  <a:lnTo>
                    <a:pt x="13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2"/>
            <p:cNvSpPr>
              <a:spLocks noEditPoints="1"/>
            </p:cNvSpPr>
            <p:nvPr/>
          </p:nvSpPr>
          <p:spPr bwMode="auto">
            <a:xfrm>
              <a:off x="5930901" y="3522663"/>
              <a:ext cx="325438" cy="246063"/>
            </a:xfrm>
            <a:custGeom>
              <a:avLst/>
              <a:gdLst>
                <a:gd name="T0" fmla="*/ 59 w 85"/>
                <a:gd name="T1" fmla="*/ 65 h 65"/>
                <a:gd name="T2" fmla="*/ 26 w 85"/>
                <a:gd name="T3" fmla="*/ 65 h 65"/>
                <a:gd name="T4" fmla="*/ 25 w 85"/>
                <a:gd name="T5" fmla="*/ 65 h 65"/>
                <a:gd name="T6" fmla="*/ 0 w 85"/>
                <a:gd name="T7" fmla="*/ 2 h 65"/>
                <a:gd name="T8" fmla="*/ 1 w 85"/>
                <a:gd name="T9" fmla="*/ 1 h 65"/>
                <a:gd name="T10" fmla="*/ 2 w 85"/>
                <a:gd name="T11" fmla="*/ 1 h 65"/>
                <a:gd name="T12" fmla="*/ 42 w 85"/>
                <a:gd name="T13" fmla="*/ 15 h 65"/>
                <a:gd name="T14" fmla="*/ 84 w 85"/>
                <a:gd name="T15" fmla="*/ 1 h 65"/>
                <a:gd name="T16" fmla="*/ 85 w 85"/>
                <a:gd name="T17" fmla="*/ 1 h 65"/>
                <a:gd name="T18" fmla="*/ 85 w 85"/>
                <a:gd name="T19" fmla="*/ 2 h 65"/>
                <a:gd name="T20" fmla="*/ 60 w 85"/>
                <a:gd name="T21" fmla="*/ 65 h 65"/>
                <a:gd name="T22" fmla="*/ 59 w 85"/>
                <a:gd name="T23" fmla="*/ 65 h 65"/>
                <a:gd name="T24" fmla="*/ 27 w 85"/>
                <a:gd name="T25" fmla="*/ 63 h 65"/>
                <a:gd name="T26" fmla="*/ 59 w 85"/>
                <a:gd name="T27" fmla="*/ 63 h 65"/>
                <a:gd name="T28" fmla="*/ 82 w 85"/>
                <a:gd name="T29" fmla="*/ 6 h 65"/>
                <a:gd name="T30" fmla="*/ 42 w 85"/>
                <a:gd name="T31" fmla="*/ 17 h 65"/>
                <a:gd name="T32" fmla="*/ 4 w 85"/>
                <a:gd name="T33" fmla="*/ 6 h 65"/>
                <a:gd name="T34" fmla="*/ 27 w 85"/>
                <a:gd name="T35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5">
                  <a:moveTo>
                    <a:pt x="59" y="65"/>
                  </a:move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8" y="15"/>
                    <a:pt x="42" y="15"/>
                  </a:cubicBezTo>
                  <a:cubicBezTo>
                    <a:pt x="77" y="15"/>
                    <a:pt x="84" y="1"/>
                    <a:pt x="84" y="1"/>
                  </a:cubicBezTo>
                  <a:cubicBezTo>
                    <a:pt x="84" y="1"/>
                    <a:pt x="84" y="0"/>
                    <a:pt x="85" y="1"/>
                  </a:cubicBezTo>
                  <a:cubicBezTo>
                    <a:pt x="85" y="1"/>
                    <a:pt x="85" y="1"/>
                    <a:pt x="85" y="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60" y="65"/>
                    <a:pt x="59" y="65"/>
                  </a:cubicBezTo>
                  <a:close/>
                  <a:moveTo>
                    <a:pt x="27" y="63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77" y="10"/>
                    <a:pt x="65" y="17"/>
                    <a:pt x="42" y="17"/>
                  </a:cubicBezTo>
                  <a:cubicBezTo>
                    <a:pt x="19" y="17"/>
                    <a:pt x="9" y="11"/>
                    <a:pt x="4" y="6"/>
                  </a:cubicBezTo>
                  <a:cubicBezTo>
                    <a:pt x="27" y="63"/>
                    <a:pt x="27" y="63"/>
                    <a:pt x="27" y="63"/>
                  </a:cubicBez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6"/>
            <p:cNvSpPr>
              <a:spLocks/>
            </p:cNvSpPr>
            <p:nvPr/>
          </p:nvSpPr>
          <p:spPr bwMode="auto">
            <a:xfrm>
              <a:off x="6003926" y="3803651"/>
              <a:ext cx="50800" cy="49213"/>
            </a:xfrm>
            <a:custGeom>
              <a:avLst/>
              <a:gdLst>
                <a:gd name="T0" fmla="*/ 1 w 13"/>
                <a:gd name="T1" fmla="*/ 13 h 13"/>
                <a:gd name="T2" fmla="*/ 3 w 13"/>
                <a:gd name="T3" fmla="*/ 3 h 13"/>
                <a:gd name="T4" fmla="*/ 13 w 13"/>
                <a:gd name="T5" fmla="*/ 0 h 13"/>
                <a:gd name="T6" fmla="*/ 1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cubicBezTo>
                    <a:pt x="1" y="13"/>
                    <a:pt x="1" y="6"/>
                    <a:pt x="3" y="3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0" y="0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7"/>
            <p:cNvSpPr>
              <a:spLocks/>
            </p:cNvSpPr>
            <p:nvPr/>
          </p:nvSpPr>
          <p:spPr bwMode="auto">
            <a:xfrm>
              <a:off x="6134101" y="3803651"/>
              <a:ext cx="49213" cy="49213"/>
            </a:xfrm>
            <a:custGeom>
              <a:avLst/>
              <a:gdLst>
                <a:gd name="T0" fmla="*/ 12 w 13"/>
                <a:gd name="T1" fmla="*/ 13 h 13"/>
                <a:gd name="T2" fmla="*/ 10 w 13"/>
                <a:gd name="T3" fmla="*/ 3 h 13"/>
                <a:gd name="T4" fmla="*/ 0 w 13"/>
                <a:gd name="T5" fmla="*/ 0 h 13"/>
                <a:gd name="T6" fmla="*/ 12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12" y="13"/>
                    <a:pt x="12" y="6"/>
                    <a:pt x="10" y="3"/>
                  </a:cubicBezTo>
                  <a:cubicBezTo>
                    <a:pt x="7" y="0"/>
                    <a:pt x="0" y="0"/>
                    <a:pt x="0" y="0"/>
                  </a:cubicBezTo>
                  <a:cubicBezTo>
                    <a:pt x="0" y="0"/>
                    <a:pt x="13" y="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8"/>
            <p:cNvSpPr>
              <a:spLocks/>
            </p:cNvSpPr>
            <p:nvPr/>
          </p:nvSpPr>
          <p:spPr bwMode="auto">
            <a:xfrm>
              <a:off x="6134101" y="3863976"/>
              <a:ext cx="49213" cy="53975"/>
            </a:xfrm>
            <a:custGeom>
              <a:avLst/>
              <a:gdLst>
                <a:gd name="T0" fmla="*/ 12 w 13"/>
                <a:gd name="T1" fmla="*/ 0 h 14"/>
                <a:gd name="T2" fmla="*/ 10 w 13"/>
                <a:gd name="T3" fmla="*/ 10 h 14"/>
                <a:gd name="T4" fmla="*/ 0 w 13"/>
                <a:gd name="T5" fmla="*/ 13 h 14"/>
                <a:gd name="T6" fmla="*/ 12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2" y="0"/>
                  </a:moveTo>
                  <a:cubicBezTo>
                    <a:pt x="12" y="0"/>
                    <a:pt x="12" y="7"/>
                    <a:pt x="10" y="10"/>
                  </a:cubicBezTo>
                  <a:cubicBezTo>
                    <a:pt x="7" y="14"/>
                    <a:pt x="0" y="13"/>
                    <a:pt x="0" y="13"/>
                  </a:cubicBezTo>
                  <a:cubicBezTo>
                    <a:pt x="0" y="13"/>
                    <a:pt x="13" y="13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9"/>
            <p:cNvSpPr>
              <a:spLocks/>
            </p:cNvSpPr>
            <p:nvPr/>
          </p:nvSpPr>
          <p:spPr bwMode="auto">
            <a:xfrm>
              <a:off x="6003926" y="3863976"/>
              <a:ext cx="50800" cy="53975"/>
            </a:xfrm>
            <a:custGeom>
              <a:avLst/>
              <a:gdLst>
                <a:gd name="T0" fmla="*/ 1 w 13"/>
                <a:gd name="T1" fmla="*/ 0 h 14"/>
                <a:gd name="T2" fmla="*/ 3 w 13"/>
                <a:gd name="T3" fmla="*/ 10 h 14"/>
                <a:gd name="T4" fmla="*/ 13 w 13"/>
                <a:gd name="T5" fmla="*/ 13 h 14"/>
                <a:gd name="T6" fmla="*/ 1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cubicBezTo>
                    <a:pt x="1" y="0"/>
                    <a:pt x="1" y="7"/>
                    <a:pt x="3" y="10"/>
                  </a:cubicBezTo>
                  <a:cubicBezTo>
                    <a:pt x="6" y="14"/>
                    <a:pt x="13" y="13"/>
                    <a:pt x="13" y="13"/>
                  </a:cubicBezTo>
                  <a:cubicBezTo>
                    <a:pt x="13" y="13"/>
                    <a:pt x="0" y="1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65" name="文本框 164"/>
          <p:cNvSpPr txBox="1"/>
          <p:nvPr/>
        </p:nvSpPr>
        <p:spPr>
          <a:xfrm>
            <a:off x="3349887" y="1132750"/>
            <a:ext cx="5106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en-US" altLang="zh-CN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vắng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5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354751" y="1399841"/>
            <a:ext cx="5977960" cy="5186721"/>
            <a:chOff x="1234994" y="1481267"/>
            <a:chExt cx="2173765" cy="2381307"/>
          </a:xfrm>
        </p:grpSpPr>
        <p:grpSp>
          <p:nvGrpSpPr>
            <p:cNvPr id="20" name="组合 19"/>
            <p:cNvGrpSpPr/>
            <p:nvPr/>
          </p:nvGrpSpPr>
          <p:grpSpPr>
            <a:xfrm>
              <a:off x="1540125" y="3484137"/>
              <a:ext cx="388760" cy="378437"/>
              <a:chOff x="6003926" y="3743326"/>
              <a:chExt cx="179388" cy="174625"/>
            </a:xfrm>
          </p:grpSpPr>
          <p:sp>
            <p:nvSpPr>
              <p:cNvPr id="5" name="Freeform 5"/>
              <p:cNvSpPr>
                <a:spLocks/>
              </p:cNvSpPr>
              <p:nvPr/>
            </p:nvSpPr>
            <p:spPr bwMode="auto">
              <a:xfrm>
                <a:off x="6003926" y="3860801"/>
                <a:ext cx="179388" cy="57150"/>
              </a:xfrm>
              <a:custGeom>
                <a:avLst/>
                <a:gdLst>
                  <a:gd name="T0" fmla="*/ 0 w 47"/>
                  <a:gd name="T1" fmla="*/ 0 h 15"/>
                  <a:gd name="T2" fmla="*/ 0 w 47"/>
                  <a:gd name="T3" fmla="*/ 6 h 15"/>
                  <a:gd name="T4" fmla="*/ 9 w 47"/>
                  <a:gd name="T5" fmla="*/ 15 h 15"/>
                  <a:gd name="T6" fmla="*/ 38 w 47"/>
                  <a:gd name="T7" fmla="*/ 15 h 15"/>
                  <a:gd name="T8" fmla="*/ 47 w 47"/>
                  <a:gd name="T9" fmla="*/ 6 h 15"/>
                  <a:gd name="T10" fmla="*/ 47 w 47"/>
                  <a:gd name="T11" fmla="*/ 0 h 15"/>
                  <a:gd name="T12" fmla="*/ 0 w 47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5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3" y="15"/>
                      <a:pt x="47" y="11"/>
                      <a:pt x="47" y="6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6003926" y="3773488"/>
                <a:ext cx="179388" cy="87313"/>
              </a:xfrm>
              <a:custGeom>
                <a:avLst/>
                <a:gdLst>
                  <a:gd name="T0" fmla="*/ 47 w 47"/>
                  <a:gd name="T1" fmla="*/ 16 h 23"/>
                  <a:gd name="T2" fmla="*/ 38 w 47"/>
                  <a:gd name="T3" fmla="*/ 7 h 23"/>
                  <a:gd name="T4" fmla="*/ 35 w 47"/>
                  <a:gd name="T5" fmla="*/ 7 h 23"/>
                  <a:gd name="T6" fmla="*/ 35 w 47"/>
                  <a:gd name="T7" fmla="*/ 5 h 23"/>
                  <a:gd name="T8" fmla="*/ 30 w 47"/>
                  <a:gd name="T9" fmla="*/ 0 h 23"/>
                  <a:gd name="T10" fmla="*/ 17 w 47"/>
                  <a:gd name="T11" fmla="*/ 0 h 23"/>
                  <a:gd name="T12" fmla="*/ 13 w 47"/>
                  <a:gd name="T13" fmla="*/ 5 h 23"/>
                  <a:gd name="T14" fmla="*/ 13 w 47"/>
                  <a:gd name="T15" fmla="*/ 7 h 23"/>
                  <a:gd name="T16" fmla="*/ 9 w 47"/>
                  <a:gd name="T17" fmla="*/ 7 h 23"/>
                  <a:gd name="T18" fmla="*/ 0 w 47"/>
                  <a:gd name="T19" fmla="*/ 16 h 23"/>
                  <a:gd name="T20" fmla="*/ 0 w 47"/>
                  <a:gd name="T21" fmla="*/ 23 h 23"/>
                  <a:gd name="T22" fmla="*/ 47 w 47"/>
                  <a:gd name="T23" fmla="*/ 23 h 23"/>
                  <a:gd name="T24" fmla="*/ 47 w 47"/>
                  <a:gd name="T25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3">
                    <a:moveTo>
                      <a:pt x="47" y="16"/>
                    </a:moveTo>
                    <a:cubicBezTo>
                      <a:pt x="47" y="11"/>
                      <a:pt x="43" y="7"/>
                      <a:pt x="38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2"/>
                      <a:pt x="33" y="0"/>
                      <a:pt x="3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3" y="2"/>
                      <a:pt x="13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4" y="7"/>
                      <a:pt x="0" y="11"/>
                      <a:pt x="0" y="1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7" y="23"/>
                      <a:pt x="47" y="23"/>
                      <a:pt x="47" y="23"/>
                    </a:cubicBez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Oval 7"/>
              <p:cNvSpPr>
                <a:spLocks noChangeArrowheads="1"/>
              </p:cNvSpPr>
              <p:nvPr/>
            </p:nvSpPr>
            <p:spPr bwMode="auto">
              <a:xfrm>
                <a:off x="6030913" y="3743326"/>
                <a:ext cx="127000" cy="49213"/>
              </a:xfrm>
              <a:prstGeom prst="ellipse">
                <a:avLst/>
              </a:prstGeom>
              <a:solidFill>
                <a:srgbClr val="2F4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6003926" y="3803651"/>
                <a:ext cx="50800" cy="49213"/>
              </a:xfrm>
              <a:custGeom>
                <a:avLst/>
                <a:gdLst>
                  <a:gd name="T0" fmla="*/ 1 w 13"/>
                  <a:gd name="T1" fmla="*/ 13 h 13"/>
                  <a:gd name="T2" fmla="*/ 3 w 13"/>
                  <a:gd name="T3" fmla="*/ 3 h 13"/>
                  <a:gd name="T4" fmla="*/ 13 w 13"/>
                  <a:gd name="T5" fmla="*/ 0 h 13"/>
                  <a:gd name="T6" fmla="*/ 1 w 1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1" y="13"/>
                    </a:moveTo>
                    <a:cubicBezTo>
                      <a:pt x="1" y="13"/>
                      <a:pt x="1" y="6"/>
                      <a:pt x="3" y="3"/>
                    </a:cubicBezTo>
                    <a:cubicBezTo>
                      <a:pt x="6" y="0"/>
                      <a:pt x="13" y="0"/>
                      <a:pt x="13" y="0"/>
                    </a:cubicBezTo>
                    <a:cubicBezTo>
                      <a:pt x="13" y="0"/>
                      <a:pt x="0" y="0"/>
                      <a:pt x="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6134101" y="3803651"/>
                <a:ext cx="49213" cy="49213"/>
              </a:xfrm>
              <a:custGeom>
                <a:avLst/>
                <a:gdLst>
                  <a:gd name="T0" fmla="*/ 12 w 13"/>
                  <a:gd name="T1" fmla="*/ 13 h 13"/>
                  <a:gd name="T2" fmla="*/ 10 w 13"/>
                  <a:gd name="T3" fmla="*/ 3 h 13"/>
                  <a:gd name="T4" fmla="*/ 0 w 13"/>
                  <a:gd name="T5" fmla="*/ 0 h 13"/>
                  <a:gd name="T6" fmla="*/ 12 w 1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12" y="13"/>
                    </a:moveTo>
                    <a:cubicBezTo>
                      <a:pt x="12" y="13"/>
                      <a:pt x="12" y="6"/>
                      <a:pt x="10" y="3"/>
                    </a:cubicBezTo>
                    <a:cubicBezTo>
                      <a:pt x="7" y="0"/>
                      <a:pt x="0" y="0"/>
                      <a:pt x="0" y="0"/>
                    </a:cubicBezTo>
                    <a:cubicBezTo>
                      <a:pt x="0" y="0"/>
                      <a:pt x="13" y="0"/>
                      <a:pt x="1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6134101" y="3863976"/>
                <a:ext cx="49213" cy="53975"/>
              </a:xfrm>
              <a:custGeom>
                <a:avLst/>
                <a:gdLst>
                  <a:gd name="T0" fmla="*/ 12 w 13"/>
                  <a:gd name="T1" fmla="*/ 0 h 14"/>
                  <a:gd name="T2" fmla="*/ 10 w 13"/>
                  <a:gd name="T3" fmla="*/ 10 h 14"/>
                  <a:gd name="T4" fmla="*/ 0 w 13"/>
                  <a:gd name="T5" fmla="*/ 13 h 14"/>
                  <a:gd name="T6" fmla="*/ 12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2" y="0"/>
                    </a:moveTo>
                    <a:cubicBezTo>
                      <a:pt x="12" y="0"/>
                      <a:pt x="12" y="7"/>
                      <a:pt x="10" y="10"/>
                    </a:cubicBezTo>
                    <a:cubicBezTo>
                      <a:pt x="7" y="14"/>
                      <a:pt x="0" y="13"/>
                      <a:pt x="0" y="13"/>
                    </a:cubicBezTo>
                    <a:cubicBezTo>
                      <a:pt x="0" y="13"/>
                      <a:pt x="13" y="13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6003926" y="3863976"/>
                <a:ext cx="50800" cy="53975"/>
              </a:xfrm>
              <a:custGeom>
                <a:avLst/>
                <a:gdLst>
                  <a:gd name="T0" fmla="*/ 1 w 13"/>
                  <a:gd name="T1" fmla="*/ 0 h 14"/>
                  <a:gd name="T2" fmla="*/ 3 w 13"/>
                  <a:gd name="T3" fmla="*/ 10 h 14"/>
                  <a:gd name="T4" fmla="*/ 13 w 13"/>
                  <a:gd name="T5" fmla="*/ 13 h 14"/>
                  <a:gd name="T6" fmla="*/ 1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" y="0"/>
                    </a:moveTo>
                    <a:cubicBezTo>
                      <a:pt x="1" y="0"/>
                      <a:pt x="1" y="7"/>
                      <a:pt x="3" y="10"/>
                    </a:cubicBezTo>
                    <a:cubicBezTo>
                      <a:pt x="6" y="14"/>
                      <a:pt x="13" y="13"/>
                      <a:pt x="13" y="13"/>
                    </a:cubicBezTo>
                    <a:cubicBezTo>
                      <a:pt x="13" y="13"/>
                      <a:pt x="0" y="13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234994" y="1481267"/>
              <a:ext cx="2173765" cy="466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Luyện</a:t>
              </a:r>
              <a:r>
                <a:rPr lang="en-US" altLang="zh-CN" sz="60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altLang="zh-CN" sz="60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đọc</a:t>
              </a:r>
              <a:endParaRPr lang="zh-CN" alt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349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71461B-7BC8-4B5D-BC4B-69F7BC94E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1"/>
          <a:stretch/>
        </p:blipFill>
        <p:spPr bwMode="auto">
          <a:xfrm>
            <a:off x="0" y="684173"/>
            <a:ext cx="12192000" cy="606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A1BA27-8CB8-4299-9EAD-ADFAC0CD92F0}"/>
              </a:ext>
            </a:extLst>
          </p:cNvPr>
          <p:cNvSpPr/>
          <p:nvPr/>
        </p:nvSpPr>
        <p:spPr>
          <a:xfrm>
            <a:off x="10190457" y="0"/>
            <a:ext cx="2001543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文本框 164">
            <a:extLst>
              <a:ext uri="{FF2B5EF4-FFF2-40B4-BE49-F238E27FC236}">
                <a16:creationId xmlns:a16="http://schemas.microsoft.com/office/drawing/2014/main" id="{FBB4B90C-5492-4F1B-932F-29ED969AA638}"/>
              </a:ext>
            </a:extLst>
          </p:cNvPr>
          <p:cNvSpPr txBox="1"/>
          <p:nvPr/>
        </p:nvSpPr>
        <p:spPr>
          <a:xfrm>
            <a:off x="3542847" y="160953"/>
            <a:ext cx="510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vắng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94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715468" y="1886323"/>
            <a:ext cx="11260632" cy="1909208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69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endParaRPr lang="en-US" altLang="zh-CN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5B72D57C-BA77-4CDA-B8FB-519FC3C86F9D}"/>
              </a:ext>
            </a:extLst>
          </p:cNvPr>
          <p:cNvSpPr txBox="1"/>
          <p:nvPr/>
        </p:nvSpPr>
        <p:spPr>
          <a:xfrm>
            <a:off x="2915343" y="2161415"/>
            <a:ext cx="6860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Qua </a:t>
            </a:r>
            <a:r>
              <a:rPr lang="en-US" sz="36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6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36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6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6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6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36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6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6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36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dê</a:t>
            </a:r>
            <a:r>
              <a:rPr lang="en-US" sz="36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con?</a:t>
            </a:r>
            <a:endParaRPr lang="vi-VN" sz="3600" dirty="0">
              <a:solidFill>
                <a:srgbClr val="FFFF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83863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2907F4-59C4-461E-972C-ABC1B80DF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91" t="25240" r="25227" b="16751"/>
          <a:stretch/>
        </p:blipFill>
        <p:spPr>
          <a:xfrm>
            <a:off x="1039091" y="12089"/>
            <a:ext cx="10113818" cy="68459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3F4139-B154-47A6-AD01-C8262A9AB121}"/>
              </a:ext>
            </a:extLst>
          </p:cNvPr>
          <p:cNvSpPr txBox="1"/>
          <p:nvPr/>
        </p:nvSpPr>
        <p:spPr>
          <a:xfrm>
            <a:off x="2177965" y="2519990"/>
            <a:ext cx="60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Hôm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nay, Nam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quê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6A49AE-F62C-455C-B7C2-75F6BD51D2C0}"/>
              </a:ext>
            </a:extLst>
          </p:cNvPr>
          <p:cNvSpPr txBox="1"/>
          <p:nvPr/>
        </p:nvSpPr>
        <p:spPr>
          <a:xfrm>
            <a:off x="2107295" y="4419290"/>
            <a:ext cx="6562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dặn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56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3DECB5-51D4-4341-9A29-0FBADAC7B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59" t="22209" r="23864" b="14933"/>
          <a:stretch/>
        </p:blipFill>
        <p:spPr>
          <a:xfrm>
            <a:off x="1080655" y="-40005"/>
            <a:ext cx="9615055" cy="69380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FA40D-BE57-4B3F-A79C-3AD2F060DB9F}"/>
              </a:ext>
            </a:extLst>
          </p:cNvPr>
          <p:cNvSpPr txBox="1"/>
          <p:nvPr/>
        </p:nvSpPr>
        <p:spPr>
          <a:xfrm>
            <a:off x="2894618" y="2125754"/>
            <a:ext cx="71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iên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55390F-D794-4FDB-8343-B422CB5F8669}"/>
              </a:ext>
            </a:extLst>
          </p:cNvPr>
          <p:cNvSpPr txBox="1"/>
          <p:nvPr/>
        </p:nvSpPr>
        <p:spPr>
          <a:xfrm>
            <a:off x="4099964" y="3109428"/>
            <a:ext cx="71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iêm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0A1010-65C3-4270-9CFF-7B968D902F64}"/>
              </a:ext>
            </a:extLst>
          </p:cNvPr>
          <p:cNvSpPr txBox="1"/>
          <p:nvPr/>
        </p:nvSpPr>
        <p:spPr>
          <a:xfrm>
            <a:off x="7587922" y="3123283"/>
            <a:ext cx="71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iêt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B3559E-9505-405D-B8ED-8C5D3E644237}"/>
              </a:ext>
            </a:extLst>
          </p:cNvPr>
          <p:cNvSpPr txBox="1"/>
          <p:nvPr/>
        </p:nvSpPr>
        <p:spPr>
          <a:xfrm>
            <a:off x="7598555" y="4169784"/>
            <a:ext cx="96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xám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75CEA5-4023-40FA-8565-BAF887AE7A18}"/>
              </a:ext>
            </a:extLst>
          </p:cNvPr>
          <p:cNvSpPr txBox="1"/>
          <p:nvPr/>
        </p:nvSpPr>
        <p:spPr>
          <a:xfrm>
            <a:off x="2969049" y="4983981"/>
            <a:ext cx="71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0FC782-68BA-4770-9655-98D551986468}"/>
              </a:ext>
            </a:extLst>
          </p:cNvPr>
          <p:cNvSpPr txBox="1"/>
          <p:nvPr/>
        </p:nvSpPr>
        <p:spPr>
          <a:xfrm>
            <a:off x="2604655" y="5441457"/>
            <a:ext cx="88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suýt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D1BA25-257F-43F2-AF82-D73CBDAB4761}"/>
              </a:ext>
            </a:extLst>
          </p:cNvPr>
          <p:cNvSpPr txBox="1"/>
          <p:nvPr/>
        </p:nvSpPr>
        <p:spPr>
          <a:xfrm>
            <a:off x="7471776" y="5413747"/>
            <a:ext cx="71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308D-FFAC-40A5-89F1-4F40E7DFB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600B71-105E-493C-839E-1250920E0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65" t="22226" r="24043" b="19825"/>
          <a:stretch/>
        </p:blipFill>
        <p:spPr>
          <a:xfrm>
            <a:off x="533400" y="0"/>
            <a:ext cx="10349345" cy="69249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FCA585-AC82-4AB3-84A1-E722F843E6E0}"/>
              </a:ext>
            </a:extLst>
          </p:cNvPr>
          <p:cNvSpPr txBox="1"/>
          <p:nvPr/>
        </p:nvSpPr>
        <p:spPr>
          <a:xfrm>
            <a:off x="2371456" y="4877268"/>
            <a:ext cx="60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rác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thùng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rác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 bwMode="auto">
          <a:xfrm rot="20644093">
            <a:off x="2485074" y="4725444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>
              <a:spLocks/>
            </p:cNvSpPr>
            <p:nvPr/>
          </p:nvSpPr>
          <p:spPr bwMode="auto">
            <a:xfrm>
              <a:off x="3570" y="1977"/>
              <a:ext cx="543" cy="243"/>
            </a:xfrm>
            <a:custGeom>
              <a:avLst/>
              <a:gdLst>
                <a:gd name="T0" fmla="*/ 227 w 227"/>
                <a:gd name="T1" fmla="*/ 101 h 101"/>
                <a:gd name="T2" fmla="*/ 171 w 227"/>
                <a:gd name="T3" fmla="*/ 49 h 101"/>
                <a:gd name="T4" fmla="*/ 91 w 227"/>
                <a:gd name="T5" fmla="*/ 0 h 101"/>
                <a:gd name="T6" fmla="*/ 0 w 227"/>
                <a:gd name="T7" fmla="*/ 90 h 101"/>
                <a:gd name="T8" fmla="*/ 1 w 227"/>
                <a:gd name="T9" fmla="*/ 100 h 101"/>
                <a:gd name="T10" fmla="*/ 164 w 227"/>
                <a:gd name="T11" fmla="*/ 100 h 101"/>
                <a:gd name="T12" fmla="*/ 164 w 227"/>
                <a:gd name="T13" fmla="*/ 101 h 101"/>
                <a:gd name="T14" fmla="*/ 227 w 2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01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>
              <a:spLocks/>
            </p:cNvSpPr>
            <p:nvPr/>
          </p:nvSpPr>
          <p:spPr bwMode="auto">
            <a:xfrm>
              <a:off x="3562" y="2182"/>
              <a:ext cx="560" cy="72"/>
            </a:xfrm>
            <a:custGeom>
              <a:avLst/>
              <a:gdLst>
                <a:gd name="T0" fmla="*/ 224 w 234"/>
                <a:gd name="T1" fmla="*/ 0 h 30"/>
                <a:gd name="T2" fmla="*/ 9 w 234"/>
                <a:gd name="T3" fmla="*/ 0 h 30"/>
                <a:gd name="T4" fmla="*/ 0 w 234"/>
                <a:gd name="T5" fmla="*/ 10 h 30"/>
                <a:gd name="T6" fmla="*/ 0 w 234"/>
                <a:gd name="T7" fmla="*/ 21 h 30"/>
                <a:gd name="T8" fmla="*/ 9 w 234"/>
                <a:gd name="T9" fmla="*/ 30 h 30"/>
                <a:gd name="T10" fmla="*/ 30 w 234"/>
                <a:gd name="T11" fmla="*/ 30 h 30"/>
                <a:gd name="T12" fmla="*/ 51 w 234"/>
                <a:gd name="T13" fmla="*/ 12 h 30"/>
                <a:gd name="T14" fmla="*/ 73 w 234"/>
                <a:gd name="T15" fmla="*/ 30 h 30"/>
                <a:gd name="T16" fmla="*/ 154 w 234"/>
                <a:gd name="T17" fmla="*/ 30 h 30"/>
                <a:gd name="T18" fmla="*/ 176 w 234"/>
                <a:gd name="T19" fmla="*/ 12 h 30"/>
                <a:gd name="T20" fmla="*/ 178 w 234"/>
                <a:gd name="T21" fmla="*/ 12 h 30"/>
                <a:gd name="T22" fmla="*/ 200 w 234"/>
                <a:gd name="T23" fmla="*/ 30 h 30"/>
                <a:gd name="T24" fmla="*/ 224 w 234"/>
                <a:gd name="T25" fmla="*/ 30 h 30"/>
                <a:gd name="T26" fmla="*/ 234 w 234"/>
                <a:gd name="T27" fmla="*/ 21 h 30"/>
                <a:gd name="T28" fmla="*/ 234 w 234"/>
                <a:gd name="T29" fmla="*/ 10 h 30"/>
                <a:gd name="T30" fmla="*/ 224 w 23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30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>
              <a:spLocks/>
            </p:cNvSpPr>
            <p:nvPr/>
          </p:nvSpPr>
          <p:spPr bwMode="auto">
            <a:xfrm>
              <a:off x="3814" y="2010"/>
              <a:ext cx="129" cy="111"/>
            </a:xfrm>
            <a:custGeom>
              <a:avLst/>
              <a:gdLst>
                <a:gd name="T0" fmla="*/ 0 w 54"/>
                <a:gd name="T1" fmla="*/ 46 h 46"/>
                <a:gd name="T2" fmla="*/ 54 w 54"/>
                <a:gd name="T3" fmla="*/ 46 h 46"/>
                <a:gd name="T4" fmla="*/ 0 w 54"/>
                <a:gd name="T5" fmla="*/ 0 h 46"/>
                <a:gd name="T6" fmla="*/ 0 w 54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>
              <a:spLocks/>
            </p:cNvSpPr>
            <p:nvPr/>
          </p:nvSpPr>
          <p:spPr bwMode="auto">
            <a:xfrm>
              <a:off x="3632" y="2010"/>
              <a:ext cx="139" cy="111"/>
            </a:xfrm>
            <a:custGeom>
              <a:avLst/>
              <a:gdLst>
                <a:gd name="T0" fmla="*/ 58 w 58"/>
                <a:gd name="T1" fmla="*/ 0 h 46"/>
                <a:gd name="T2" fmla="*/ 0 w 58"/>
                <a:gd name="T3" fmla="*/ 46 h 46"/>
                <a:gd name="T4" fmla="*/ 58 w 58"/>
                <a:gd name="T5" fmla="*/ 46 h 46"/>
                <a:gd name="T6" fmla="*/ 58 w 58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6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avLst/>
              <a:gdLst>
                <a:gd name="T0" fmla="*/ 30 w 59"/>
                <a:gd name="T1" fmla="*/ 59 h 59"/>
                <a:gd name="T2" fmla="*/ 0 w 59"/>
                <a:gd name="T3" fmla="*/ 30 h 59"/>
                <a:gd name="T4" fmla="*/ 30 w 59"/>
                <a:gd name="T5" fmla="*/ 0 h 59"/>
                <a:gd name="T6" fmla="*/ 59 w 59"/>
                <a:gd name="T7" fmla="*/ 30 h 59"/>
                <a:gd name="T8" fmla="*/ 30 w 59"/>
                <a:gd name="T9" fmla="*/ 59 h 59"/>
                <a:gd name="T10" fmla="*/ 30 w 59"/>
                <a:gd name="T11" fmla="*/ 20 h 59"/>
                <a:gd name="T12" fmla="*/ 20 w 59"/>
                <a:gd name="T13" fmla="*/ 30 h 59"/>
                <a:gd name="T14" fmla="*/ 30 w 59"/>
                <a:gd name="T15" fmla="*/ 39 h 59"/>
                <a:gd name="T16" fmla="*/ 39 w 59"/>
                <a:gd name="T17" fmla="*/ 30 h 59"/>
                <a:gd name="T18" fmla="*/ 30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avLst/>
              <a:gdLst>
                <a:gd name="T0" fmla="*/ 29 w 59"/>
                <a:gd name="T1" fmla="*/ 59 h 59"/>
                <a:gd name="T2" fmla="*/ 0 w 59"/>
                <a:gd name="T3" fmla="*/ 30 h 59"/>
                <a:gd name="T4" fmla="*/ 29 w 59"/>
                <a:gd name="T5" fmla="*/ 0 h 59"/>
                <a:gd name="T6" fmla="*/ 59 w 59"/>
                <a:gd name="T7" fmla="*/ 30 h 59"/>
                <a:gd name="T8" fmla="*/ 29 w 59"/>
                <a:gd name="T9" fmla="*/ 59 h 59"/>
                <a:gd name="T10" fmla="*/ 29 w 59"/>
                <a:gd name="T11" fmla="*/ 20 h 59"/>
                <a:gd name="T12" fmla="*/ 20 w 59"/>
                <a:gd name="T13" fmla="*/ 30 h 59"/>
                <a:gd name="T14" fmla="*/ 29 w 59"/>
                <a:gd name="T15" fmla="*/ 39 h 59"/>
                <a:gd name="T16" fmla="*/ 39 w 59"/>
                <a:gd name="T17" fmla="*/ 30 h 59"/>
                <a:gd name="T18" fmla="*/ 29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538" name="Group 486"/>
          <p:cNvGrpSpPr>
            <a:grpSpLocks noChangeAspect="1"/>
          </p:cNvGrpSpPr>
          <p:nvPr/>
        </p:nvGrpSpPr>
        <p:grpSpPr bwMode="auto">
          <a:xfrm>
            <a:off x="822561" y="1239694"/>
            <a:ext cx="10546878" cy="3067516"/>
            <a:chOff x="2114" y="1091"/>
            <a:chExt cx="3452" cy="1004"/>
          </a:xfrm>
          <a:solidFill>
            <a:srgbClr val="FFE306"/>
          </a:solidFill>
          <a:effectLst/>
        </p:grpSpPr>
        <p:sp>
          <p:nvSpPr>
            <p:cNvPr id="540" name="Freeform 487"/>
            <p:cNvSpPr>
              <a:spLocks/>
            </p:cNvSpPr>
            <p:nvPr/>
          </p:nvSpPr>
          <p:spPr bwMode="auto">
            <a:xfrm>
              <a:off x="2114" y="1441"/>
              <a:ext cx="795" cy="654"/>
            </a:xfrm>
            <a:custGeom>
              <a:avLst/>
              <a:gdLst>
                <a:gd name="T0" fmla="*/ 281 w 336"/>
                <a:gd name="T1" fmla="*/ 0 h 275"/>
                <a:gd name="T2" fmla="*/ 0 w 336"/>
                <a:gd name="T3" fmla="*/ 154 h 275"/>
                <a:gd name="T4" fmla="*/ 108 w 336"/>
                <a:gd name="T5" fmla="*/ 169 h 275"/>
                <a:gd name="T6" fmla="*/ 94 w 336"/>
                <a:gd name="T7" fmla="*/ 275 h 275"/>
                <a:gd name="T8" fmla="*/ 336 w 336"/>
                <a:gd name="T9" fmla="*/ 143 h 275"/>
                <a:gd name="T10" fmla="*/ 281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281" y="0"/>
                  </a:moveTo>
                  <a:cubicBezTo>
                    <a:pt x="165" y="45"/>
                    <a:pt x="99" y="77"/>
                    <a:pt x="0" y="154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181" y="207"/>
                    <a:pt x="234" y="183"/>
                    <a:pt x="336" y="143"/>
                  </a:cubicBez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1" name="Freeform 488"/>
            <p:cNvSpPr>
              <a:spLocks/>
            </p:cNvSpPr>
            <p:nvPr/>
          </p:nvSpPr>
          <p:spPr bwMode="auto">
            <a:xfrm>
              <a:off x="4770" y="1441"/>
              <a:ext cx="796" cy="654"/>
            </a:xfrm>
            <a:custGeom>
              <a:avLst/>
              <a:gdLst>
                <a:gd name="T0" fmla="*/ 55 w 336"/>
                <a:gd name="T1" fmla="*/ 0 h 275"/>
                <a:gd name="T2" fmla="*/ 336 w 336"/>
                <a:gd name="T3" fmla="*/ 154 h 275"/>
                <a:gd name="T4" fmla="*/ 228 w 336"/>
                <a:gd name="T5" fmla="*/ 169 h 275"/>
                <a:gd name="T6" fmla="*/ 242 w 336"/>
                <a:gd name="T7" fmla="*/ 275 h 275"/>
                <a:gd name="T8" fmla="*/ 0 w 336"/>
                <a:gd name="T9" fmla="*/ 143 h 275"/>
                <a:gd name="T10" fmla="*/ 55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55" y="0"/>
                  </a:moveTo>
                  <a:cubicBezTo>
                    <a:pt x="171" y="45"/>
                    <a:pt x="237" y="77"/>
                    <a:pt x="336" y="154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42" y="275"/>
                    <a:pt x="242" y="275"/>
                    <a:pt x="242" y="275"/>
                  </a:cubicBezTo>
                  <a:cubicBezTo>
                    <a:pt x="155" y="207"/>
                    <a:pt x="102" y="183"/>
                    <a:pt x="0" y="143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2" name="Freeform 489"/>
            <p:cNvSpPr>
              <a:spLocks/>
            </p:cNvSpPr>
            <p:nvPr/>
          </p:nvSpPr>
          <p:spPr bwMode="auto">
            <a:xfrm>
              <a:off x="2500" y="1258"/>
              <a:ext cx="786" cy="551"/>
            </a:xfrm>
            <a:custGeom>
              <a:avLst/>
              <a:gdLst>
                <a:gd name="T0" fmla="*/ 307 w 332"/>
                <a:gd name="T1" fmla="*/ 0 h 232"/>
                <a:gd name="T2" fmla="*/ 0 w 332"/>
                <a:gd name="T3" fmla="*/ 95 h 232"/>
                <a:gd name="T4" fmla="*/ 69 w 332"/>
                <a:gd name="T5" fmla="*/ 232 h 232"/>
                <a:gd name="T6" fmla="*/ 332 w 332"/>
                <a:gd name="T7" fmla="*/ 151 h 232"/>
                <a:gd name="T8" fmla="*/ 307 w 33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32">
                  <a:moveTo>
                    <a:pt x="307" y="0"/>
                  </a:moveTo>
                  <a:cubicBezTo>
                    <a:pt x="184" y="20"/>
                    <a:pt x="113" y="39"/>
                    <a:pt x="0" y="95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168" y="183"/>
                    <a:pt x="224" y="169"/>
                    <a:pt x="332" y="151"/>
                  </a:cubicBezTo>
                  <a:lnTo>
                    <a:pt x="30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3" name="Freeform 490"/>
            <p:cNvSpPr>
              <a:spLocks/>
            </p:cNvSpPr>
            <p:nvPr/>
          </p:nvSpPr>
          <p:spPr bwMode="auto">
            <a:xfrm>
              <a:off x="4394" y="1258"/>
              <a:ext cx="784" cy="551"/>
            </a:xfrm>
            <a:custGeom>
              <a:avLst/>
              <a:gdLst>
                <a:gd name="T0" fmla="*/ 25 w 331"/>
                <a:gd name="T1" fmla="*/ 0 h 232"/>
                <a:gd name="T2" fmla="*/ 331 w 331"/>
                <a:gd name="T3" fmla="*/ 95 h 232"/>
                <a:gd name="T4" fmla="*/ 263 w 331"/>
                <a:gd name="T5" fmla="*/ 232 h 232"/>
                <a:gd name="T6" fmla="*/ 0 w 331"/>
                <a:gd name="T7" fmla="*/ 151 h 232"/>
                <a:gd name="T8" fmla="*/ 25 w 331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32">
                  <a:moveTo>
                    <a:pt x="25" y="0"/>
                  </a:moveTo>
                  <a:cubicBezTo>
                    <a:pt x="148" y="20"/>
                    <a:pt x="219" y="39"/>
                    <a:pt x="331" y="95"/>
                  </a:cubicBezTo>
                  <a:cubicBezTo>
                    <a:pt x="263" y="232"/>
                    <a:pt x="263" y="232"/>
                    <a:pt x="263" y="232"/>
                  </a:cubicBezTo>
                  <a:cubicBezTo>
                    <a:pt x="164" y="183"/>
                    <a:pt x="108" y="169"/>
                    <a:pt x="0" y="151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4" name="Freeform 491"/>
            <p:cNvSpPr>
              <a:spLocks/>
            </p:cNvSpPr>
            <p:nvPr/>
          </p:nvSpPr>
          <p:spPr bwMode="auto">
            <a:xfrm>
              <a:off x="2836" y="1091"/>
              <a:ext cx="2005" cy="530"/>
            </a:xfrm>
            <a:custGeom>
              <a:avLst/>
              <a:gdLst>
                <a:gd name="T0" fmla="*/ 650 w 847"/>
                <a:gd name="T1" fmla="*/ 35 h 223"/>
                <a:gd name="T2" fmla="*/ 650 w 847"/>
                <a:gd name="T3" fmla="*/ 35 h 223"/>
                <a:gd name="T4" fmla="*/ 198 w 847"/>
                <a:gd name="T5" fmla="*/ 35 h 223"/>
                <a:gd name="T6" fmla="*/ 198 w 847"/>
                <a:gd name="T7" fmla="*/ 35 h 223"/>
                <a:gd name="T8" fmla="*/ 0 w 847"/>
                <a:gd name="T9" fmla="*/ 77 h 223"/>
                <a:gd name="T10" fmla="*/ 45 w 847"/>
                <a:gd name="T11" fmla="*/ 223 h 223"/>
                <a:gd name="T12" fmla="*/ 208 w 847"/>
                <a:gd name="T13" fmla="*/ 189 h 223"/>
                <a:gd name="T14" fmla="*/ 636 w 847"/>
                <a:gd name="T15" fmla="*/ 188 h 223"/>
                <a:gd name="T16" fmla="*/ 637 w 847"/>
                <a:gd name="T17" fmla="*/ 188 h 223"/>
                <a:gd name="T18" fmla="*/ 802 w 847"/>
                <a:gd name="T19" fmla="*/ 223 h 223"/>
                <a:gd name="T20" fmla="*/ 847 w 847"/>
                <a:gd name="T21" fmla="*/ 77 h 223"/>
                <a:gd name="T22" fmla="*/ 650 w 847"/>
                <a:gd name="T23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7" h="223">
                  <a:moveTo>
                    <a:pt x="650" y="35"/>
                  </a:moveTo>
                  <a:cubicBezTo>
                    <a:pt x="650" y="35"/>
                    <a:pt x="650" y="35"/>
                    <a:pt x="650" y="35"/>
                  </a:cubicBezTo>
                  <a:cubicBezTo>
                    <a:pt x="438" y="0"/>
                    <a:pt x="198" y="35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27" y="45"/>
                    <a:pt x="59" y="58"/>
                    <a:pt x="0" y="77"/>
                  </a:cubicBezTo>
                  <a:cubicBezTo>
                    <a:pt x="15" y="126"/>
                    <a:pt x="30" y="174"/>
                    <a:pt x="45" y="223"/>
                  </a:cubicBezTo>
                  <a:cubicBezTo>
                    <a:pt x="94" y="208"/>
                    <a:pt x="149" y="197"/>
                    <a:pt x="208" y="189"/>
                  </a:cubicBezTo>
                  <a:cubicBezTo>
                    <a:pt x="408" y="170"/>
                    <a:pt x="436" y="170"/>
                    <a:pt x="636" y="188"/>
                  </a:cubicBezTo>
                  <a:cubicBezTo>
                    <a:pt x="637" y="188"/>
                    <a:pt x="637" y="188"/>
                    <a:pt x="637" y="188"/>
                  </a:cubicBezTo>
                  <a:cubicBezTo>
                    <a:pt x="697" y="196"/>
                    <a:pt x="753" y="208"/>
                    <a:pt x="802" y="223"/>
                  </a:cubicBezTo>
                  <a:cubicBezTo>
                    <a:pt x="817" y="174"/>
                    <a:pt x="832" y="126"/>
                    <a:pt x="847" y="77"/>
                  </a:cubicBezTo>
                  <a:cubicBezTo>
                    <a:pt x="788" y="58"/>
                    <a:pt x="721" y="45"/>
                    <a:pt x="650" y="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555354"/>
                </a:solidFill>
              </a:endParaRPr>
            </a:p>
          </p:txBody>
        </p:sp>
      </p:grpSp>
      <p:sp>
        <p:nvSpPr>
          <p:cNvPr id="549" name="文本框 548"/>
          <p:cNvSpPr txBox="1"/>
          <p:nvPr/>
        </p:nvSpPr>
        <p:spPr>
          <a:xfrm>
            <a:off x="3450232" y="2077894"/>
            <a:ext cx="5291536" cy="8871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altLang="zh-CN" sz="11500" b="1">
                <a:solidFill>
                  <a:srgbClr val="F25243"/>
                </a:solidFill>
                <a:effectLst>
                  <a:innerShdw blurRad="63500" dist="50800" dir="13500000">
                    <a:srgbClr val="555354">
                      <a:alpha val="50000"/>
                    </a:srgbClr>
                  </a:innerShdw>
                </a:effectLst>
                <a:latin typeface="Arial-SGK-TV" pitchFamily="2" charset="0"/>
                <a:ea typeface="张海山锐谐体" panose="02000000000000000000" pitchFamily="2" charset="-122"/>
                <a:cs typeface="Arial-SGK-TV" pitchFamily="2" charset="0"/>
              </a:rPr>
              <a:t>Xin chào và hẹn gặp lại!</a:t>
            </a:r>
            <a:endParaRPr lang="en-US" altLang="zh-CN" sz="11500" b="1" dirty="0">
              <a:solidFill>
                <a:srgbClr val="F25243"/>
              </a:solidFill>
              <a:effectLst>
                <a:innerShdw blurRad="63500" dist="50800" dir="13500000">
                  <a:srgbClr val="555354">
                    <a:alpha val="50000"/>
                  </a:srgbClr>
                </a:innerShdw>
              </a:effectLst>
              <a:latin typeface="Arial-SGK-TV" pitchFamily="2" charset="0"/>
              <a:ea typeface="张海山锐谐体" panose="02000000000000000000" pitchFamily="2" charset="-122"/>
              <a:cs typeface="Arial-SGK-TV" pitchFamily="2" charset="0"/>
            </a:endParaRPr>
          </a:p>
        </p:txBody>
      </p:sp>
      <p:pic>
        <p:nvPicPr>
          <p:cNvPr id="784" name="图片 7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822561" y="2810573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381" name="图片 38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36"/>
    </mc:Choice>
    <mc:Fallback xmlns="">
      <p:transition spd="slow" advTm="1463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7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7|8.5|7.2|7.7|7.6|11.7"/>
</p:tagLst>
</file>

<file path=ppt/theme/theme1.xml><?xml version="1.0" encoding="utf-8"?>
<a:theme xmlns:a="http://schemas.openxmlformats.org/drawingml/2006/main" name="1_Office 主题">
  <a:themeElements>
    <a:clrScheme name="彩虹七色-暖调">
      <a:dk1>
        <a:srgbClr val="555354"/>
      </a:dk1>
      <a:lt1>
        <a:sysClr val="window" lastClr="FFFFFF"/>
      </a:lt1>
      <a:dk2>
        <a:srgbClr val="44546A"/>
      </a:dk2>
      <a:lt2>
        <a:srgbClr val="9957B6"/>
      </a:lt2>
      <a:accent1>
        <a:srgbClr val="F25243"/>
      </a:accent1>
      <a:accent2>
        <a:srgbClr val="ED8613"/>
      </a:accent2>
      <a:accent3>
        <a:srgbClr val="EAB241"/>
      </a:accent3>
      <a:accent4>
        <a:srgbClr val="90D151"/>
      </a:accent4>
      <a:accent5>
        <a:srgbClr val="0C91C9"/>
      </a:accent5>
      <a:accent6>
        <a:srgbClr val="01A89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70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Unicode MS</vt:lpstr>
      <vt:lpstr>Arial-SGK-TV</vt:lpstr>
      <vt:lpstr>Calibri</vt:lpstr>
      <vt:lpstr>Calibri Light</vt:lpstr>
      <vt:lpstr>HP001 4 hàng</vt:lpstr>
      <vt:lpstr>Times New Roman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DY</dc:creator>
  <cp:lastModifiedBy>admin</cp:lastModifiedBy>
  <cp:revision>77</cp:revision>
  <dcterms:created xsi:type="dcterms:W3CDTF">2015-03-06T03:08:50Z</dcterms:created>
  <dcterms:modified xsi:type="dcterms:W3CDTF">2022-03-02T06:26:12Z</dcterms:modified>
</cp:coreProperties>
</file>