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07/08/2022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0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605058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#9Slide07 SVNStick A Round" panose="02000503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939</Words>
  <Application>Microsoft Office PowerPoint</Application>
  <PresentationFormat>Widescreen</PresentationFormat>
  <Paragraphs>166</Paragraphs>
  <Slides>26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#9Slide07 SVNStick A Round</vt:lpstr>
      <vt:lpstr>Arial</vt:lpstr>
      <vt:lpstr>Bahnschrift</vt:lpstr>
      <vt:lpstr>Calibri</vt:lpstr>
      <vt:lpstr>Coiny</vt:lpstr>
      <vt:lpstr>Jokerman</vt:lpstr>
      <vt:lpstr>Nunito Black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2022-06-24T08:00:03Z</dcterms:created>
  <dcterms:modified xsi:type="dcterms:W3CDTF">2022-08-07T15:04:50Z</dcterms:modified>
</cp:coreProperties>
</file>