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túi      : 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gạo nếp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túi  : … kg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196739" y="920085"/>
            <a:ext cx="689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474808" y="1674076"/>
            <a:ext cx="14141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391</Words>
  <Application>Microsoft Office PowerPoint</Application>
  <PresentationFormat>Widescreen</PresentationFormat>
  <Paragraphs>152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Administrator_PC</cp:lastModifiedBy>
  <cp:revision>5</cp:revision>
  <dcterms:created xsi:type="dcterms:W3CDTF">2022-08-11T15:02:15Z</dcterms:created>
  <dcterms:modified xsi:type="dcterms:W3CDTF">2022-09-13T05:09:21Z</dcterms:modified>
</cp:coreProperties>
</file>