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1" r:id="rId4"/>
  </p:sldMasterIdLst>
  <p:notesMasterIdLst>
    <p:notesMasterId r:id="rId26"/>
  </p:notesMasterIdLst>
  <p:handoutMasterIdLst>
    <p:handoutMasterId r:id="rId27"/>
  </p:handoutMasterIdLst>
  <p:sldIdLst>
    <p:sldId id="2007577109" r:id="rId5"/>
    <p:sldId id="26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007577095" r:id="rId16"/>
    <p:sldId id="2007577096" r:id="rId17"/>
    <p:sldId id="2007577099" r:id="rId18"/>
    <p:sldId id="2007577110" r:id="rId19"/>
    <p:sldId id="2007577111" r:id="rId20"/>
    <p:sldId id="2007577097" r:id="rId21"/>
    <p:sldId id="2007577101" r:id="rId22"/>
    <p:sldId id="2007577112" r:id="rId23"/>
    <p:sldId id="2007577113" r:id="rId24"/>
    <p:sldId id="340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0A57-4729-4784-98AD-AFAA0D6D9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7DB7-1743-41F6-BB36-6F709ACE5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2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0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60.svg"/><Relationship Id="rId4" Type="http://schemas.openxmlformats.org/officeDocument/2006/relationships/image" Target="../media/image2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44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83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09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97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36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4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51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57414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23729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832320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701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93797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66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79D43-DAE6-0F47-A9C1-04982654FBFB}" type="datetimeFigureOut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2021/10/3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17B97-31AA-F046-A2B1-CB7B8C901C9E}" type="slidenum">
              <a:rPr kumimoji="1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514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5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30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999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22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81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756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66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7080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3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4" Type="http://schemas.openxmlformats.org/officeDocument/2006/relationships/image" Target="../media/image29.jp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1.wdp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microsoft.com/office/2007/relationships/hdphoto" Target="../media/hdphoto6.wdp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microsoft.com/office/2007/relationships/hdphoto" Target="../media/hdphoto10.wdp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3.gif"/><Relationship Id="rId5" Type="http://schemas.openxmlformats.org/officeDocument/2006/relationships/image" Target="../media/image35.gif"/><Relationship Id="rId10" Type="http://schemas.openxmlformats.org/officeDocument/2006/relationships/image" Target="../media/image37.jpeg"/><Relationship Id="rId4" Type="http://schemas.openxmlformats.org/officeDocument/2006/relationships/image" Target="../media/image29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106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7848 C 0.09583 0.26528 0.10833 0.2551 0.1191 0.2463 C 0.1217 0.2382 0.13403 0.22037 0.14149 0.21412 C 0.15035 0.18611 0.20399 0.17685 0.23438 0.17361 C 0.24948 0.17431 0.26528 0.17176 0.27969 0.17547 C 0.28542 0.17685 0.28628 0.1838 0.28976 0.18797 C 0.2941 0.19329 0.2974 0.2051 0.29983 0.21204 C 0.30156 0.21736 0.30503 0.22801 0.30503 0.22824 C 0.30417 0.24422 0.30382 0.26042 0.30243 0.27662 C 0.30174 0.28218 0.29774 0.28403 0.29497 0.28866 C 0.27882 0.31459 0.24965 0.32431 0.21458 0.32917 C 0.19392 0.32732 0.19479 0.33033 0.18177 0.32107 C 0.17569 0.31667 0.16424 0.30695 0.16424 0.30718 C 0.16042 0.29769 0.15677 0.27848 0.15677 0.27871 C 0.15955 0.23866 0.15156 0.24977 0.1691 0.2301 C 0.18056 0.21736 0.16719 0.22593 0.18177 0.21829 C 0.19306 0.20486 0.20712 0.19236 0.22431 0.1838 C 0.2276 0.18218 0.23108 0.18056 0.23438 0.17963 C 0.24115 0.17778 0.25451 0.17547 0.25451 0.1757 C 0.26215 0.17616 0.26979 0.17593 0.27726 0.17755 C 0.27969 0.17801 0.28056 0.18056 0.28229 0.18195 C 0.29375 0.18982 0.30069 0.19723 0.30729 0.2081 C 0.31215 0.23449 0.32691 0.28935 0.30503 0.30695 C 0.28628 0.32199 0.25747 0.33172 0.23212 0.33519 C 0.21458 0.33334 0.21059 0.33403 0.19931 0.325 C 0.19184 0.31227 0.18924 0.30023 0.18698 0.28658 C 0.18837 0.25278 0.1809 0.23334 0.20451 0.21019 C 0.21146 0.20348 0.21337 0.19885 0.22431 0.19607 C 0.23212 0.1919 0.23854 0.19005 0.24705 0.18797 C 0.27309 0.18982 0.26389 0.18982 0.27465 0.18982 L 0.25208 0.20417 L 0.27222 0.1838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55023" y="4572973"/>
            <a:ext cx="2331028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16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3070" y="2308091"/>
            <a:ext cx="23829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18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9532" y="204540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+ 7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1524000" y="1117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33357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4 0.26736 C 0.0875 0.25417 0.1 0.24398 0.11076 0.23519 C 0.11337 0.22709 0.12569 0.20926 0.13316 0.20301 C 0.14201 0.175 0.19566 0.16574 0.22604 0.1625 C 0.24115 0.1632 0.25694 0.16065 0.27135 0.16435 C 0.27708 0.16574 0.27795 0.17269 0.28142 0.17685 C 0.28576 0.18218 0.28906 0.19398 0.29149 0.20093 C 0.29323 0.20625 0.2967 0.2169 0.2967 0.21713 C 0.29583 0.2331 0.29549 0.24931 0.2941 0.26551 C 0.2934 0.27107 0.28941 0.27292 0.28663 0.27755 C 0.27049 0.30348 0.24132 0.3132 0.20625 0.31806 C 0.18559 0.31621 0.18646 0.31922 0.17344 0.30996 C 0.16736 0.30556 0.1559 0.29584 0.1559 0.29607 C 0.15208 0.28658 0.14844 0.26736 0.14844 0.2676 C 0.15122 0.22755 0.14323 0.23866 0.16076 0.21898 C 0.17222 0.20625 0.15885 0.21482 0.17344 0.20718 C 0.18472 0.19375 0.19878 0.18125 0.21597 0.17269 C 0.21927 0.17107 0.22274 0.16945 0.22604 0.16852 C 0.23281 0.16667 0.24618 0.16435 0.24618 0.16459 C 0.25382 0.16505 0.26146 0.16482 0.26892 0.16644 C 0.27135 0.1669 0.27222 0.16945 0.27396 0.17084 C 0.28542 0.17871 0.29236 0.18611 0.29896 0.19699 C 0.30382 0.22338 0.31858 0.27824 0.2967 0.29584 C 0.27795 0.31088 0.24913 0.3206 0.22378 0.32408 C 0.20625 0.32223 0.20226 0.32292 0.19097 0.31389 C 0.18351 0.30116 0.1809 0.28912 0.17865 0.27547 C 0.18003 0.24167 0.17257 0.22223 0.19618 0.19908 C 0.20313 0.19236 0.20503 0.18773 0.21597 0.18496 C 0.22378 0.18079 0.23021 0.17894 0.23872 0.17685 C 0.26476 0.17871 0.25556 0.17871 0.26632 0.17871 L 0.24375 0.19306 L 0.26389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3013918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8 : BẢNG CỘNG QUA 10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614151" y="1183991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PHÉP CỘNG, PHÉP TRỪ TRONG PHẠM VI 20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B7DA9A7-A664-4CF5-90F1-E40D5E0FB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99335" y="148856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11">
            <a:extLst>
              <a:ext uri="{FF2B5EF4-FFF2-40B4-BE49-F238E27FC236}">
                <a16:creationId xmlns:a16="http://schemas.microsoft.com/office/drawing/2014/main" id="{1FA6688F-C780-4F58-8BB1-E16AE58F2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46800"/>
              </p:ext>
            </p:extLst>
          </p:nvPr>
        </p:nvGraphicFramePr>
        <p:xfrm>
          <a:off x="2221547" y="1314780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4" name="Can 33">
            <a:extLst>
              <a:ext uri="{FF2B5EF4-FFF2-40B4-BE49-F238E27FC236}">
                <a16:creationId xmlns:a16="http://schemas.microsoft.com/office/drawing/2014/main" id="{7C0BD806-7D3E-466E-B90B-18771FCDE699}"/>
              </a:ext>
            </a:extLst>
          </p:cNvPr>
          <p:cNvSpPr/>
          <p:nvPr/>
        </p:nvSpPr>
        <p:spPr>
          <a:xfrm>
            <a:off x="2496788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33">
            <a:extLst>
              <a:ext uri="{FF2B5EF4-FFF2-40B4-BE49-F238E27FC236}">
                <a16:creationId xmlns:a16="http://schemas.microsoft.com/office/drawing/2014/main" id="{32FA46A5-4D04-4F73-8CAC-E5530AF7B5E2}"/>
              </a:ext>
            </a:extLst>
          </p:cNvPr>
          <p:cNvSpPr/>
          <p:nvPr/>
        </p:nvSpPr>
        <p:spPr>
          <a:xfrm>
            <a:off x="2728129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n 33">
            <a:extLst>
              <a:ext uri="{FF2B5EF4-FFF2-40B4-BE49-F238E27FC236}">
                <a16:creationId xmlns:a16="http://schemas.microsoft.com/office/drawing/2014/main" id="{6918758B-C59B-44EC-8A6D-34A89E7A8419}"/>
              </a:ext>
            </a:extLst>
          </p:cNvPr>
          <p:cNvSpPr/>
          <p:nvPr/>
        </p:nvSpPr>
        <p:spPr>
          <a:xfrm>
            <a:off x="2959470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33">
            <a:extLst>
              <a:ext uri="{FF2B5EF4-FFF2-40B4-BE49-F238E27FC236}">
                <a16:creationId xmlns:a16="http://schemas.microsoft.com/office/drawing/2014/main" id="{A495D846-2147-4B3B-A5C7-EAED5AF73852}"/>
              </a:ext>
            </a:extLst>
          </p:cNvPr>
          <p:cNvSpPr/>
          <p:nvPr/>
        </p:nvSpPr>
        <p:spPr>
          <a:xfrm>
            <a:off x="3190811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an 33">
            <a:extLst>
              <a:ext uri="{FF2B5EF4-FFF2-40B4-BE49-F238E27FC236}">
                <a16:creationId xmlns:a16="http://schemas.microsoft.com/office/drawing/2014/main" id="{D3AD78FF-F937-4E16-B7D0-8D7916056E7E}"/>
              </a:ext>
            </a:extLst>
          </p:cNvPr>
          <p:cNvSpPr/>
          <p:nvPr/>
        </p:nvSpPr>
        <p:spPr>
          <a:xfrm>
            <a:off x="3422152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n 33">
            <a:extLst>
              <a:ext uri="{FF2B5EF4-FFF2-40B4-BE49-F238E27FC236}">
                <a16:creationId xmlns:a16="http://schemas.microsoft.com/office/drawing/2014/main" id="{6B2FAD36-0E6E-450B-A373-D3BA53FD018C}"/>
              </a:ext>
            </a:extLst>
          </p:cNvPr>
          <p:cNvSpPr/>
          <p:nvPr/>
        </p:nvSpPr>
        <p:spPr>
          <a:xfrm>
            <a:off x="365349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id="{B6477C74-9C7B-4D7F-86E6-D1B8181C49A3}"/>
              </a:ext>
            </a:extLst>
          </p:cNvPr>
          <p:cNvSpPr/>
          <p:nvPr/>
        </p:nvSpPr>
        <p:spPr>
          <a:xfrm>
            <a:off x="3884834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E70A001C-3E5B-4483-A33D-4EE8ECE67EE9}"/>
              </a:ext>
            </a:extLst>
          </p:cNvPr>
          <p:cNvSpPr/>
          <p:nvPr/>
        </p:nvSpPr>
        <p:spPr>
          <a:xfrm>
            <a:off x="4116175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029D7998-4340-4D9D-AFC5-D26EE6EB4F2E}"/>
              </a:ext>
            </a:extLst>
          </p:cNvPr>
          <p:cNvSpPr/>
          <p:nvPr/>
        </p:nvSpPr>
        <p:spPr>
          <a:xfrm>
            <a:off x="4329253" y="1487349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22C9B566-82A9-428A-94C4-22743982F767}"/>
              </a:ext>
            </a:extLst>
          </p:cNvPr>
          <p:cNvSpPr/>
          <p:nvPr/>
        </p:nvSpPr>
        <p:spPr>
          <a:xfrm>
            <a:off x="5771035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CF672356-05FA-4F2C-ADB0-E140B29EDCE3}"/>
              </a:ext>
            </a:extLst>
          </p:cNvPr>
          <p:cNvSpPr/>
          <p:nvPr/>
        </p:nvSpPr>
        <p:spPr>
          <a:xfrm>
            <a:off x="5984113" y="14873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47">
            <a:extLst>
              <a:ext uri="{FF2B5EF4-FFF2-40B4-BE49-F238E27FC236}">
                <a16:creationId xmlns:a16="http://schemas.microsoft.com/office/drawing/2014/main" id="{534BE7D8-2A52-4314-9F55-3488EBE8497D}"/>
              </a:ext>
            </a:extLst>
          </p:cNvPr>
          <p:cNvSpPr/>
          <p:nvPr/>
        </p:nvSpPr>
        <p:spPr>
          <a:xfrm>
            <a:off x="7973755" y="151718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9F9FEA6D-7DBE-4DE4-BEBD-F0A142E91088}"/>
              </a:ext>
            </a:extLst>
          </p:cNvPr>
          <p:cNvSpPr/>
          <p:nvPr/>
        </p:nvSpPr>
        <p:spPr>
          <a:xfrm>
            <a:off x="9944071" y="151718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B251CCF-24E0-42EC-BD0F-23D1F304B646}"/>
              </a:ext>
            </a:extLst>
          </p:cNvPr>
          <p:cNvSpPr/>
          <p:nvPr/>
        </p:nvSpPr>
        <p:spPr>
          <a:xfrm rot="16200000" flipV="1">
            <a:off x="3375958" y="79210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696CDF-23B4-4831-9B26-060E93704B8C}"/>
              </a:ext>
            </a:extLst>
          </p:cNvPr>
          <p:cNvSpPr/>
          <p:nvPr/>
        </p:nvSpPr>
        <p:spPr>
          <a:xfrm flipH="1">
            <a:off x="3047373" y="386944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19" name="Can 33">
            <a:extLst>
              <a:ext uri="{FF2B5EF4-FFF2-40B4-BE49-F238E27FC236}">
                <a16:creationId xmlns:a16="http://schemas.microsoft.com/office/drawing/2014/main" id="{1946B42A-AAB5-4A6E-A560-3E0B1F0A1407}"/>
              </a:ext>
            </a:extLst>
          </p:cNvPr>
          <p:cNvSpPr/>
          <p:nvPr/>
        </p:nvSpPr>
        <p:spPr>
          <a:xfrm>
            <a:off x="2479202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33">
            <a:extLst>
              <a:ext uri="{FF2B5EF4-FFF2-40B4-BE49-F238E27FC236}">
                <a16:creationId xmlns:a16="http://schemas.microsoft.com/office/drawing/2014/main" id="{A5D24136-7140-4F39-AAB0-B0FB0143ABF4}"/>
              </a:ext>
            </a:extLst>
          </p:cNvPr>
          <p:cNvSpPr/>
          <p:nvPr/>
        </p:nvSpPr>
        <p:spPr>
          <a:xfrm>
            <a:off x="2710543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an 33">
            <a:extLst>
              <a:ext uri="{FF2B5EF4-FFF2-40B4-BE49-F238E27FC236}">
                <a16:creationId xmlns:a16="http://schemas.microsoft.com/office/drawing/2014/main" id="{425E05AE-38F3-49EE-888F-46E2C063A7CC}"/>
              </a:ext>
            </a:extLst>
          </p:cNvPr>
          <p:cNvSpPr/>
          <p:nvPr/>
        </p:nvSpPr>
        <p:spPr>
          <a:xfrm>
            <a:off x="2941884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an 33">
            <a:extLst>
              <a:ext uri="{FF2B5EF4-FFF2-40B4-BE49-F238E27FC236}">
                <a16:creationId xmlns:a16="http://schemas.microsoft.com/office/drawing/2014/main" id="{E0D6DF89-4507-4DD0-934D-8DF290110B20}"/>
              </a:ext>
            </a:extLst>
          </p:cNvPr>
          <p:cNvSpPr/>
          <p:nvPr/>
        </p:nvSpPr>
        <p:spPr>
          <a:xfrm>
            <a:off x="3173225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an 33">
            <a:extLst>
              <a:ext uri="{FF2B5EF4-FFF2-40B4-BE49-F238E27FC236}">
                <a16:creationId xmlns:a16="http://schemas.microsoft.com/office/drawing/2014/main" id="{F562A1E1-2DCB-4103-8572-0B3A26C863A2}"/>
              </a:ext>
            </a:extLst>
          </p:cNvPr>
          <p:cNvSpPr/>
          <p:nvPr/>
        </p:nvSpPr>
        <p:spPr>
          <a:xfrm>
            <a:off x="3404566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33">
            <a:extLst>
              <a:ext uri="{FF2B5EF4-FFF2-40B4-BE49-F238E27FC236}">
                <a16:creationId xmlns:a16="http://schemas.microsoft.com/office/drawing/2014/main" id="{E3309079-0672-41FC-8B67-CE19247617C8}"/>
              </a:ext>
            </a:extLst>
          </p:cNvPr>
          <p:cNvSpPr/>
          <p:nvPr/>
        </p:nvSpPr>
        <p:spPr>
          <a:xfrm>
            <a:off x="3635907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an 33">
            <a:extLst>
              <a:ext uri="{FF2B5EF4-FFF2-40B4-BE49-F238E27FC236}">
                <a16:creationId xmlns:a16="http://schemas.microsoft.com/office/drawing/2014/main" id="{D8E7EC00-7417-4C0D-92AB-2567DDDDA214}"/>
              </a:ext>
            </a:extLst>
          </p:cNvPr>
          <p:cNvSpPr/>
          <p:nvPr/>
        </p:nvSpPr>
        <p:spPr>
          <a:xfrm>
            <a:off x="3867248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an 33">
            <a:extLst>
              <a:ext uri="{FF2B5EF4-FFF2-40B4-BE49-F238E27FC236}">
                <a16:creationId xmlns:a16="http://schemas.microsoft.com/office/drawing/2014/main" id="{DF7B6F3B-30DC-42AD-9C5F-81455A36D121}"/>
              </a:ext>
            </a:extLst>
          </p:cNvPr>
          <p:cNvSpPr/>
          <p:nvPr/>
        </p:nvSpPr>
        <p:spPr>
          <a:xfrm>
            <a:off x="4098589" y="274463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5E71577C-8CF7-4A98-90E8-C907B409471F}"/>
              </a:ext>
            </a:extLst>
          </p:cNvPr>
          <p:cNvSpPr/>
          <p:nvPr/>
        </p:nvSpPr>
        <p:spPr>
          <a:xfrm>
            <a:off x="5522089" y="275264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an 33">
            <a:extLst>
              <a:ext uri="{FF2B5EF4-FFF2-40B4-BE49-F238E27FC236}">
                <a16:creationId xmlns:a16="http://schemas.microsoft.com/office/drawing/2014/main" id="{BA3D7AF4-2B84-487D-83B3-2146CB58DE52}"/>
              </a:ext>
            </a:extLst>
          </p:cNvPr>
          <p:cNvSpPr/>
          <p:nvPr/>
        </p:nvSpPr>
        <p:spPr>
          <a:xfrm>
            <a:off x="5971506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3555FE6E-3B9C-49EA-956A-3755473A2B70}"/>
              </a:ext>
            </a:extLst>
          </p:cNvPr>
          <p:cNvSpPr/>
          <p:nvPr/>
        </p:nvSpPr>
        <p:spPr>
          <a:xfrm>
            <a:off x="7988591" y="279299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30" name="Rounded Rectangle 62">
            <a:extLst>
              <a:ext uri="{FF2B5EF4-FFF2-40B4-BE49-F238E27FC236}">
                <a16:creationId xmlns:a16="http://schemas.microsoft.com/office/drawing/2014/main" id="{7B624B81-C9CE-4DB6-A979-4721ADC74A97}"/>
              </a:ext>
            </a:extLst>
          </p:cNvPr>
          <p:cNvSpPr/>
          <p:nvPr/>
        </p:nvSpPr>
        <p:spPr>
          <a:xfrm>
            <a:off x="9958907" y="279299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A53B30EA-C099-4E42-BD50-B7239C4943F2}"/>
              </a:ext>
            </a:extLst>
          </p:cNvPr>
          <p:cNvSpPr/>
          <p:nvPr/>
        </p:nvSpPr>
        <p:spPr>
          <a:xfrm>
            <a:off x="573466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AAD14F46-4125-444A-A6B9-61BDC240E7B5}"/>
              </a:ext>
            </a:extLst>
          </p:cNvPr>
          <p:cNvSpPr/>
          <p:nvPr/>
        </p:nvSpPr>
        <p:spPr>
          <a:xfrm>
            <a:off x="6208352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D8CA08D4-FDC0-4E62-B90A-F8A43D9E3C24}"/>
              </a:ext>
            </a:extLst>
          </p:cNvPr>
          <p:cNvSpPr/>
          <p:nvPr/>
        </p:nvSpPr>
        <p:spPr>
          <a:xfrm>
            <a:off x="6445504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A2F31DB5-15FC-4B05-B5B7-E8FBB22651A5}"/>
              </a:ext>
            </a:extLst>
          </p:cNvPr>
          <p:cNvSpPr/>
          <p:nvPr/>
        </p:nvSpPr>
        <p:spPr>
          <a:xfrm>
            <a:off x="6682350" y="2752647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an 33">
            <a:extLst>
              <a:ext uri="{FF2B5EF4-FFF2-40B4-BE49-F238E27FC236}">
                <a16:creationId xmlns:a16="http://schemas.microsoft.com/office/drawing/2014/main" id="{93471C7E-3F91-42EE-AE05-57E28F7EB5C8}"/>
              </a:ext>
            </a:extLst>
          </p:cNvPr>
          <p:cNvSpPr/>
          <p:nvPr/>
        </p:nvSpPr>
        <p:spPr>
          <a:xfrm>
            <a:off x="2479202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7751A4A7-66A5-429C-A187-E06C23BDABAC}"/>
              </a:ext>
            </a:extLst>
          </p:cNvPr>
          <p:cNvSpPr/>
          <p:nvPr/>
        </p:nvSpPr>
        <p:spPr>
          <a:xfrm>
            <a:off x="2710543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443F79A4-8582-42D0-BC43-5E41D9778E7B}"/>
              </a:ext>
            </a:extLst>
          </p:cNvPr>
          <p:cNvSpPr/>
          <p:nvPr/>
        </p:nvSpPr>
        <p:spPr>
          <a:xfrm>
            <a:off x="2941884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29436684-92FC-4BFD-A8B4-F0E50D48AFB0}"/>
              </a:ext>
            </a:extLst>
          </p:cNvPr>
          <p:cNvSpPr/>
          <p:nvPr/>
        </p:nvSpPr>
        <p:spPr>
          <a:xfrm>
            <a:off x="3173225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56758E0E-1A2C-44B2-A77D-DCF96310DE24}"/>
              </a:ext>
            </a:extLst>
          </p:cNvPr>
          <p:cNvSpPr/>
          <p:nvPr/>
        </p:nvSpPr>
        <p:spPr>
          <a:xfrm>
            <a:off x="3404566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BF615B14-BB12-4313-B2DC-F80AE9C102DC}"/>
              </a:ext>
            </a:extLst>
          </p:cNvPr>
          <p:cNvSpPr/>
          <p:nvPr/>
        </p:nvSpPr>
        <p:spPr>
          <a:xfrm>
            <a:off x="3635907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C8C0FE1B-388D-4832-886B-28AF08944D87}"/>
              </a:ext>
            </a:extLst>
          </p:cNvPr>
          <p:cNvSpPr/>
          <p:nvPr/>
        </p:nvSpPr>
        <p:spPr>
          <a:xfrm>
            <a:off x="3867248" y="4080654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DB1C080F-67F0-42A8-BC64-14C193AF7296}"/>
              </a:ext>
            </a:extLst>
          </p:cNvPr>
          <p:cNvSpPr/>
          <p:nvPr/>
        </p:nvSpPr>
        <p:spPr>
          <a:xfrm>
            <a:off x="5284937" y="408065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A3E4169D-0F49-4C90-9039-AB0E9CA79433}"/>
              </a:ext>
            </a:extLst>
          </p:cNvPr>
          <p:cNvSpPr/>
          <p:nvPr/>
        </p:nvSpPr>
        <p:spPr>
          <a:xfrm>
            <a:off x="5734354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78">
            <a:extLst>
              <a:ext uri="{FF2B5EF4-FFF2-40B4-BE49-F238E27FC236}">
                <a16:creationId xmlns:a16="http://schemas.microsoft.com/office/drawing/2014/main" id="{1A640386-9BAD-40A9-8B5C-104FB0A0DE1C}"/>
              </a:ext>
            </a:extLst>
          </p:cNvPr>
          <p:cNvSpPr/>
          <p:nvPr/>
        </p:nvSpPr>
        <p:spPr>
          <a:xfrm>
            <a:off x="7988591" y="4148742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45" name="Rounded Rectangle 79">
            <a:extLst>
              <a:ext uri="{FF2B5EF4-FFF2-40B4-BE49-F238E27FC236}">
                <a16:creationId xmlns:a16="http://schemas.microsoft.com/office/drawing/2014/main" id="{B943DB37-0F58-4B01-9AD9-AB80EBE1EEE7}"/>
              </a:ext>
            </a:extLst>
          </p:cNvPr>
          <p:cNvSpPr/>
          <p:nvPr/>
        </p:nvSpPr>
        <p:spPr>
          <a:xfrm>
            <a:off x="9958907" y="4148742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FB474A40-523D-4B56-82B0-7530145B18B9}"/>
              </a:ext>
            </a:extLst>
          </p:cNvPr>
          <p:cNvSpPr/>
          <p:nvPr/>
        </p:nvSpPr>
        <p:spPr>
          <a:xfrm>
            <a:off x="5497508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9230F4A3-175D-452D-BE0D-9FBAEECA8BA9}"/>
              </a:ext>
            </a:extLst>
          </p:cNvPr>
          <p:cNvSpPr/>
          <p:nvPr/>
        </p:nvSpPr>
        <p:spPr>
          <a:xfrm>
            <a:off x="5971200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19DE9BAD-347B-48D9-9A81-B5DD1C4398FE}"/>
              </a:ext>
            </a:extLst>
          </p:cNvPr>
          <p:cNvSpPr/>
          <p:nvPr/>
        </p:nvSpPr>
        <p:spPr>
          <a:xfrm>
            <a:off x="6208352" y="408065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B55216C6-4EAE-49E5-A82D-0E253919BDF7}"/>
              </a:ext>
            </a:extLst>
          </p:cNvPr>
          <p:cNvSpPr/>
          <p:nvPr/>
        </p:nvSpPr>
        <p:spPr>
          <a:xfrm>
            <a:off x="2479202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an 33">
            <a:extLst>
              <a:ext uri="{FF2B5EF4-FFF2-40B4-BE49-F238E27FC236}">
                <a16:creationId xmlns:a16="http://schemas.microsoft.com/office/drawing/2014/main" id="{92841FBE-8743-4270-9758-83821F2E3669}"/>
              </a:ext>
            </a:extLst>
          </p:cNvPr>
          <p:cNvSpPr/>
          <p:nvPr/>
        </p:nvSpPr>
        <p:spPr>
          <a:xfrm>
            <a:off x="2710543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an 33">
            <a:extLst>
              <a:ext uri="{FF2B5EF4-FFF2-40B4-BE49-F238E27FC236}">
                <a16:creationId xmlns:a16="http://schemas.microsoft.com/office/drawing/2014/main" id="{C3416D25-A4EE-4780-B527-9D5FD772A07F}"/>
              </a:ext>
            </a:extLst>
          </p:cNvPr>
          <p:cNvSpPr/>
          <p:nvPr/>
        </p:nvSpPr>
        <p:spPr>
          <a:xfrm>
            <a:off x="2941884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DEBFE0EB-2CAC-48BB-B5E9-9BCAB89A9C85}"/>
              </a:ext>
            </a:extLst>
          </p:cNvPr>
          <p:cNvSpPr/>
          <p:nvPr/>
        </p:nvSpPr>
        <p:spPr>
          <a:xfrm>
            <a:off x="3173225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BB4068C7-7F6C-46B6-B8D3-1263838A9ED2}"/>
              </a:ext>
            </a:extLst>
          </p:cNvPr>
          <p:cNvSpPr/>
          <p:nvPr/>
        </p:nvSpPr>
        <p:spPr>
          <a:xfrm>
            <a:off x="3404566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704A20AB-881D-41B2-BF8F-C46B359542E5}"/>
              </a:ext>
            </a:extLst>
          </p:cNvPr>
          <p:cNvSpPr/>
          <p:nvPr/>
        </p:nvSpPr>
        <p:spPr>
          <a:xfrm>
            <a:off x="3635907" y="534057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3152A6D7-3358-4411-B84B-7D1540982808}"/>
              </a:ext>
            </a:extLst>
          </p:cNvPr>
          <p:cNvSpPr/>
          <p:nvPr/>
        </p:nvSpPr>
        <p:spPr>
          <a:xfrm>
            <a:off x="5057519" y="534057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1EF77AAF-CAD2-4ADF-98BA-6A40C89A7415}"/>
              </a:ext>
            </a:extLst>
          </p:cNvPr>
          <p:cNvSpPr/>
          <p:nvPr/>
        </p:nvSpPr>
        <p:spPr>
          <a:xfrm>
            <a:off x="5506936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91">
            <a:extLst>
              <a:ext uri="{FF2B5EF4-FFF2-40B4-BE49-F238E27FC236}">
                <a16:creationId xmlns:a16="http://schemas.microsoft.com/office/drawing/2014/main" id="{7EBC32C4-93CF-483A-B777-89E7147E9CD5}"/>
              </a:ext>
            </a:extLst>
          </p:cNvPr>
          <p:cNvSpPr/>
          <p:nvPr/>
        </p:nvSpPr>
        <p:spPr>
          <a:xfrm>
            <a:off x="7988591" y="540865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58" name="Rounded Rectangle 92">
            <a:extLst>
              <a:ext uri="{FF2B5EF4-FFF2-40B4-BE49-F238E27FC236}">
                <a16:creationId xmlns:a16="http://schemas.microsoft.com/office/drawing/2014/main" id="{233B4F47-FDB3-4DB9-A802-B0C357889096}"/>
              </a:ext>
            </a:extLst>
          </p:cNvPr>
          <p:cNvSpPr/>
          <p:nvPr/>
        </p:nvSpPr>
        <p:spPr>
          <a:xfrm>
            <a:off x="9958907" y="540865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F7ABD43-26C2-467B-9952-A4127AD60EB0}"/>
              </a:ext>
            </a:extLst>
          </p:cNvPr>
          <p:cNvSpPr/>
          <p:nvPr/>
        </p:nvSpPr>
        <p:spPr>
          <a:xfrm>
            <a:off x="5270090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C1BD3F-8E15-4472-A903-6D090FE60B5B}"/>
              </a:ext>
            </a:extLst>
          </p:cNvPr>
          <p:cNvSpPr/>
          <p:nvPr/>
        </p:nvSpPr>
        <p:spPr>
          <a:xfrm>
            <a:off x="5743782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E7C8B3BC-F5C5-4181-A589-6D9A7A8028E8}"/>
              </a:ext>
            </a:extLst>
          </p:cNvPr>
          <p:cNvSpPr/>
          <p:nvPr/>
        </p:nvSpPr>
        <p:spPr>
          <a:xfrm>
            <a:off x="5980934" y="5340572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2BB58A7D-A4AD-4035-A40C-9348442C75F8}"/>
              </a:ext>
            </a:extLst>
          </p:cNvPr>
          <p:cNvSpPr/>
          <p:nvPr/>
        </p:nvSpPr>
        <p:spPr>
          <a:xfrm>
            <a:off x="6208352" y="53405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FE50DD7-F877-47D0-BA3F-6C6261994F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457444" y="4896417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/>
      <p:bldP spid="30" grpId="0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  <p:bldP spid="58" grpId="0"/>
      <p:bldP spid="59" grpId="0" animBg="1"/>
      <p:bldP spid="59" grpId="1" animBg="1"/>
      <p:bldP spid="60" grpId="0" animBg="1"/>
      <p:bldP spid="60" grpId="1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00099E-B5CD-4104-AD46-D1B49E732329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04E3C2-8775-4771-8C84-7A0A0E5FE4CB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E2BC697-6964-4FBE-A981-248C538141D0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5273B6-9853-49CF-90B4-EE30EEA8BBC9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902E98-B1A2-4805-8421-22507DA647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FB2117-458A-4F1E-8ABF-53013AA84F6C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CC3DEC-1FFF-4715-8000-E3F57E6B2BE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475D52D-DE2C-4CA1-895B-1E84CC0F96B1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1C8B68-F329-4F8E-9796-FE4C600A30C9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6AED767-2347-4C0D-B961-842CBFF0C681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11A612-7E76-4E70-A4AC-6AF95B1113B6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E8AA97-60D7-4D22-9036-BA88045B7A8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952A39-C2D0-4C36-806D-D350571113DA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7A97AAB-B393-4B9D-AABE-E693EF9DDF5A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5ED405C-B5C3-4AD3-92DE-98E5B774AC56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FBC6D3A-15A5-42E5-8772-44E57D1066C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7B6546-6296-4739-8589-D5ACFC6805F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39092B0-23DE-40B8-A1A5-D3E0538B16DB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6082B6-4AC2-4463-8A68-59E41E6E8D40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869386F-36D0-453B-88FF-364807281BA8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9EFDFB6-2BC7-44BF-A7C9-8DCA6AB5D4AE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86AD751-65D5-42A0-94BE-420D36F3B9DB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F142EC-93D1-460C-9A76-61692736DC65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988D33-0531-4671-A291-FFBD51817EC5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996E8D5-0009-4BE1-A3E7-ABB339FA1FFE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4475BE6-889B-48A4-B722-4FBCADE60E49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6DEDF8C-893F-4596-A8E5-953F7FA64548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ED9AD4-5B88-483A-AE9B-913D8D7C5117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727D098-2D60-4CE9-B6F1-417DB6130EC1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FA1F70E-E726-421E-AFD3-73190B5D19DA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4751AE2-2092-4EF6-B6DB-B5C9FDF3FFD6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714D918-5921-4163-A0FA-FC078EF66FA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360371-0842-4166-8DCE-58CC29986A69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C78129-D805-4B39-AAF8-9BB6E80E94AC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CB3CFB-1591-4751-B785-95BF49F28CDF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E3DBA9F-F25B-4B25-A339-E178F6848A2A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966D213-1D1D-47FF-AB41-2F64395C94DB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FC961B-4D9A-43FD-9B2E-57667E724C50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4ABF511-261D-4CCC-9E8C-738534DEB23A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812A4BD-CE72-42EC-8032-1392B93A3B43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EC00F3-3BC1-4607-BF51-947C0171F41E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504D3AA-7A4D-4737-8565-F1C1AD4113B9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525586-AC77-4770-87CB-534D8FFD795D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CC1F4E1-9541-4E8C-B42D-24B17FC931DC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0DE0CA8-0D79-44A9-B260-E38A5706B65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74E482-A4AB-4FCE-B197-062A8AAEED11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F19441B-1C42-4531-9B82-594C2B1007B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BE723A9-3F2A-40EA-A761-8F4E9379B372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29ECFCA-BD68-46FF-97C2-9C8638FE9955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FAF3AE9-84BF-4B70-B922-E8D8B72E7304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91AEBBA-9A77-4044-9325-2E43E95A3E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id="{54B9173B-9164-443A-BA71-F930605B5E47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0601FF2-A72A-41F3-BD08-62C1B85B1E78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C44C62D-F413-4EC7-9B55-45384C72EEE3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725AA3A-B49C-45C6-95F4-B50ADB29B0BE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4BBDA6-4CE5-4443-B02D-EFBD72E10C7D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038133-816C-4A1F-8AED-7A604E499E8B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B806B6-F152-4593-A45A-7232DE19818E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extLst>
      <p:ext uri="{BB962C8B-B14F-4D97-AF65-F5344CB8AC3E}">
        <p14:creationId xmlns:p14="http://schemas.microsoft.com/office/powerpoint/2010/main" val="388344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E8E290DC-DA5C-4A32-8290-7CF04FCF0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12006" y="6290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070C5E7-7219-4E20-8FE1-3E88A7937C09}"/>
              </a:ext>
            </a:extLst>
          </p:cNvPr>
          <p:cNvGrpSpPr/>
          <p:nvPr/>
        </p:nvGrpSpPr>
        <p:grpSpPr>
          <a:xfrm>
            <a:off x="1208280" y="158281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6CED246-24E0-42D9-9DFA-3FB3D2E7EFA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1647A2-BD48-4DDD-B1FA-3C733C37B1C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014A43-C466-4711-A60A-DFBEFEF62B2F}"/>
              </a:ext>
            </a:extLst>
          </p:cNvPr>
          <p:cNvSpPr txBox="1"/>
          <p:nvPr/>
        </p:nvSpPr>
        <p:spPr>
          <a:xfrm>
            <a:off x="1868475" y="1807924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41E38-88B9-495E-97B3-DFD9390D713A}"/>
              </a:ext>
            </a:extLst>
          </p:cNvPr>
          <p:cNvSpPr/>
          <p:nvPr/>
        </p:nvSpPr>
        <p:spPr>
          <a:xfrm>
            <a:off x="1680523" y="2413812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C46DB-161E-45FF-BAF7-2981F23FB295}"/>
              </a:ext>
            </a:extLst>
          </p:cNvPr>
          <p:cNvSpPr/>
          <p:nvPr/>
        </p:nvSpPr>
        <p:spPr>
          <a:xfrm>
            <a:off x="7326950" y="2413812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CD929-2A27-4275-8002-BAEFF5DEA3A2}"/>
              </a:ext>
            </a:extLst>
          </p:cNvPr>
          <p:cNvSpPr/>
          <p:nvPr/>
        </p:nvSpPr>
        <p:spPr>
          <a:xfrm>
            <a:off x="3940615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D7E15-48D3-4128-B18A-1F3D2CACE8CD}"/>
              </a:ext>
            </a:extLst>
          </p:cNvPr>
          <p:cNvSpPr/>
          <p:nvPr/>
        </p:nvSpPr>
        <p:spPr>
          <a:xfrm>
            <a:off x="9450918" y="2413812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8" grpId="0"/>
          <p:bldP spid="9" grpId="0" build="p"/>
          <p:bldP spid="10" grpId="0" build="p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D904B5-9026-478F-B201-52B39D6DB36E}"/>
              </a:ext>
            </a:extLst>
          </p:cNvPr>
          <p:cNvGrpSpPr/>
          <p:nvPr/>
        </p:nvGrpSpPr>
        <p:grpSpPr>
          <a:xfrm>
            <a:off x="1016900" y="121290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B34526C-2BCF-4C53-B695-E1D0E9FE024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15C451-856F-4887-8065-78507B1E3C7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26B2FB-F589-4027-A20A-331A8EEA1662}"/>
              </a:ext>
            </a:extLst>
          </p:cNvPr>
          <p:cNvSpPr txBox="1"/>
          <p:nvPr/>
        </p:nvSpPr>
        <p:spPr>
          <a:xfrm>
            <a:off x="1632810" y="1304210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Tìm cá cho mèo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064D8-10D3-4D3B-99A5-BA66B32B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17" y="4759430"/>
            <a:ext cx="2923596" cy="1495524"/>
          </a:xfrm>
          <a:prstGeom prst="roundRect">
            <a:avLst>
              <a:gd name="adj" fmla="val 41069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34B0D-9C90-44AE-8640-77093430AF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88" y="3244828"/>
            <a:ext cx="3641558" cy="1541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46E0A-4ACD-4AA6-8181-96360A06DE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9" y="2068817"/>
            <a:ext cx="2577730" cy="14955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A021E3-EEB2-4DE9-AC4E-29E9AD397E7C}"/>
              </a:ext>
            </a:extLst>
          </p:cNvPr>
          <p:cNvGrpSpPr/>
          <p:nvPr/>
        </p:nvGrpSpPr>
        <p:grpSpPr>
          <a:xfrm>
            <a:off x="5311361" y="1871330"/>
            <a:ext cx="6269182" cy="4519420"/>
            <a:chOff x="5226301" y="579779"/>
            <a:chExt cx="6269182" cy="5662115"/>
          </a:xfrm>
        </p:grpSpPr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928AC933-D6BE-4035-B9C4-85BB122ED783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B881EB-FEF0-41C8-8E5C-5920F3F131F7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B2F11EA-7CDC-47DB-B7D3-5BD8071391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3F5EDD3-DB6E-42F7-ABF5-2BBB769D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432F3FC-7D3A-48C1-8703-B779888EB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17C447AA-E47F-4375-87D8-666E08D6118E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Freeform 64">
                <a:extLst>
                  <a:ext uri="{FF2B5EF4-FFF2-40B4-BE49-F238E27FC236}">
                    <a16:creationId xmlns:a16="http://schemas.microsoft.com/office/drawing/2014/main" id="{242759AE-09C5-48D3-8862-FD6D851F05DB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7" name="Freeform 65">
                <a:extLst>
                  <a:ext uri="{FF2B5EF4-FFF2-40B4-BE49-F238E27FC236}">
                    <a16:creationId xmlns:a16="http://schemas.microsoft.com/office/drawing/2014/main" id="{FD378AE4-077D-439E-A040-C22BA57827F4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8" name="Freeform 66">
                <a:extLst>
                  <a:ext uri="{FF2B5EF4-FFF2-40B4-BE49-F238E27FC236}">
                    <a16:creationId xmlns:a16="http://schemas.microsoft.com/office/drawing/2014/main" id="{19B96C02-9A91-4006-9923-4EC528C06242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Freeform 67">
                <a:extLst>
                  <a:ext uri="{FF2B5EF4-FFF2-40B4-BE49-F238E27FC236}">
                    <a16:creationId xmlns:a16="http://schemas.microsoft.com/office/drawing/2014/main" id="{32627291-ADE1-44EA-8BDF-EBF6B211F120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0" name="Freeform 68">
                <a:extLst>
                  <a:ext uri="{FF2B5EF4-FFF2-40B4-BE49-F238E27FC236}">
                    <a16:creationId xmlns:a16="http://schemas.microsoft.com/office/drawing/2014/main" id="{0FD88E5B-B951-4243-A1ED-36D2F0D44947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Freeform 69">
                <a:extLst>
                  <a:ext uri="{FF2B5EF4-FFF2-40B4-BE49-F238E27FC236}">
                    <a16:creationId xmlns:a16="http://schemas.microsoft.com/office/drawing/2014/main" id="{58DD4A81-A706-41AD-9B07-ACA6E8BF6AE5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2" name="Freeform 70">
                <a:extLst>
                  <a:ext uri="{FF2B5EF4-FFF2-40B4-BE49-F238E27FC236}">
                    <a16:creationId xmlns:a16="http://schemas.microsoft.com/office/drawing/2014/main" id="{F3C97E3C-BBCF-4356-A2F2-A417290134A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Freeform 71">
                <a:extLst>
                  <a:ext uri="{FF2B5EF4-FFF2-40B4-BE49-F238E27FC236}">
                    <a16:creationId xmlns:a16="http://schemas.microsoft.com/office/drawing/2014/main" id="{84C1E7E9-7A79-4D25-AC15-3314D0CA90C9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4" name="Freeform 72">
                <a:extLst>
                  <a:ext uri="{FF2B5EF4-FFF2-40B4-BE49-F238E27FC236}">
                    <a16:creationId xmlns:a16="http://schemas.microsoft.com/office/drawing/2014/main" id="{37571F69-E916-4527-B424-A67A97A49CFB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Freeform 73">
                <a:extLst>
                  <a:ext uri="{FF2B5EF4-FFF2-40B4-BE49-F238E27FC236}">
                    <a16:creationId xmlns:a16="http://schemas.microsoft.com/office/drawing/2014/main" id="{0720C3B1-F1EB-4419-B642-E1F4C3604BEE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E3E41B02-2FC5-45B4-BC45-EAD6AA7BAEF5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6410EE84-CEB2-43F7-B0B8-7EA1ECA015E1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3C3ED11C-2559-46E1-BC4A-C3C8009E598C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C5D8136A-F28A-4EC4-823C-9002B4257284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:a16="http://schemas.microsoft.com/office/drawing/2014/main" id="{7D5E0D53-2B39-4B68-A58F-E82B34A55672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:a16="http://schemas.microsoft.com/office/drawing/2014/main" id="{E79F19EE-E238-4CD5-A7D0-7BADDC553B32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2" name="Freeform 28">
            <a:extLst>
              <a:ext uri="{FF2B5EF4-FFF2-40B4-BE49-F238E27FC236}">
                <a16:creationId xmlns:a16="http://schemas.microsoft.com/office/drawing/2014/main" id="{404C273D-441A-435F-993F-6366C1627205}"/>
              </a:ext>
            </a:extLst>
          </p:cNvPr>
          <p:cNvSpPr/>
          <p:nvPr/>
        </p:nvSpPr>
        <p:spPr>
          <a:xfrm>
            <a:off x="3226885" y="1962299"/>
            <a:ext cx="5481498" cy="892724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3" name="Freeform 83">
            <a:extLst>
              <a:ext uri="{FF2B5EF4-FFF2-40B4-BE49-F238E27FC236}">
                <a16:creationId xmlns:a16="http://schemas.microsoft.com/office/drawing/2014/main" id="{2BBDF852-581A-4308-8DD6-F32D3ACA1F72}"/>
              </a:ext>
            </a:extLst>
          </p:cNvPr>
          <p:cNvSpPr/>
          <p:nvPr/>
        </p:nvSpPr>
        <p:spPr>
          <a:xfrm rot="653688" flipV="1">
            <a:off x="4093048" y="4818003"/>
            <a:ext cx="4442427" cy="676328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4" name="Freeform 94">
            <a:extLst>
              <a:ext uri="{FF2B5EF4-FFF2-40B4-BE49-F238E27FC236}">
                <a16:creationId xmlns:a16="http://schemas.microsoft.com/office/drawing/2014/main" id="{FDE06387-B271-4473-8995-707748CA0F1F}"/>
              </a:ext>
            </a:extLst>
          </p:cNvPr>
          <p:cNvSpPr/>
          <p:nvPr/>
        </p:nvSpPr>
        <p:spPr>
          <a:xfrm rot="20946312" flipH="1" flipV="1">
            <a:off x="3399951" y="4541221"/>
            <a:ext cx="4154272" cy="135830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5" name="Picture 4" descr="Không có mô tả.">
            <a:extLst>
              <a:ext uri="{FF2B5EF4-FFF2-40B4-BE49-F238E27FC236}">
                <a16:creationId xmlns:a16="http://schemas.microsoft.com/office/drawing/2014/main" id="{2B8B8A1D-A27D-4338-9ABB-6959DF315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48395" y="42799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4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2" grpId="0" animBg="1"/>
          <p:bldP spid="33" grpId="0" animBg="1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32" grpId="0" animBg="1"/>
          <p:bldP spid="33" grpId="0" animBg="1"/>
          <p:bldP spid="34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8B6C12-F801-4DFF-A189-41B3B0F46568}"/>
              </a:ext>
            </a:extLst>
          </p:cNvPr>
          <p:cNvGrpSpPr/>
          <p:nvPr/>
        </p:nvGrpSpPr>
        <p:grpSpPr>
          <a:xfrm>
            <a:off x="605286" y="28061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ED5D3DB-8C15-48AE-8B48-0957D4D5629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D52596-5653-4811-A920-A7D4B7A0F6E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B98A02-A388-4061-AD71-62C2205297DB}"/>
              </a:ext>
            </a:extLst>
          </p:cNvPr>
          <p:cNvSpPr txBox="1"/>
          <p:nvPr/>
        </p:nvSpPr>
        <p:spPr>
          <a:xfrm>
            <a:off x="1265480" y="505723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Những đèn lồng nào ghi phép tính có kết quả bằng nhau?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7E3CE-3F87-428B-800A-CC2AA3C79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216" y="1451892"/>
            <a:ext cx="6600372" cy="4262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3D4DA1-6F75-45EF-B92F-C25C5D17B5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502" y="2378888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91FF2A-8971-4BFA-ACC8-139A540867DE}"/>
              </a:ext>
            </a:extLst>
          </p:cNvPr>
          <p:cNvGrpSpPr/>
          <p:nvPr/>
        </p:nvGrpSpPr>
        <p:grpSpPr>
          <a:xfrm>
            <a:off x="6609648" y="2378888"/>
            <a:ext cx="753626" cy="1513709"/>
            <a:chOff x="9177868" y="1784800"/>
            <a:chExt cx="753626" cy="15137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3FC59F-A459-4BA9-B8F7-C4ACA798B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127919-91B4-442C-82D2-9C00DEB0092E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3448466-5EAD-4E8C-98F4-C7C15CC440AC}"/>
              </a:ext>
            </a:extLst>
          </p:cNvPr>
          <p:cNvGrpSpPr/>
          <p:nvPr/>
        </p:nvGrpSpPr>
        <p:grpSpPr>
          <a:xfrm>
            <a:off x="5001503" y="2123348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A4006A1-A219-42B3-A6D8-33852BBA2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1D3FA8F-167A-47E2-8DD4-295FB47D17E5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EB815BF-BCC4-4D2C-AFAC-CAB38E5076CC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A9D8905-A222-4FE0-B71F-CF80D7C333DF}"/>
              </a:ext>
            </a:extLst>
          </p:cNvPr>
          <p:cNvSpPr txBox="1"/>
          <p:nvPr/>
        </p:nvSpPr>
        <p:spPr>
          <a:xfrm>
            <a:off x="1265480" y="497785"/>
            <a:ext cx="966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573DDC-1998-446C-8808-6E044D35C95D}"/>
              </a:ext>
            </a:extLst>
          </p:cNvPr>
          <p:cNvSpPr txBox="1"/>
          <p:nvPr/>
        </p:nvSpPr>
        <p:spPr>
          <a:xfrm>
            <a:off x="2212373" y="5943524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8 + 7 =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A2855-F2FE-4AB6-B7C6-17BAD2B99AA6}"/>
              </a:ext>
            </a:extLst>
          </p:cNvPr>
          <p:cNvSpPr txBox="1"/>
          <p:nvPr/>
        </p:nvSpPr>
        <p:spPr>
          <a:xfrm>
            <a:off x="7504811" y="5943524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16469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0" grpId="0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50814" y="1722139"/>
            <a:ext cx="7606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Củng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dặn</a:t>
            </a:r>
            <a:r>
              <a:rPr kumimoji="0" lang="en-US" sz="80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dò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1" y="546636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13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+ 8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14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900053" y="5645956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14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13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15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809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685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0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42292 C 0.09583 0.40973 0.10833 0.39954 0.1191 0.39074 C 0.1217 0.38264 0.13403 0.36482 0.14149 0.35857 C 0.15035 0.33056 0.20399 0.3213 0.23438 0.31806 C 0.24948 0.31875 0.26528 0.31621 0.27969 0.31991 C 0.28542 0.3213 0.28628 0.32824 0.28976 0.33241 C 0.2941 0.33773 0.2974 0.34954 0.29983 0.35648 C 0.30156 0.36181 0.30503 0.37246 0.30503 0.37269 C 0.30417 0.38866 0.30382 0.40486 0.30243 0.42107 C 0.30174 0.42662 0.29774 0.42848 0.29497 0.4331 C 0.27882 0.45903 0.24965 0.46875 0.21458 0.47361 C 0.19392 0.47176 0.19479 0.47477 0.18177 0.46551 C 0.17569 0.46111 0.16424 0.45139 0.16424 0.45162 C 0.16042 0.44213 0.15677 0.42292 0.15677 0.42315 C 0.15955 0.3831 0.15156 0.39422 0.1691 0.37454 C 0.18056 0.36181 0.16719 0.37037 0.18177 0.36273 C 0.19306 0.34931 0.20712 0.33681 0.22431 0.32824 C 0.2276 0.32662 0.23108 0.325 0.23438 0.32408 C 0.24115 0.32223 0.25451 0.31991 0.25451 0.32014 C 0.26215 0.3206 0.26979 0.32037 0.27726 0.32199 C 0.27969 0.32246 0.28056 0.325 0.28229 0.32639 C 0.29375 0.33426 0.30069 0.34167 0.30729 0.35255 C 0.31215 0.37894 0.32691 0.4338 0.30503 0.45139 C 0.28628 0.46644 0.25747 0.47616 0.23212 0.47963 C 0.21458 0.47778 0.21059 0.47848 0.19931 0.46945 C 0.19184 0.45672 0.18924 0.44468 0.18698 0.43102 C 0.18837 0.39723 0.1809 0.37778 0.20451 0.35463 C 0.21146 0.34792 0.21337 0.34329 0.22431 0.34051 C 0.23212 0.33635 0.23854 0.33449 0.24705 0.33241 C 0.27309 0.33426 0.26389 0.33426 0.27465 0.33426 L 0.25208 0.34861 L 0.27222 0.32824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4572973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12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1206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11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809996" y="2324085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14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670755" y="212849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0.26736 C 0.10417 0.25417 0.11667 0.24398 0.12743 0.23519 C 0.13003 0.22709 0.14236 0.20926 0.14983 0.20301 C 0.15868 0.175 0.21233 0.16574 0.24271 0.1625 C 0.25781 0.1632 0.27361 0.16065 0.28802 0.16435 C 0.29375 0.16574 0.29462 0.17269 0.29809 0.17685 C 0.30243 0.18218 0.30573 0.19398 0.30816 0.20093 C 0.3099 0.20625 0.31337 0.2169 0.31337 0.21713 C 0.3125 0.2331 0.31215 0.24931 0.31076 0.26551 C 0.31007 0.27107 0.30608 0.27292 0.3033 0.27755 C 0.28715 0.30348 0.25799 0.3132 0.22292 0.31806 C 0.20226 0.31621 0.20313 0.31922 0.1901 0.30996 C 0.18403 0.30556 0.17257 0.29584 0.17257 0.29607 C 0.16875 0.28658 0.1651 0.26736 0.1651 0.2676 C 0.16788 0.22755 0.1599 0.23866 0.17743 0.21898 C 0.18889 0.20625 0.17552 0.21482 0.1901 0.20718 C 0.20139 0.19375 0.21545 0.18125 0.23264 0.17269 C 0.23594 0.17107 0.23941 0.16945 0.24271 0.16852 C 0.24948 0.16667 0.26285 0.16435 0.26285 0.16459 C 0.27049 0.16505 0.27813 0.16482 0.28559 0.16644 C 0.28802 0.1669 0.28889 0.16945 0.29063 0.17084 C 0.30208 0.17871 0.30903 0.18611 0.31563 0.19699 C 0.32049 0.22338 0.33524 0.27824 0.31337 0.29584 C 0.29462 0.31088 0.2658 0.3206 0.24045 0.32408 C 0.22292 0.32223 0.21892 0.32292 0.20764 0.31389 C 0.20017 0.30116 0.19757 0.28912 0.19531 0.27547 C 0.1967 0.24167 0.18924 0.22223 0.21285 0.19908 C 0.21979 0.19236 0.2217 0.18773 0.23264 0.18496 C 0.24045 0.18079 0.24688 0.17894 0.25538 0.17685 C 0.28142 0.17871 0.27222 0.17871 0.28299 0.17871 L 0.26042 0.19306 L 0.28056 0.1726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13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12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15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+ 6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45" y="320117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6" y="3503386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15</a:t>
            </a:r>
          </a:p>
        </p:txBody>
      </p:sp>
      <p:sp>
        <p:nvSpPr>
          <p:cNvPr id="17" name="dapanb"/>
          <p:cNvSpPr txBox="1"/>
          <p:nvPr/>
        </p:nvSpPr>
        <p:spPr>
          <a:xfrm>
            <a:off x="3809997" y="2292098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14</a:t>
            </a: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13</a:t>
            </a: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16</a:t>
            </a: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679532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642159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+ 9 = ?</a:t>
            </a: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02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11181 C 0.09583 0.09861 0.10833 0.08843 0.1191 0.07963 C 0.1217 0.07153 0.13403 0.05371 0.14149 0.04746 C 0.15035 0.01945 0.20399 0.01019 0.23438 0.00695 C 0.24948 0.00764 0.26528 0.0051 0.27969 0.0088 C 0.28542 0.01019 0.28628 0.01713 0.28976 0.0213 C 0.2941 0.02662 0.2974 0.03843 0.29983 0.04537 C 0.30156 0.0507 0.30503 0.06135 0.30503 0.06158 C 0.30417 0.07755 0.30382 0.09375 0.30243 0.10996 C 0.30174 0.11551 0.29774 0.11736 0.29497 0.12199 C 0.27882 0.14792 0.24965 0.15764 0.21458 0.1625 C 0.19392 0.16065 0.19479 0.16366 0.18177 0.1544 C 0.17569 0.15 0.16424 0.14028 0.16424 0.14051 C 0.16042 0.13102 0.15677 0.11181 0.15677 0.11204 C 0.15955 0.07199 0.15156 0.0831 0.1691 0.06343 C 0.18056 0.0507 0.16719 0.05926 0.18177 0.05162 C 0.19306 0.0382 0.20712 0.0257 0.22431 0.01713 C 0.2276 0.01551 0.23108 0.01389 0.23438 0.01297 C 0.24115 0.01111 0.25451 0.0088 0.25451 0.00903 C 0.26215 0.00949 0.26979 0.00926 0.27726 0.01088 C 0.27969 0.01135 0.28056 0.01389 0.28229 0.01528 C 0.29375 0.02315 0.30069 0.03056 0.30729 0.04144 C 0.31215 0.06783 0.32691 0.12269 0.30503 0.14028 C 0.28628 0.15533 0.25747 0.16505 0.23212 0.16852 C 0.21458 0.16667 0.21059 0.16736 0.19931 0.15834 C 0.19184 0.1456 0.18924 0.13357 0.18698 0.11991 C 0.18837 0.08611 0.1809 0.06667 0.20451 0.04352 C 0.21146 0.03681 0.21337 0.03218 0.22431 0.0294 C 0.23212 0.02523 0.23854 0.02338 0.24705 0.0213 C 0.27309 0.02315 0.26389 0.02315 0.27465 0.02315 L 0.25208 0.0375 L 0.27222 0.0171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519</Words>
  <Application>Microsoft Office PowerPoint</Application>
  <PresentationFormat>Widescreen</PresentationFormat>
  <Paragraphs>129</Paragraphs>
  <Slides>21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Arial</vt:lpstr>
      <vt:lpstr>Arial-Rounded</vt:lpstr>
      <vt:lpstr>Calibri</vt:lpstr>
      <vt:lpstr>等线</vt:lpstr>
      <vt:lpstr>黑体</vt:lpstr>
      <vt:lpstr>Times New Roman</vt:lpstr>
      <vt:lpstr>Office Theme</vt:lpstr>
      <vt:lpstr>1_Office Theme</vt:lpstr>
      <vt:lpstr>3_Office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13</cp:revision>
  <dcterms:created xsi:type="dcterms:W3CDTF">2021-07-24T01:07:49Z</dcterms:created>
  <dcterms:modified xsi:type="dcterms:W3CDTF">2021-10-03T13:09:23Z</dcterms:modified>
</cp:coreProperties>
</file>