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9" r:id="rId3"/>
    <p:sldMasterId id="2147483681" r:id="rId4"/>
    <p:sldMasterId id="2147483693" r:id="rId5"/>
    <p:sldMasterId id="2147483705" r:id="rId6"/>
  </p:sldMasterIdLst>
  <p:notesMasterIdLst>
    <p:notesMasterId r:id="rId25"/>
  </p:notesMasterIdLst>
  <p:sldIdLst>
    <p:sldId id="422" r:id="rId7"/>
    <p:sldId id="423" r:id="rId8"/>
    <p:sldId id="425" r:id="rId9"/>
    <p:sldId id="270" r:id="rId10"/>
    <p:sldId id="269" r:id="rId11"/>
    <p:sldId id="457" r:id="rId12"/>
    <p:sldId id="441" r:id="rId13"/>
    <p:sldId id="462" r:id="rId14"/>
    <p:sldId id="432" r:id="rId15"/>
    <p:sldId id="463" r:id="rId16"/>
    <p:sldId id="464" r:id="rId17"/>
    <p:sldId id="433" r:id="rId18"/>
    <p:sldId id="461" r:id="rId19"/>
    <p:sldId id="2007577092" r:id="rId20"/>
    <p:sldId id="300" r:id="rId21"/>
    <p:sldId id="292" r:id="rId22"/>
    <p:sldId id="436" r:id="rId23"/>
    <p:sldId id="35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2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15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7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46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1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82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6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7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55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7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8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4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58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6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0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09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2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57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2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9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2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3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3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5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9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8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5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5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5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7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5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0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414650" y="2022982"/>
            <a:ext cx="11362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tiền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C2704-554F-4953-A415-9502FC0D7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29" y="-225642"/>
            <a:ext cx="2032247" cy="2032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78915"/>
            <a:ext cx="4762500" cy="479107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60" y="0"/>
            <a:ext cx="4978780" cy="49489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447675" y="4948906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5737860" y="5028916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683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0"/>
            <a:ext cx="4823460" cy="4763167"/>
          </a:xfrm>
          <a:prstGeom prst="rect">
            <a:avLst/>
          </a:prstGeom>
        </p:spPr>
      </p:pic>
      <p:pic>
        <p:nvPicPr>
          <p:cNvPr id="8" name="Picture 7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35" y="0"/>
            <a:ext cx="4823460" cy="46707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447675" y="4948906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5543550" y="4948906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39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3585398" y="338435"/>
            <a:ext cx="58594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Mở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rộng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kết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3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1010BF-3079-4606-9306-DC2C8237FC53}"/>
              </a:ext>
            </a:extLst>
          </p:cNvPr>
          <p:cNvSpPr txBox="1"/>
          <p:nvPr/>
        </p:nvSpPr>
        <p:spPr>
          <a:xfrm>
            <a:off x="1988819" y="170080"/>
            <a:ext cx="829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D2232A"/>
                </a:solidFill>
                <a:latin typeface="Calibri"/>
              </a:rPr>
              <a:t>Chơi trò Đi chợ.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0" y="90297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Sắm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;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820" y="2114550"/>
            <a:ext cx="829818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B6F48C6-7CF5-48A8-9EA8-5B0FFDD10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00" y="127590"/>
            <a:ext cx="1740638" cy="1609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4126769" y="900410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9702CFE-3D8E-46D2-9B0D-2E04F7DFC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21" y="999459"/>
            <a:ext cx="7974419" cy="54757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11" y="999459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4194098" y="900410"/>
            <a:ext cx="49087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Khám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phá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78254"/>
            <a:ext cx="4762500" cy="479107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0" y="1267506"/>
            <a:ext cx="4978780" cy="4948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385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Nam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1422082"/>
            <a:ext cx="4823460" cy="4763167"/>
          </a:xfrm>
          <a:prstGeom prst="rect">
            <a:avLst/>
          </a:prstGeom>
        </p:spPr>
      </p:pic>
      <p:pic>
        <p:nvPicPr>
          <p:cNvPr id="8" name="Picture 7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5" y="1514532"/>
            <a:ext cx="4823460" cy="4670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76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532</Words>
  <Application>Microsoft Office PowerPoint</Application>
  <PresentationFormat>Widescreen</PresentationFormat>
  <Paragraphs>65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等线 Light</vt:lpstr>
      <vt:lpstr>Arial</vt:lpstr>
      <vt:lpstr>Averta Std CY Bold</vt:lpstr>
      <vt:lpstr>Calibri</vt:lpstr>
      <vt:lpstr>Calibri Light</vt:lpstr>
      <vt:lpstr>Quicksand Medium</vt:lpstr>
      <vt:lpstr>9_www.33ppt.com</vt:lpstr>
      <vt:lpstr>Hoạt động</vt:lpstr>
      <vt:lpstr>1_Office Theme</vt:lpstr>
      <vt:lpstr>3_Office Theme</vt:lpstr>
      <vt:lpstr>1_Office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đã mua được món đồ nào? Vì sao em chọn mua món đồ đó?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13</cp:revision>
  <dcterms:created xsi:type="dcterms:W3CDTF">2021-06-11T04:16:36Z</dcterms:created>
  <dcterms:modified xsi:type="dcterms:W3CDTF">2021-06-22T14:37:09Z</dcterms:modified>
</cp:coreProperties>
</file>