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675" r:id="rId3"/>
  </p:sldMasterIdLst>
  <p:handoutMasterIdLst>
    <p:handoutMasterId r:id="rId23"/>
  </p:handoutMasterIdLst>
  <p:sldIdLst>
    <p:sldId id="2007577109" r:id="rId4"/>
    <p:sldId id="267" r:id="rId5"/>
    <p:sldId id="256" r:id="rId6"/>
    <p:sldId id="257" r:id="rId7"/>
    <p:sldId id="261" r:id="rId8"/>
    <p:sldId id="258" r:id="rId9"/>
    <p:sldId id="262" r:id="rId10"/>
    <p:sldId id="259" r:id="rId11"/>
    <p:sldId id="260" r:id="rId12"/>
    <p:sldId id="263" r:id="rId13"/>
    <p:sldId id="264" r:id="rId14"/>
    <p:sldId id="2007577095" r:id="rId15"/>
    <p:sldId id="2007577096" r:id="rId16"/>
    <p:sldId id="2007577099" r:id="rId17"/>
    <p:sldId id="2007577111" r:id="rId18"/>
    <p:sldId id="2007577097" r:id="rId19"/>
    <p:sldId id="2007577101" r:id="rId20"/>
    <p:sldId id="2007577110" r:id="rId21"/>
    <p:sldId id="2007577115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3ABFF"/>
    <a:srgbClr val="DB93FF"/>
    <a:srgbClr val="CC66FF"/>
    <a:srgbClr val="00CC66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204" autoAdjust="0"/>
    <p:restoredTop sz="94660"/>
  </p:normalViewPr>
  <p:slideViewPr>
    <p:cSldViewPr snapToGrid="0">
      <p:cViewPr varScale="1">
        <p:scale>
          <a:sx n="86" d="100"/>
          <a:sy n="86" d="100"/>
        </p:scale>
        <p:origin x="552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8" d="100"/>
          <a:sy n="68" d="100"/>
        </p:scale>
        <p:origin x="3288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FCFA878-B618-4B38-93B9-AA47A0F2742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DA0C6BE-FECD-46F1-ADB3-715C6199A71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FCA410-CD9D-4AF8-9A2E-8427E7CB6714}" type="datetimeFigureOut">
              <a:rPr lang="en-US" smtClean="0"/>
              <a:t>8/7/2021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82547BF-7567-448E-954F-E00478A3221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DFFE7E-E5E4-485C-BD06-388DA587095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69882D-54B9-471E-A101-F23B82F0EB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3664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6.sv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7.gi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8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17">
            <a:extLst>
              <a:ext uri="{FF2B5EF4-FFF2-40B4-BE49-F238E27FC236}">
                <a16:creationId xmlns:a16="http://schemas.microsoft.com/office/drawing/2014/main" id="{12A7224A-529B-49DF-8994-1AEB021B7A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7444" y="3178647"/>
            <a:ext cx="12209444" cy="3679353"/>
          </a:xfrm>
          <a:prstGeom prst="rect">
            <a:avLst/>
          </a:prstGeom>
        </p:spPr>
      </p:pic>
      <p:pic>
        <p:nvPicPr>
          <p:cNvPr id="8" name="1">
            <a:extLst>
              <a:ext uri="{FF2B5EF4-FFF2-40B4-BE49-F238E27FC236}">
                <a16:creationId xmlns:a16="http://schemas.microsoft.com/office/drawing/2014/main" id="{97C5E7E8-2083-4C6A-A02C-1F010E8FF22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2038979" y="2601144"/>
            <a:ext cx="4906376" cy="3980824"/>
          </a:xfrm>
          <a:prstGeom prst="rect">
            <a:avLst/>
          </a:prstGeom>
        </p:spPr>
      </p:pic>
      <p:pic>
        <p:nvPicPr>
          <p:cNvPr id="9" name="19">
            <a:extLst>
              <a:ext uri="{FF2B5EF4-FFF2-40B4-BE49-F238E27FC236}">
                <a16:creationId xmlns:a16="http://schemas.microsoft.com/office/drawing/2014/main" id="{81F8E7DE-5A5C-446A-83F2-883FAF09DF5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/>
          <a:stretch>
            <a:fillRect/>
          </a:stretch>
        </p:blipFill>
        <p:spPr>
          <a:xfrm flipH="1">
            <a:off x="8559037" y="4084497"/>
            <a:ext cx="3773430" cy="2705180"/>
          </a:xfrm>
          <a:prstGeom prst="rect">
            <a:avLst/>
          </a:prstGeom>
        </p:spPr>
      </p:pic>
      <p:pic>
        <p:nvPicPr>
          <p:cNvPr id="10" name="55">
            <a:extLst>
              <a:ext uri="{FF2B5EF4-FFF2-40B4-BE49-F238E27FC236}">
                <a16:creationId xmlns:a16="http://schemas.microsoft.com/office/drawing/2014/main" id="{A8904B3B-FC0C-4CA9-BFC2-AC0ADDB260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857532" y="-215471"/>
            <a:ext cx="9803219" cy="3679353"/>
          </a:xfrm>
          <a:prstGeom prst="rect">
            <a:avLst/>
          </a:prstGeom>
        </p:spPr>
      </p:pic>
      <p:grpSp>
        <p:nvGrpSpPr>
          <p:cNvPr id="11" name="57">
            <a:extLst>
              <a:ext uri="{FF2B5EF4-FFF2-40B4-BE49-F238E27FC236}">
                <a16:creationId xmlns:a16="http://schemas.microsoft.com/office/drawing/2014/main" id="{A79173E2-791C-4E72-A892-035137321C46}"/>
              </a:ext>
            </a:extLst>
          </p:cNvPr>
          <p:cNvGrpSpPr/>
          <p:nvPr userDrawn="1"/>
        </p:nvGrpSpPr>
        <p:grpSpPr>
          <a:xfrm>
            <a:off x="6756819" y="3169720"/>
            <a:ext cx="804180" cy="374559"/>
            <a:chOff x="217691" y="6414967"/>
            <a:chExt cx="804180" cy="374559"/>
          </a:xfrm>
        </p:grpSpPr>
        <p:grpSp>
          <p:nvGrpSpPr>
            <p:cNvPr id="12" name="Group 4">
              <a:extLst>
                <a:ext uri="{FF2B5EF4-FFF2-40B4-BE49-F238E27FC236}">
                  <a16:creationId xmlns:a16="http://schemas.microsoft.com/office/drawing/2014/main" id="{5D588DCF-60C7-431C-9BB1-30DDF55E5E3C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17691" y="6414967"/>
              <a:ext cx="443922" cy="374559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8" name="Freeform 5">
                <a:extLst>
                  <a:ext uri="{FF2B5EF4-FFF2-40B4-BE49-F238E27FC236}">
                    <a16:creationId xmlns:a16="http://schemas.microsoft.com/office/drawing/2014/main" id="{CF2BC369-B52A-49AF-A119-90F74F645577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9" name="Freeform 6">
                <a:extLst>
                  <a:ext uri="{FF2B5EF4-FFF2-40B4-BE49-F238E27FC236}">
                    <a16:creationId xmlns:a16="http://schemas.microsoft.com/office/drawing/2014/main" id="{708F2D9C-5C1A-477C-9CFD-26BB7CFED78C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0" name="Freeform 7">
                <a:extLst>
                  <a:ext uri="{FF2B5EF4-FFF2-40B4-BE49-F238E27FC236}">
                    <a16:creationId xmlns:a16="http://schemas.microsoft.com/office/drawing/2014/main" id="{1E23AC18-8118-42E4-B1E9-F8CF77208E60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1" name="Freeform 8">
                <a:extLst>
                  <a:ext uri="{FF2B5EF4-FFF2-40B4-BE49-F238E27FC236}">
                    <a16:creationId xmlns:a16="http://schemas.microsoft.com/office/drawing/2014/main" id="{B68DF67C-8D8B-498F-84A1-7F84C24436A6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  <p:grpSp>
          <p:nvGrpSpPr>
            <p:cNvPr id="13" name="Group 4">
              <a:extLst>
                <a:ext uri="{FF2B5EF4-FFF2-40B4-BE49-F238E27FC236}">
                  <a16:creationId xmlns:a16="http://schemas.microsoft.com/office/drawing/2014/main" id="{BE779103-3A43-4A28-A437-8BE7016DE6FF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657417" y="6421203"/>
              <a:ext cx="364454" cy="307508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4" name="Freeform 5">
                <a:extLst>
                  <a:ext uri="{FF2B5EF4-FFF2-40B4-BE49-F238E27FC236}">
                    <a16:creationId xmlns:a16="http://schemas.microsoft.com/office/drawing/2014/main" id="{3B8992BB-9EDB-4AA9-869E-5FCD7A06CC89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5" name="Freeform 6">
                <a:extLst>
                  <a:ext uri="{FF2B5EF4-FFF2-40B4-BE49-F238E27FC236}">
                    <a16:creationId xmlns:a16="http://schemas.microsoft.com/office/drawing/2014/main" id="{B05E5337-3163-434D-8B02-CA46BAE04D6A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6" name="Freeform 7">
                <a:extLst>
                  <a:ext uri="{FF2B5EF4-FFF2-40B4-BE49-F238E27FC236}">
                    <a16:creationId xmlns:a16="http://schemas.microsoft.com/office/drawing/2014/main" id="{44239E07-7548-460D-8361-4A105F23336D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7" name="Freeform 8">
                <a:extLst>
                  <a:ext uri="{FF2B5EF4-FFF2-40B4-BE49-F238E27FC236}">
                    <a16:creationId xmlns:a16="http://schemas.microsoft.com/office/drawing/2014/main" id="{9A611E1F-D27F-4022-A6CF-123AB156C43D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</p:grpSp>
      <p:pic>
        <p:nvPicPr>
          <p:cNvPr id="22" name="69">
            <a:extLst>
              <a:ext uri="{FF2B5EF4-FFF2-40B4-BE49-F238E27FC236}">
                <a16:creationId xmlns:a16="http://schemas.microsoft.com/office/drawing/2014/main" id="{BBEDC40F-84C7-45C7-A70C-C10D5C83124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/>
          <a:stretch>
            <a:fillRect/>
          </a:stretch>
        </p:blipFill>
        <p:spPr>
          <a:xfrm>
            <a:off x="7222131" y="450639"/>
            <a:ext cx="4465329" cy="2328677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72515E06-B7CD-449A-99F5-8556C5050E5F}"/>
              </a:ext>
            </a:extLst>
          </p:cNvPr>
          <p:cNvSpPr/>
          <p:nvPr userDrawn="1"/>
        </p:nvSpPr>
        <p:spPr>
          <a:xfrm>
            <a:off x="1935999" y="1050116"/>
            <a:ext cx="7329805" cy="15684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Chào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mừng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các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em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đến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với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Môn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Toán</a:t>
            </a:r>
            <a:endParaRPr kumimoji="0" lang="en-US" altLang="zh-CN" sz="4800" b="1" i="1" u="none" strike="noStrike" kern="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uLnTx/>
              <a:uFillTx/>
              <a:latin typeface="Arial-Rounded" panose="020B0500000000000000" pitchFamily="34" charset="0"/>
              <a:ea typeface="等线" panose="02010600030101010101" pitchFamily="2" charset="-122"/>
              <a:cs typeface="Arial-Rounded" panose="020B0500000000000000" pitchFamily="34" charset="0"/>
              <a:sym typeface="+mn-lt"/>
            </a:endParaRPr>
          </a:p>
        </p:txBody>
      </p:sp>
      <p:pic>
        <p:nvPicPr>
          <p:cNvPr id="25" name="Picture 9" descr="E:\0000000我图PPT\00001PNG素材\儿童卡通\tr.png">
            <a:extLst>
              <a:ext uri="{FF2B5EF4-FFF2-40B4-BE49-F238E27FC236}">
                <a16:creationId xmlns:a16="http://schemas.microsoft.com/office/drawing/2014/main" id="{98AAE8C0-0F06-466A-9DBA-817AC3B18AD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10" y="5065472"/>
            <a:ext cx="2354982" cy="1582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3F9A88FF-981D-4D54-89F8-E14626D6ADBD}"/>
              </a:ext>
            </a:extLst>
          </p:cNvPr>
          <p:cNvSpPr txBox="1"/>
          <p:nvPr userDrawn="1"/>
        </p:nvSpPr>
        <p:spPr>
          <a:xfrm>
            <a:off x="1601226" y="6533239"/>
            <a:ext cx="70145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kế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bởi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Hương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1761295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75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id="{F9580584-93CE-465E-9188-9FA7FF0E8D4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id="{474D555A-C16A-473D-AF7C-F4FD4B48A8D9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id="{C65B931E-2ABD-4CF8-84F6-335ECD99B19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id="{E2A2EEE9-A456-4E8F-8852-B76D53D8FF96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id="{1E2A3415-52F3-43A8-85D2-8D6B017D46B0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id="{6CD0C1A9-71EF-4DBE-9601-B9F05746490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id="{BC7E4DB5-7686-4871-BA09-0A5DDCFFD03D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A705815-50C6-489B-A39B-E7D336F21CDD}"/>
              </a:ext>
            </a:extLst>
          </p:cNvPr>
          <p:cNvSpPr/>
          <p:nvPr userDrawn="1"/>
        </p:nvSpPr>
        <p:spPr>
          <a:xfrm rot="21228401">
            <a:off x="2278901" y="1179055"/>
            <a:ext cx="6008783" cy="4661425"/>
          </a:xfrm>
          <a:prstGeom prst="rect">
            <a:avLst/>
          </a:prstGeom>
          <a:solidFill>
            <a:srgbClr val="FFC00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5E3F9D9-E86C-450A-BAA6-C085040D4067}"/>
              </a:ext>
            </a:extLst>
          </p:cNvPr>
          <p:cNvSpPr/>
          <p:nvPr userDrawn="1"/>
        </p:nvSpPr>
        <p:spPr>
          <a:xfrm rot="1737576">
            <a:off x="6328895" y="1082086"/>
            <a:ext cx="2211022" cy="495300"/>
          </a:xfrm>
          <a:prstGeom prst="rect">
            <a:avLst/>
          </a:prstGeom>
          <a:solidFill>
            <a:srgbClr val="00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847D38E-29D5-4F6D-990E-43B85D6A3CCA}"/>
              </a:ext>
            </a:extLst>
          </p:cNvPr>
          <p:cNvSpPr/>
          <p:nvPr userDrawn="1"/>
        </p:nvSpPr>
        <p:spPr>
          <a:xfrm rot="19676478">
            <a:off x="1401292" y="1522000"/>
            <a:ext cx="239750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D7DB6B0-739A-4370-B3E5-8A28161C766A}"/>
              </a:ext>
            </a:extLst>
          </p:cNvPr>
          <p:cNvSpPr txBox="1"/>
          <p:nvPr userDrawn="1"/>
        </p:nvSpPr>
        <p:spPr>
          <a:xfrm>
            <a:off x="3155097" y="2004297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TRÒ CHƠI</a:t>
            </a:r>
          </a:p>
        </p:txBody>
      </p:sp>
      <p:grpSp>
        <p:nvGrpSpPr>
          <p:cNvPr id="21" name="Google Shape;769;p31">
            <a:extLst>
              <a:ext uri="{FF2B5EF4-FFF2-40B4-BE49-F238E27FC236}">
                <a16:creationId xmlns:a16="http://schemas.microsoft.com/office/drawing/2014/main" id="{A7F7820E-B6A1-4ABA-87C3-90A18D28B9AB}"/>
              </a:ext>
            </a:extLst>
          </p:cNvPr>
          <p:cNvGrpSpPr/>
          <p:nvPr userDrawn="1"/>
        </p:nvGrpSpPr>
        <p:grpSpPr>
          <a:xfrm>
            <a:off x="7976030" y="2989410"/>
            <a:ext cx="2842230" cy="2927642"/>
            <a:chOff x="5641385" y="2381306"/>
            <a:chExt cx="2599446" cy="2521829"/>
          </a:xfrm>
        </p:grpSpPr>
        <p:sp>
          <p:nvSpPr>
            <p:cNvPr id="22" name="Google Shape;770;p31">
              <a:extLst>
                <a:ext uri="{FF2B5EF4-FFF2-40B4-BE49-F238E27FC236}">
                  <a16:creationId xmlns:a16="http://schemas.microsoft.com/office/drawing/2014/main" id="{822219BD-B384-4310-9DAD-B8FE6C79198A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3" name="Google Shape;771;p31">
              <a:extLst>
                <a:ext uri="{FF2B5EF4-FFF2-40B4-BE49-F238E27FC236}">
                  <a16:creationId xmlns:a16="http://schemas.microsoft.com/office/drawing/2014/main" id="{67E305FE-2401-4EC5-9EDC-BF3EBF595F7C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78" name="Google Shape;772;p31">
                <a:extLst>
                  <a:ext uri="{FF2B5EF4-FFF2-40B4-BE49-F238E27FC236}">
                    <a16:creationId xmlns:a16="http://schemas.microsoft.com/office/drawing/2014/main" id="{79073A0C-EFD1-482A-8844-34F2AA65A7AD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773;p31">
                <a:extLst>
                  <a:ext uri="{FF2B5EF4-FFF2-40B4-BE49-F238E27FC236}">
                    <a16:creationId xmlns:a16="http://schemas.microsoft.com/office/drawing/2014/main" id="{206E4361-7ACE-4B2E-AC92-AA915875A491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774;p31">
                <a:extLst>
                  <a:ext uri="{FF2B5EF4-FFF2-40B4-BE49-F238E27FC236}">
                    <a16:creationId xmlns:a16="http://schemas.microsoft.com/office/drawing/2014/main" id="{D10680C6-1117-4253-BDAB-6AB4A92C8AAA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775;p31">
                <a:extLst>
                  <a:ext uri="{FF2B5EF4-FFF2-40B4-BE49-F238E27FC236}">
                    <a16:creationId xmlns:a16="http://schemas.microsoft.com/office/drawing/2014/main" id="{125023DC-71E7-48F1-8125-2957FE05FB42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776;p31">
                <a:extLst>
                  <a:ext uri="{FF2B5EF4-FFF2-40B4-BE49-F238E27FC236}">
                    <a16:creationId xmlns:a16="http://schemas.microsoft.com/office/drawing/2014/main" id="{65683981-D996-4A47-862F-BD6F9A936364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777;p31">
                <a:extLst>
                  <a:ext uri="{FF2B5EF4-FFF2-40B4-BE49-F238E27FC236}">
                    <a16:creationId xmlns:a16="http://schemas.microsoft.com/office/drawing/2014/main" id="{5E928E99-D4F1-4A2B-AB50-D702075E586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778;p31">
                <a:extLst>
                  <a:ext uri="{FF2B5EF4-FFF2-40B4-BE49-F238E27FC236}">
                    <a16:creationId xmlns:a16="http://schemas.microsoft.com/office/drawing/2014/main" id="{A114321D-AAAB-47D5-A0E2-0AED649A8D91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779;p31">
                <a:extLst>
                  <a:ext uri="{FF2B5EF4-FFF2-40B4-BE49-F238E27FC236}">
                    <a16:creationId xmlns:a16="http://schemas.microsoft.com/office/drawing/2014/main" id="{32F8B873-1BD3-4DA9-8362-DC0982E7E22B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780;p31">
                <a:extLst>
                  <a:ext uri="{FF2B5EF4-FFF2-40B4-BE49-F238E27FC236}">
                    <a16:creationId xmlns:a16="http://schemas.microsoft.com/office/drawing/2014/main" id="{E79DC200-D47E-4043-9579-D1B1CB1B43DC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781;p31">
                <a:extLst>
                  <a:ext uri="{FF2B5EF4-FFF2-40B4-BE49-F238E27FC236}">
                    <a16:creationId xmlns:a16="http://schemas.microsoft.com/office/drawing/2014/main" id="{EF1F8262-C0FD-4814-A3DF-CA09357F9CFF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782;p31">
                <a:extLst>
                  <a:ext uri="{FF2B5EF4-FFF2-40B4-BE49-F238E27FC236}">
                    <a16:creationId xmlns:a16="http://schemas.microsoft.com/office/drawing/2014/main" id="{0F18B579-59FC-48BE-B7F8-F07A127BD2BC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783;p31">
                <a:extLst>
                  <a:ext uri="{FF2B5EF4-FFF2-40B4-BE49-F238E27FC236}">
                    <a16:creationId xmlns:a16="http://schemas.microsoft.com/office/drawing/2014/main" id="{E67D8C9E-6430-4177-B4D1-8EA0D7E28526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784;p31">
                <a:extLst>
                  <a:ext uri="{FF2B5EF4-FFF2-40B4-BE49-F238E27FC236}">
                    <a16:creationId xmlns:a16="http://schemas.microsoft.com/office/drawing/2014/main" id="{14919EFC-4F19-42D3-9F77-4E44330A43E9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785;p31">
                <a:extLst>
                  <a:ext uri="{FF2B5EF4-FFF2-40B4-BE49-F238E27FC236}">
                    <a16:creationId xmlns:a16="http://schemas.microsoft.com/office/drawing/2014/main" id="{16A14984-E0E8-456B-BD84-8259DE0710F7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786;p31">
                <a:extLst>
                  <a:ext uri="{FF2B5EF4-FFF2-40B4-BE49-F238E27FC236}">
                    <a16:creationId xmlns:a16="http://schemas.microsoft.com/office/drawing/2014/main" id="{F1061FD4-18FB-4000-8538-542996E0E4A8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787;p31">
                <a:extLst>
                  <a:ext uri="{FF2B5EF4-FFF2-40B4-BE49-F238E27FC236}">
                    <a16:creationId xmlns:a16="http://schemas.microsoft.com/office/drawing/2014/main" id="{FA98C54B-4142-4BB3-8E04-33B83E3FA627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788;p31">
                <a:extLst>
                  <a:ext uri="{FF2B5EF4-FFF2-40B4-BE49-F238E27FC236}">
                    <a16:creationId xmlns:a16="http://schemas.microsoft.com/office/drawing/2014/main" id="{3B27D17C-087C-4659-B1BE-B20DF4979076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789;p31">
                <a:extLst>
                  <a:ext uri="{FF2B5EF4-FFF2-40B4-BE49-F238E27FC236}">
                    <a16:creationId xmlns:a16="http://schemas.microsoft.com/office/drawing/2014/main" id="{339F7ECD-CC9C-473F-B37B-2385B55D67B4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790;p31">
                <a:extLst>
                  <a:ext uri="{FF2B5EF4-FFF2-40B4-BE49-F238E27FC236}">
                    <a16:creationId xmlns:a16="http://schemas.microsoft.com/office/drawing/2014/main" id="{929A46A0-A9B7-43A8-8F42-C0A7E506D3DB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791;p31">
                <a:extLst>
                  <a:ext uri="{FF2B5EF4-FFF2-40B4-BE49-F238E27FC236}">
                    <a16:creationId xmlns:a16="http://schemas.microsoft.com/office/drawing/2014/main" id="{A2844C9A-294B-4908-9F85-F7A922CB807E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792;p31">
                <a:extLst>
                  <a:ext uri="{FF2B5EF4-FFF2-40B4-BE49-F238E27FC236}">
                    <a16:creationId xmlns:a16="http://schemas.microsoft.com/office/drawing/2014/main" id="{EC0E45FA-FFBF-43B9-9036-504713AF3952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793;p31">
                <a:extLst>
                  <a:ext uri="{FF2B5EF4-FFF2-40B4-BE49-F238E27FC236}">
                    <a16:creationId xmlns:a16="http://schemas.microsoft.com/office/drawing/2014/main" id="{83726AEE-62FB-444D-86C5-9675E2BA875D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" name="Google Shape;794;p31">
                <a:extLst>
                  <a:ext uri="{FF2B5EF4-FFF2-40B4-BE49-F238E27FC236}">
                    <a16:creationId xmlns:a16="http://schemas.microsoft.com/office/drawing/2014/main" id="{44DF6C97-7DA7-4C6C-8148-AC7D8B13D7D4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795;p31">
                <a:extLst>
                  <a:ext uri="{FF2B5EF4-FFF2-40B4-BE49-F238E27FC236}">
                    <a16:creationId xmlns:a16="http://schemas.microsoft.com/office/drawing/2014/main" id="{A817511C-24B7-418A-8453-4B0B27C74A13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796;p31">
                <a:extLst>
                  <a:ext uri="{FF2B5EF4-FFF2-40B4-BE49-F238E27FC236}">
                    <a16:creationId xmlns:a16="http://schemas.microsoft.com/office/drawing/2014/main" id="{5702A604-299B-4E0A-8CAA-422A38FAE1B8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797;p31">
                <a:extLst>
                  <a:ext uri="{FF2B5EF4-FFF2-40B4-BE49-F238E27FC236}">
                    <a16:creationId xmlns:a16="http://schemas.microsoft.com/office/drawing/2014/main" id="{BC2EA9C4-550E-47B5-850B-387D456C9ED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798;p31">
                <a:extLst>
                  <a:ext uri="{FF2B5EF4-FFF2-40B4-BE49-F238E27FC236}">
                    <a16:creationId xmlns:a16="http://schemas.microsoft.com/office/drawing/2014/main" id="{60ECA93A-0A70-4E75-BDBB-602CA54BF29F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799;p31">
                <a:extLst>
                  <a:ext uri="{FF2B5EF4-FFF2-40B4-BE49-F238E27FC236}">
                    <a16:creationId xmlns:a16="http://schemas.microsoft.com/office/drawing/2014/main" id="{6E51DE60-88A3-4476-8A29-5219EF41C2D6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800;p31">
                <a:extLst>
                  <a:ext uri="{FF2B5EF4-FFF2-40B4-BE49-F238E27FC236}">
                    <a16:creationId xmlns:a16="http://schemas.microsoft.com/office/drawing/2014/main" id="{74928559-8DC3-47DA-B3CE-6E5677ECB2FA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801;p31">
                <a:extLst>
                  <a:ext uri="{FF2B5EF4-FFF2-40B4-BE49-F238E27FC236}">
                    <a16:creationId xmlns:a16="http://schemas.microsoft.com/office/drawing/2014/main" id="{4D9F3E95-39A3-4F6F-8D5C-312894EBF4B0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802;p31">
                <a:extLst>
                  <a:ext uri="{FF2B5EF4-FFF2-40B4-BE49-F238E27FC236}">
                    <a16:creationId xmlns:a16="http://schemas.microsoft.com/office/drawing/2014/main" id="{7E34CAAC-7E6B-4603-A200-F1A8D0F4644B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" name="Google Shape;803;p31">
                <a:extLst>
                  <a:ext uri="{FF2B5EF4-FFF2-40B4-BE49-F238E27FC236}">
                    <a16:creationId xmlns:a16="http://schemas.microsoft.com/office/drawing/2014/main" id="{3AD01370-4B8F-4496-9D95-6595E0149232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" name="Google Shape;804;p31">
                <a:extLst>
                  <a:ext uri="{FF2B5EF4-FFF2-40B4-BE49-F238E27FC236}">
                    <a16:creationId xmlns:a16="http://schemas.microsoft.com/office/drawing/2014/main" id="{A3B0FE1D-7532-4C11-A2E5-E5CE8102DF72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805;p31">
                <a:extLst>
                  <a:ext uri="{FF2B5EF4-FFF2-40B4-BE49-F238E27FC236}">
                    <a16:creationId xmlns:a16="http://schemas.microsoft.com/office/drawing/2014/main" id="{CB1B7A03-5FFD-4D48-A14D-5C93FBBAF079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806;p31">
                <a:extLst>
                  <a:ext uri="{FF2B5EF4-FFF2-40B4-BE49-F238E27FC236}">
                    <a16:creationId xmlns:a16="http://schemas.microsoft.com/office/drawing/2014/main" id="{B15AEFD6-717B-4F08-960E-612EA218F98B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807;p31">
                <a:extLst>
                  <a:ext uri="{FF2B5EF4-FFF2-40B4-BE49-F238E27FC236}">
                    <a16:creationId xmlns:a16="http://schemas.microsoft.com/office/drawing/2014/main" id="{50DDA634-2CAC-4919-93E3-E773A59EF94B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808;p31">
                <a:extLst>
                  <a:ext uri="{FF2B5EF4-FFF2-40B4-BE49-F238E27FC236}">
                    <a16:creationId xmlns:a16="http://schemas.microsoft.com/office/drawing/2014/main" id="{70CB55FC-28E5-4F67-8CEA-21C87C90C69F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809;p31">
                <a:extLst>
                  <a:ext uri="{FF2B5EF4-FFF2-40B4-BE49-F238E27FC236}">
                    <a16:creationId xmlns:a16="http://schemas.microsoft.com/office/drawing/2014/main" id="{DE76E0C0-D762-4F1A-A22C-A5F3B34FB390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810;p31">
                <a:extLst>
                  <a:ext uri="{FF2B5EF4-FFF2-40B4-BE49-F238E27FC236}">
                    <a16:creationId xmlns:a16="http://schemas.microsoft.com/office/drawing/2014/main" id="{A78ED98A-AABF-4B79-9EDD-2E5491638436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811;p31">
                <a:extLst>
                  <a:ext uri="{FF2B5EF4-FFF2-40B4-BE49-F238E27FC236}">
                    <a16:creationId xmlns:a16="http://schemas.microsoft.com/office/drawing/2014/main" id="{99FDF457-D1B3-46E7-9DC9-EFAA1C6DB508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" name="Google Shape;812;p31">
                <a:extLst>
                  <a:ext uri="{FF2B5EF4-FFF2-40B4-BE49-F238E27FC236}">
                    <a16:creationId xmlns:a16="http://schemas.microsoft.com/office/drawing/2014/main" id="{83A94181-24E7-4AC4-A855-23B9D83E0EF2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" name="Google Shape;813;p31">
                <a:extLst>
                  <a:ext uri="{FF2B5EF4-FFF2-40B4-BE49-F238E27FC236}">
                    <a16:creationId xmlns:a16="http://schemas.microsoft.com/office/drawing/2014/main" id="{FBEFC177-3B75-4B05-8E0A-5A1ACB1F2120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814;p31">
                <a:extLst>
                  <a:ext uri="{FF2B5EF4-FFF2-40B4-BE49-F238E27FC236}">
                    <a16:creationId xmlns:a16="http://schemas.microsoft.com/office/drawing/2014/main" id="{3033D383-976E-4F6D-9FF5-A5BD87885C50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815;p31">
                <a:extLst>
                  <a:ext uri="{FF2B5EF4-FFF2-40B4-BE49-F238E27FC236}">
                    <a16:creationId xmlns:a16="http://schemas.microsoft.com/office/drawing/2014/main" id="{FD643C5C-7BD5-49D3-95C0-BC466D1AAB35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" name="Google Shape;816;p31">
                <a:extLst>
                  <a:ext uri="{FF2B5EF4-FFF2-40B4-BE49-F238E27FC236}">
                    <a16:creationId xmlns:a16="http://schemas.microsoft.com/office/drawing/2014/main" id="{6446AAA2-1CAF-407B-832C-D1E4217C16CD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817;p31">
                <a:extLst>
                  <a:ext uri="{FF2B5EF4-FFF2-40B4-BE49-F238E27FC236}">
                    <a16:creationId xmlns:a16="http://schemas.microsoft.com/office/drawing/2014/main" id="{88A98BB5-1F0B-46F7-AC38-2D707FF9BCE3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818;p31">
                <a:extLst>
                  <a:ext uri="{FF2B5EF4-FFF2-40B4-BE49-F238E27FC236}">
                    <a16:creationId xmlns:a16="http://schemas.microsoft.com/office/drawing/2014/main" id="{4CC8C184-78BF-47B5-9A22-AFB866DA2BE3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819;p31">
                <a:extLst>
                  <a:ext uri="{FF2B5EF4-FFF2-40B4-BE49-F238E27FC236}">
                    <a16:creationId xmlns:a16="http://schemas.microsoft.com/office/drawing/2014/main" id="{F1DB6690-918A-4AEA-87D3-B866B20DC885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820;p31">
                <a:extLst>
                  <a:ext uri="{FF2B5EF4-FFF2-40B4-BE49-F238E27FC236}">
                    <a16:creationId xmlns:a16="http://schemas.microsoft.com/office/drawing/2014/main" id="{A42793A7-B728-4D19-A38B-446AAA44314E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821;p31">
                <a:extLst>
                  <a:ext uri="{FF2B5EF4-FFF2-40B4-BE49-F238E27FC236}">
                    <a16:creationId xmlns:a16="http://schemas.microsoft.com/office/drawing/2014/main" id="{CA6E9802-B62C-4C82-B7A6-355F746E0597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" name="Google Shape;822;p31">
                <a:extLst>
                  <a:ext uri="{FF2B5EF4-FFF2-40B4-BE49-F238E27FC236}">
                    <a16:creationId xmlns:a16="http://schemas.microsoft.com/office/drawing/2014/main" id="{C6A5C80D-FA28-4CFB-906F-A571A13D7502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" name="Google Shape;823;p31">
                <a:extLst>
                  <a:ext uri="{FF2B5EF4-FFF2-40B4-BE49-F238E27FC236}">
                    <a16:creationId xmlns:a16="http://schemas.microsoft.com/office/drawing/2014/main" id="{CA337883-DA53-4A2C-85EF-E547A3B12347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" name="Google Shape;824;p31">
                <a:extLst>
                  <a:ext uri="{FF2B5EF4-FFF2-40B4-BE49-F238E27FC236}">
                    <a16:creationId xmlns:a16="http://schemas.microsoft.com/office/drawing/2014/main" id="{DCA5891C-4D9D-4EF8-8190-41E11BC80CA4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825;p31">
                <a:extLst>
                  <a:ext uri="{FF2B5EF4-FFF2-40B4-BE49-F238E27FC236}">
                    <a16:creationId xmlns:a16="http://schemas.microsoft.com/office/drawing/2014/main" id="{3237B78C-4AEC-41B1-B117-C4F3AA2DC800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826;p31">
                <a:extLst>
                  <a:ext uri="{FF2B5EF4-FFF2-40B4-BE49-F238E27FC236}">
                    <a16:creationId xmlns:a16="http://schemas.microsoft.com/office/drawing/2014/main" id="{1521C7F7-8E1A-47C5-9DCA-90CDB5811C11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" name="Google Shape;827;p31">
                <a:extLst>
                  <a:ext uri="{FF2B5EF4-FFF2-40B4-BE49-F238E27FC236}">
                    <a16:creationId xmlns:a16="http://schemas.microsoft.com/office/drawing/2014/main" id="{100455C1-4CC7-4A44-A713-8C4B71803359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4" name="Google Shape;828;p31">
              <a:extLst>
                <a:ext uri="{FF2B5EF4-FFF2-40B4-BE49-F238E27FC236}">
                  <a16:creationId xmlns:a16="http://schemas.microsoft.com/office/drawing/2014/main" id="{325EC593-5286-4CEA-AD35-7B7118BAC552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829;p31">
              <a:extLst>
                <a:ext uri="{FF2B5EF4-FFF2-40B4-BE49-F238E27FC236}">
                  <a16:creationId xmlns:a16="http://schemas.microsoft.com/office/drawing/2014/main" id="{A15EBF99-6DE8-40C1-8121-3110897B443A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830;p31">
              <a:extLst>
                <a:ext uri="{FF2B5EF4-FFF2-40B4-BE49-F238E27FC236}">
                  <a16:creationId xmlns:a16="http://schemas.microsoft.com/office/drawing/2014/main" id="{4B39D613-D659-4322-B6E8-338191A4B7C2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831;p31">
              <a:extLst>
                <a:ext uri="{FF2B5EF4-FFF2-40B4-BE49-F238E27FC236}">
                  <a16:creationId xmlns:a16="http://schemas.microsoft.com/office/drawing/2014/main" id="{A9B86892-DD10-46D1-978E-9AAFD0121D5A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832;p31">
              <a:extLst>
                <a:ext uri="{FF2B5EF4-FFF2-40B4-BE49-F238E27FC236}">
                  <a16:creationId xmlns:a16="http://schemas.microsoft.com/office/drawing/2014/main" id="{F8BF754F-A651-4E17-83E5-71E641121B9A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833;p31">
              <a:extLst>
                <a:ext uri="{FF2B5EF4-FFF2-40B4-BE49-F238E27FC236}">
                  <a16:creationId xmlns:a16="http://schemas.microsoft.com/office/drawing/2014/main" id="{5C0E7C98-3C79-47FD-B395-D23C891830FC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834;p31">
              <a:extLst>
                <a:ext uri="{FF2B5EF4-FFF2-40B4-BE49-F238E27FC236}">
                  <a16:creationId xmlns:a16="http://schemas.microsoft.com/office/drawing/2014/main" id="{44A896B8-E41C-45BF-89E2-9D7AA3150C23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835;p31">
              <a:extLst>
                <a:ext uri="{FF2B5EF4-FFF2-40B4-BE49-F238E27FC236}">
                  <a16:creationId xmlns:a16="http://schemas.microsoft.com/office/drawing/2014/main" id="{76467C4B-6AF2-4641-8A7B-60DDF79BE146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836;p31">
              <a:extLst>
                <a:ext uri="{FF2B5EF4-FFF2-40B4-BE49-F238E27FC236}">
                  <a16:creationId xmlns:a16="http://schemas.microsoft.com/office/drawing/2014/main" id="{F6155CD0-9DBD-45BF-9F0F-3A68E979E4F7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837;p31">
              <a:extLst>
                <a:ext uri="{FF2B5EF4-FFF2-40B4-BE49-F238E27FC236}">
                  <a16:creationId xmlns:a16="http://schemas.microsoft.com/office/drawing/2014/main" id="{7A9E66BF-ABCD-46E5-9AC6-39D3007B99A2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838;p31">
              <a:extLst>
                <a:ext uri="{FF2B5EF4-FFF2-40B4-BE49-F238E27FC236}">
                  <a16:creationId xmlns:a16="http://schemas.microsoft.com/office/drawing/2014/main" id="{8EA4E3DC-B3C2-430A-8645-02EB0085B2DE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839;p31">
              <a:extLst>
                <a:ext uri="{FF2B5EF4-FFF2-40B4-BE49-F238E27FC236}">
                  <a16:creationId xmlns:a16="http://schemas.microsoft.com/office/drawing/2014/main" id="{5E8BB71E-1E11-4673-8E19-33DD7203DAFD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840;p31">
              <a:extLst>
                <a:ext uri="{FF2B5EF4-FFF2-40B4-BE49-F238E27FC236}">
                  <a16:creationId xmlns:a16="http://schemas.microsoft.com/office/drawing/2014/main" id="{58B7EB72-E5C6-4BA8-9E97-8201A4022397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841;p31">
              <a:extLst>
                <a:ext uri="{FF2B5EF4-FFF2-40B4-BE49-F238E27FC236}">
                  <a16:creationId xmlns:a16="http://schemas.microsoft.com/office/drawing/2014/main" id="{08D9E3A7-86E1-40F3-953F-1FE1E4FF633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842;p31">
              <a:extLst>
                <a:ext uri="{FF2B5EF4-FFF2-40B4-BE49-F238E27FC236}">
                  <a16:creationId xmlns:a16="http://schemas.microsoft.com/office/drawing/2014/main" id="{D6D5BB63-E9C8-4331-A34F-63DA54CE053D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843;p31">
              <a:extLst>
                <a:ext uri="{FF2B5EF4-FFF2-40B4-BE49-F238E27FC236}">
                  <a16:creationId xmlns:a16="http://schemas.microsoft.com/office/drawing/2014/main" id="{56B4D0FE-0B68-4651-862A-D837ACDA9C6A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844;p31">
              <a:extLst>
                <a:ext uri="{FF2B5EF4-FFF2-40B4-BE49-F238E27FC236}">
                  <a16:creationId xmlns:a16="http://schemas.microsoft.com/office/drawing/2014/main" id="{FA30B55F-35FE-40D8-B3E2-2D17EA757012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845;p31">
              <a:extLst>
                <a:ext uri="{FF2B5EF4-FFF2-40B4-BE49-F238E27FC236}">
                  <a16:creationId xmlns:a16="http://schemas.microsoft.com/office/drawing/2014/main" id="{A66095BE-9040-4BC4-96DE-EEF05E80816B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846;p31">
              <a:extLst>
                <a:ext uri="{FF2B5EF4-FFF2-40B4-BE49-F238E27FC236}">
                  <a16:creationId xmlns:a16="http://schemas.microsoft.com/office/drawing/2014/main" id="{4DF5FF6C-A1B3-41C0-B596-203947FE8C36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847;p31">
              <a:extLst>
                <a:ext uri="{FF2B5EF4-FFF2-40B4-BE49-F238E27FC236}">
                  <a16:creationId xmlns:a16="http://schemas.microsoft.com/office/drawing/2014/main" id="{E2994D42-0494-415C-BFB6-8F9B9C5271E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848;p31">
              <a:extLst>
                <a:ext uri="{FF2B5EF4-FFF2-40B4-BE49-F238E27FC236}">
                  <a16:creationId xmlns:a16="http://schemas.microsoft.com/office/drawing/2014/main" id="{2CB66865-7714-4A34-AED9-41AD60932962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849;p31">
              <a:extLst>
                <a:ext uri="{FF2B5EF4-FFF2-40B4-BE49-F238E27FC236}">
                  <a16:creationId xmlns:a16="http://schemas.microsoft.com/office/drawing/2014/main" id="{253D56D8-124E-4040-8949-78C5C960F31C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850;p31">
              <a:extLst>
                <a:ext uri="{FF2B5EF4-FFF2-40B4-BE49-F238E27FC236}">
                  <a16:creationId xmlns:a16="http://schemas.microsoft.com/office/drawing/2014/main" id="{11AC130C-D146-4C24-8153-A67B24755EA6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851;p31">
              <a:extLst>
                <a:ext uri="{FF2B5EF4-FFF2-40B4-BE49-F238E27FC236}">
                  <a16:creationId xmlns:a16="http://schemas.microsoft.com/office/drawing/2014/main" id="{ED725F0D-AE8C-4C62-A1D0-28AED534EF28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852;p31">
              <a:extLst>
                <a:ext uri="{FF2B5EF4-FFF2-40B4-BE49-F238E27FC236}">
                  <a16:creationId xmlns:a16="http://schemas.microsoft.com/office/drawing/2014/main" id="{CA2B1D70-9BCE-4DD2-BA34-2E4009D1622F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853;p31">
              <a:extLst>
                <a:ext uri="{FF2B5EF4-FFF2-40B4-BE49-F238E27FC236}">
                  <a16:creationId xmlns:a16="http://schemas.microsoft.com/office/drawing/2014/main" id="{3686F475-F542-484B-BD08-AA494971535B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854;p31">
              <a:extLst>
                <a:ext uri="{FF2B5EF4-FFF2-40B4-BE49-F238E27FC236}">
                  <a16:creationId xmlns:a16="http://schemas.microsoft.com/office/drawing/2014/main" id="{9B6100B7-6F05-45AC-8A7F-2591A20F2D37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855;p31">
              <a:extLst>
                <a:ext uri="{FF2B5EF4-FFF2-40B4-BE49-F238E27FC236}">
                  <a16:creationId xmlns:a16="http://schemas.microsoft.com/office/drawing/2014/main" id="{FBE42FD0-1063-42E2-93F4-90B8AFA16845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856;p31">
              <a:extLst>
                <a:ext uri="{FF2B5EF4-FFF2-40B4-BE49-F238E27FC236}">
                  <a16:creationId xmlns:a16="http://schemas.microsoft.com/office/drawing/2014/main" id="{A37A6433-D788-40AE-971C-D6785D37767F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857;p31">
              <a:extLst>
                <a:ext uri="{FF2B5EF4-FFF2-40B4-BE49-F238E27FC236}">
                  <a16:creationId xmlns:a16="http://schemas.microsoft.com/office/drawing/2014/main" id="{6BECF98D-222B-44E1-B71A-8F18FBEB97A1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858;p31">
              <a:extLst>
                <a:ext uri="{FF2B5EF4-FFF2-40B4-BE49-F238E27FC236}">
                  <a16:creationId xmlns:a16="http://schemas.microsoft.com/office/drawing/2014/main" id="{EDF4639D-2DB4-47CE-A5BE-27276F8AC578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859;p31">
              <a:extLst>
                <a:ext uri="{FF2B5EF4-FFF2-40B4-BE49-F238E27FC236}">
                  <a16:creationId xmlns:a16="http://schemas.microsoft.com/office/drawing/2014/main" id="{83E5E880-58FD-4D05-B8FA-566B946D8E5A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860;p31">
              <a:extLst>
                <a:ext uri="{FF2B5EF4-FFF2-40B4-BE49-F238E27FC236}">
                  <a16:creationId xmlns:a16="http://schemas.microsoft.com/office/drawing/2014/main" id="{C0322238-07EC-4432-8801-45CE1D4E8280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861;p31">
              <a:extLst>
                <a:ext uri="{FF2B5EF4-FFF2-40B4-BE49-F238E27FC236}">
                  <a16:creationId xmlns:a16="http://schemas.microsoft.com/office/drawing/2014/main" id="{0C31480F-A1B1-4138-B3A2-6EB278349808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862;p31">
              <a:extLst>
                <a:ext uri="{FF2B5EF4-FFF2-40B4-BE49-F238E27FC236}">
                  <a16:creationId xmlns:a16="http://schemas.microsoft.com/office/drawing/2014/main" id="{C26D60C6-B75D-4FB2-A13E-6698FB2AA5E1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863;p31">
              <a:extLst>
                <a:ext uri="{FF2B5EF4-FFF2-40B4-BE49-F238E27FC236}">
                  <a16:creationId xmlns:a16="http://schemas.microsoft.com/office/drawing/2014/main" id="{D47CE1BA-EF2A-4F4F-9D13-6B4B80889B8B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864;p31">
              <a:extLst>
                <a:ext uri="{FF2B5EF4-FFF2-40B4-BE49-F238E27FC236}">
                  <a16:creationId xmlns:a16="http://schemas.microsoft.com/office/drawing/2014/main" id="{10BF39A8-F37E-402C-A722-6342F10028AA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865;p31">
              <a:extLst>
                <a:ext uri="{FF2B5EF4-FFF2-40B4-BE49-F238E27FC236}">
                  <a16:creationId xmlns:a16="http://schemas.microsoft.com/office/drawing/2014/main" id="{D9344192-6461-4248-A41D-B18E3BEB47E5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866;p31">
              <a:extLst>
                <a:ext uri="{FF2B5EF4-FFF2-40B4-BE49-F238E27FC236}">
                  <a16:creationId xmlns:a16="http://schemas.microsoft.com/office/drawing/2014/main" id="{F1E40478-ED2C-452D-9185-ED87A82F83FB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867;p31">
              <a:extLst>
                <a:ext uri="{FF2B5EF4-FFF2-40B4-BE49-F238E27FC236}">
                  <a16:creationId xmlns:a16="http://schemas.microsoft.com/office/drawing/2014/main" id="{6AA9C373-6F60-441F-8AD2-DE57CDB4570F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868;p31">
              <a:extLst>
                <a:ext uri="{FF2B5EF4-FFF2-40B4-BE49-F238E27FC236}">
                  <a16:creationId xmlns:a16="http://schemas.microsoft.com/office/drawing/2014/main" id="{4968CCF2-285E-41A5-B58C-67FB41B3F123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869;p31">
              <a:extLst>
                <a:ext uri="{FF2B5EF4-FFF2-40B4-BE49-F238E27FC236}">
                  <a16:creationId xmlns:a16="http://schemas.microsoft.com/office/drawing/2014/main" id="{AD4C47AE-5273-4305-BF12-9302A28AC40A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870;p31">
              <a:extLst>
                <a:ext uri="{FF2B5EF4-FFF2-40B4-BE49-F238E27FC236}">
                  <a16:creationId xmlns:a16="http://schemas.microsoft.com/office/drawing/2014/main" id="{D6944283-6516-4CA1-8CED-1AD3BE6908E7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871;p31">
              <a:extLst>
                <a:ext uri="{FF2B5EF4-FFF2-40B4-BE49-F238E27FC236}">
                  <a16:creationId xmlns:a16="http://schemas.microsoft.com/office/drawing/2014/main" id="{8DE273E1-308F-4261-A7B3-20BDB9394868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872;p31">
              <a:extLst>
                <a:ext uri="{FF2B5EF4-FFF2-40B4-BE49-F238E27FC236}">
                  <a16:creationId xmlns:a16="http://schemas.microsoft.com/office/drawing/2014/main" id="{A49D15BD-2B3E-4B02-A32F-FDEC8E9179F3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873;p31">
              <a:extLst>
                <a:ext uri="{FF2B5EF4-FFF2-40B4-BE49-F238E27FC236}">
                  <a16:creationId xmlns:a16="http://schemas.microsoft.com/office/drawing/2014/main" id="{9EAAC4BC-88D8-4FD6-B267-BCCDE04FFB2E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874;p31">
              <a:extLst>
                <a:ext uri="{FF2B5EF4-FFF2-40B4-BE49-F238E27FC236}">
                  <a16:creationId xmlns:a16="http://schemas.microsoft.com/office/drawing/2014/main" id="{1EF84D3F-E17B-4D61-A310-AD71B008FBA5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875;p31">
              <a:extLst>
                <a:ext uri="{FF2B5EF4-FFF2-40B4-BE49-F238E27FC236}">
                  <a16:creationId xmlns:a16="http://schemas.microsoft.com/office/drawing/2014/main" id="{2D79EBC2-B216-4287-A3FC-2F2010CB2A81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876;p31">
              <a:extLst>
                <a:ext uri="{FF2B5EF4-FFF2-40B4-BE49-F238E27FC236}">
                  <a16:creationId xmlns:a16="http://schemas.microsoft.com/office/drawing/2014/main" id="{90D0DCC2-BEB8-4805-8864-9B8157D6D9D0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877;p31">
              <a:extLst>
                <a:ext uri="{FF2B5EF4-FFF2-40B4-BE49-F238E27FC236}">
                  <a16:creationId xmlns:a16="http://schemas.microsoft.com/office/drawing/2014/main" id="{DDBF39D6-19E0-4C1B-B36D-97334BDFA9C1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878;p31">
              <a:extLst>
                <a:ext uri="{FF2B5EF4-FFF2-40B4-BE49-F238E27FC236}">
                  <a16:creationId xmlns:a16="http://schemas.microsoft.com/office/drawing/2014/main" id="{DA0AA242-2B2A-4216-BEC0-813A5A117F4E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879;p31">
              <a:extLst>
                <a:ext uri="{FF2B5EF4-FFF2-40B4-BE49-F238E27FC236}">
                  <a16:creationId xmlns:a16="http://schemas.microsoft.com/office/drawing/2014/main" id="{98D43C14-947B-4828-8F17-C940B26377D2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880;p31">
              <a:extLst>
                <a:ext uri="{FF2B5EF4-FFF2-40B4-BE49-F238E27FC236}">
                  <a16:creationId xmlns:a16="http://schemas.microsoft.com/office/drawing/2014/main" id="{5222CF1F-77B6-4959-8DE9-292BB4779DAD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881;p31">
              <a:extLst>
                <a:ext uri="{FF2B5EF4-FFF2-40B4-BE49-F238E27FC236}">
                  <a16:creationId xmlns:a16="http://schemas.microsoft.com/office/drawing/2014/main" id="{50419D18-CC71-44FC-8EBE-8666CAB7D413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4" name="TextBox 133">
            <a:extLst>
              <a:ext uri="{FF2B5EF4-FFF2-40B4-BE49-F238E27FC236}">
                <a16:creationId xmlns:a16="http://schemas.microsoft.com/office/drawing/2014/main" id="{23418162-C26E-4370-9D2F-33E57C0A0B7E}"/>
              </a:ext>
            </a:extLst>
          </p:cNvPr>
          <p:cNvSpPr txBox="1"/>
          <p:nvPr userDrawn="1"/>
        </p:nvSpPr>
        <p:spPr>
          <a:xfrm>
            <a:off x="7514755" y="6517885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709266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bg>
      <p:bgPr>
        <a:solidFill>
          <a:srgbClr val="E3AB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8CB28D7-CB5E-42A4-AC1B-49E9F84E1AA8}"/>
              </a:ext>
            </a:extLst>
          </p:cNvPr>
          <p:cNvSpPr/>
          <p:nvPr userDrawn="1"/>
        </p:nvSpPr>
        <p:spPr>
          <a:xfrm>
            <a:off x="212651" y="202019"/>
            <a:ext cx="11738344" cy="6507125"/>
          </a:xfrm>
          <a:custGeom>
            <a:avLst/>
            <a:gdLst>
              <a:gd name="connsiteX0" fmla="*/ 0 w 11738344"/>
              <a:gd name="connsiteY0" fmla="*/ 0 h 6507125"/>
              <a:gd name="connsiteX1" fmla="*/ 586917 w 11738344"/>
              <a:gd name="connsiteY1" fmla="*/ 0 h 6507125"/>
              <a:gd name="connsiteX2" fmla="*/ 939068 w 11738344"/>
              <a:gd name="connsiteY2" fmla="*/ 0 h 6507125"/>
              <a:gd name="connsiteX3" fmla="*/ 1525985 w 11738344"/>
              <a:gd name="connsiteY3" fmla="*/ 0 h 6507125"/>
              <a:gd name="connsiteX4" fmla="*/ 1760752 w 11738344"/>
              <a:gd name="connsiteY4" fmla="*/ 0 h 6507125"/>
              <a:gd name="connsiteX5" fmla="*/ 2347669 w 11738344"/>
              <a:gd name="connsiteY5" fmla="*/ 0 h 6507125"/>
              <a:gd name="connsiteX6" fmla="*/ 3051969 w 11738344"/>
              <a:gd name="connsiteY6" fmla="*/ 0 h 6507125"/>
              <a:gd name="connsiteX7" fmla="*/ 3521503 w 11738344"/>
              <a:gd name="connsiteY7" fmla="*/ 0 h 6507125"/>
              <a:gd name="connsiteX8" fmla="*/ 3756270 w 11738344"/>
              <a:gd name="connsiteY8" fmla="*/ 0 h 6507125"/>
              <a:gd name="connsiteX9" fmla="*/ 4577954 w 11738344"/>
              <a:gd name="connsiteY9" fmla="*/ 0 h 6507125"/>
              <a:gd name="connsiteX10" fmla="*/ 5164871 w 11738344"/>
              <a:gd name="connsiteY10" fmla="*/ 0 h 6507125"/>
              <a:gd name="connsiteX11" fmla="*/ 5751789 w 11738344"/>
              <a:gd name="connsiteY11" fmla="*/ 0 h 6507125"/>
              <a:gd name="connsiteX12" fmla="*/ 6221322 w 11738344"/>
              <a:gd name="connsiteY12" fmla="*/ 0 h 6507125"/>
              <a:gd name="connsiteX13" fmla="*/ 7043006 w 11738344"/>
              <a:gd name="connsiteY13" fmla="*/ 0 h 6507125"/>
              <a:gd name="connsiteX14" fmla="*/ 7277773 w 11738344"/>
              <a:gd name="connsiteY14" fmla="*/ 0 h 6507125"/>
              <a:gd name="connsiteX15" fmla="*/ 7629924 w 11738344"/>
              <a:gd name="connsiteY15" fmla="*/ 0 h 6507125"/>
              <a:gd name="connsiteX16" fmla="*/ 8216841 w 11738344"/>
              <a:gd name="connsiteY16" fmla="*/ 0 h 6507125"/>
              <a:gd name="connsiteX17" fmla="*/ 9038525 w 11738344"/>
              <a:gd name="connsiteY17" fmla="*/ 0 h 6507125"/>
              <a:gd name="connsiteX18" fmla="*/ 9273292 w 11738344"/>
              <a:gd name="connsiteY18" fmla="*/ 0 h 6507125"/>
              <a:gd name="connsiteX19" fmla="*/ 9742826 w 11738344"/>
              <a:gd name="connsiteY19" fmla="*/ 0 h 6507125"/>
              <a:gd name="connsiteX20" fmla="*/ 10564510 w 11738344"/>
              <a:gd name="connsiteY20" fmla="*/ 0 h 6507125"/>
              <a:gd name="connsiteX21" fmla="*/ 11151427 w 11738344"/>
              <a:gd name="connsiteY21" fmla="*/ 0 h 6507125"/>
              <a:gd name="connsiteX22" fmla="*/ 11738344 w 11738344"/>
              <a:gd name="connsiteY22" fmla="*/ 0 h 6507125"/>
              <a:gd name="connsiteX23" fmla="*/ 11738344 w 11738344"/>
              <a:gd name="connsiteY23" fmla="*/ 721699 h 6507125"/>
              <a:gd name="connsiteX24" fmla="*/ 11738344 w 11738344"/>
              <a:gd name="connsiteY24" fmla="*/ 1183114 h 6507125"/>
              <a:gd name="connsiteX25" fmla="*/ 11738344 w 11738344"/>
              <a:gd name="connsiteY25" fmla="*/ 1644528 h 6507125"/>
              <a:gd name="connsiteX26" fmla="*/ 11738344 w 11738344"/>
              <a:gd name="connsiteY26" fmla="*/ 2236085 h 6507125"/>
              <a:gd name="connsiteX27" fmla="*/ 11738344 w 11738344"/>
              <a:gd name="connsiteY27" fmla="*/ 2827642 h 6507125"/>
              <a:gd name="connsiteX28" fmla="*/ 11738344 w 11738344"/>
              <a:gd name="connsiteY28" fmla="*/ 3223985 h 6507125"/>
              <a:gd name="connsiteX29" fmla="*/ 11738344 w 11738344"/>
              <a:gd name="connsiteY29" fmla="*/ 3815541 h 6507125"/>
              <a:gd name="connsiteX30" fmla="*/ 11738344 w 11738344"/>
              <a:gd name="connsiteY30" fmla="*/ 4537241 h 6507125"/>
              <a:gd name="connsiteX31" fmla="*/ 11738344 w 11738344"/>
              <a:gd name="connsiteY31" fmla="*/ 4998655 h 6507125"/>
              <a:gd name="connsiteX32" fmla="*/ 11738344 w 11738344"/>
              <a:gd name="connsiteY32" fmla="*/ 5394998 h 6507125"/>
              <a:gd name="connsiteX33" fmla="*/ 11738344 w 11738344"/>
              <a:gd name="connsiteY33" fmla="*/ 5986555 h 6507125"/>
              <a:gd name="connsiteX34" fmla="*/ 11738344 w 11738344"/>
              <a:gd name="connsiteY34" fmla="*/ 6507125 h 6507125"/>
              <a:gd name="connsiteX35" fmla="*/ 11034043 w 11738344"/>
              <a:gd name="connsiteY35" fmla="*/ 6507125 h 6507125"/>
              <a:gd name="connsiteX36" fmla="*/ 10799276 w 11738344"/>
              <a:gd name="connsiteY36" fmla="*/ 6507125 h 6507125"/>
              <a:gd name="connsiteX37" fmla="*/ 10094976 w 11738344"/>
              <a:gd name="connsiteY37" fmla="*/ 6507125 h 6507125"/>
              <a:gd name="connsiteX38" fmla="*/ 9860209 w 11738344"/>
              <a:gd name="connsiteY38" fmla="*/ 6507125 h 6507125"/>
              <a:gd name="connsiteX39" fmla="*/ 9155908 w 11738344"/>
              <a:gd name="connsiteY39" fmla="*/ 6507125 h 6507125"/>
              <a:gd name="connsiteX40" fmla="*/ 8803758 w 11738344"/>
              <a:gd name="connsiteY40" fmla="*/ 6507125 h 6507125"/>
              <a:gd name="connsiteX41" fmla="*/ 8334224 w 11738344"/>
              <a:gd name="connsiteY41" fmla="*/ 6507125 h 6507125"/>
              <a:gd name="connsiteX42" fmla="*/ 8099457 w 11738344"/>
              <a:gd name="connsiteY42" fmla="*/ 6507125 h 6507125"/>
              <a:gd name="connsiteX43" fmla="*/ 7629924 w 11738344"/>
              <a:gd name="connsiteY43" fmla="*/ 6507125 h 6507125"/>
              <a:gd name="connsiteX44" fmla="*/ 6808240 w 11738344"/>
              <a:gd name="connsiteY44" fmla="*/ 6507125 h 6507125"/>
              <a:gd name="connsiteX45" fmla="*/ 6573473 w 11738344"/>
              <a:gd name="connsiteY45" fmla="*/ 6507125 h 6507125"/>
              <a:gd name="connsiteX46" fmla="*/ 5869172 w 11738344"/>
              <a:gd name="connsiteY46" fmla="*/ 6507125 h 6507125"/>
              <a:gd name="connsiteX47" fmla="*/ 5282255 w 11738344"/>
              <a:gd name="connsiteY47" fmla="*/ 6507125 h 6507125"/>
              <a:gd name="connsiteX48" fmla="*/ 4930104 w 11738344"/>
              <a:gd name="connsiteY48" fmla="*/ 6507125 h 6507125"/>
              <a:gd name="connsiteX49" fmla="*/ 4577954 w 11738344"/>
              <a:gd name="connsiteY49" fmla="*/ 6507125 h 6507125"/>
              <a:gd name="connsiteX50" fmla="*/ 4108420 w 11738344"/>
              <a:gd name="connsiteY50" fmla="*/ 6507125 h 6507125"/>
              <a:gd name="connsiteX51" fmla="*/ 3521503 w 11738344"/>
              <a:gd name="connsiteY51" fmla="*/ 6507125 h 6507125"/>
              <a:gd name="connsiteX52" fmla="*/ 2699819 w 11738344"/>
              <a:gd name="connsiteY52" fmla="*/ 6507125 h 6507125"/>
              <a:gd name="connsiteX53" fmla="*/ 1995518 w 11738344"/>
              <a:gd name="connsiteY53" fmla="*/ 6507125 h 6507125"/>
              <a:gd name="connsiteX54" fmla="*/ 1760752 w 11738344"/>
              <a:gd name="connsiteY54" fmla="*/ 6507125 h 6507125"/>
              <a:gd name="connsiteX55" fmla="*/ 939068 w 11738344"/>
              <a:gd name="connsiteY55" fmla="*/ 6507125 h 6507125"/>
              <a:gd name="connsiteX56" fmla="*/ 0 w 11738344"/>
              <a:gd name="connsiteY56" fmla="*/ 6507125 h 6507125"/>
              <a:gd name="connsiteX57" fmla="*/ 0 w 11738344"/>
              <a:gd name="connsiteY57" fmla="*/ 5785426 h 6507125"/>
              <a:gd name="connsiteX58" fmla="*/ 0 w 11738344"/>
              <a:gd name="connsiteY58" fmla="*/ 5128798 h 6507125"/>
              <a:gd name="connsiteX59" fmla="*/ 0 w 11738344"/>
              <a:gd name="connsiteY59" fmla="*/ 4537241 h 6507125"/>
              <a:gd name="connsiteX60" fmla="*/ 0 w 11738344"/>
              <a:gd name="connsiteY60" fmla="*/ 3880613 h 6507125"/>
              <a:gd name="connsiteX61" fmla="*/ 0 w 11738344"/>
              <a:gd name="connsiteY61" fmla="*/ 3158913 h 6507125"/>
              <a:gd name="connsiteX62" fmla="*/ 0 w 11738344"/>
              <a:gd name="connsiteY62" fmla="*/ 2437214 h 6507125"/>
              <a:gd name="connsiteX63" fmla="*/ 0 w 11738344"/>
              <a:gd name="connsiteY63" fmla="*/ 1715515 h 6507125"/>
              <a:gd name="connsiteX64" fmla="*/ 0 w 11738344"/>
              <a:gd name="connsiteY64" fmla="*/ 1319172 h 6507125"/>
              <a:gd name="connsiteX65" fmla="*/ 0 w 11738344"/>
              <a:gd name="connsiteY65" fmla="*/ 662544 h 6507125"/>
              <a:gd name="connsiteX66" fmla="*/ 0 w 11738344"/>
              <a:gd name="connsiteY66" fmla="*/ 0 h 6507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11738344" h="6507125" fill="none" extrusionOk="0">
                <a:moveTo>
                  <a:pt x="0" y="0"/>
                </a:moveTo>
                <a:cubicBezTo>
                  <a:pt x="193893" y="-53522"/>
                  <a:pt x="463900" y="48166"/>
                  <a:pt x="586917" y="0"/>
                </a:cubicBezTo>
                <a:cubicBezTo>
                  <a:pt x="709934" y="-48166"/>
                  <a:pt x="764999" y="37996"/>
                  <a:pt x="939068" y="0"/>
                </a:cubicBezTo>
                <a:cubicBezTo>
                  <a:pt x="1113137" y="-37996"/>
                  <a:pt x="1272302" y="9191"/>
                  <a:pt x="1525985" y="0"/>
                </a:cubicBezTo>
                <a:cubicBezTo>
                  <a:pt x="1779668" y="-9191"/>
                  <a:pt x="1703800" y="12915"/>
                  <a:pt x="1760752" y="0"/>
                </a:cubicBezTo>
                <a:cubicBezTo>
                  <a:pt x="1817704" y="-12915"/>
                  <a:pt x="2219250" y="17278"/>
                  <a:pt x="2347669" y="0"/>
                </a:cubicBezTo>
                <a:cubicBezTo>
                  <a:pt x="2476088" y="-17278"/>
                  <a:pt x="2906879" y="15114"/>
                  <a:pt x="3051969" y="0"/>
                </a:cubicBezTo>
                <a:cubicBezTo>
                  <a:pt x="3197059" y="-15114"/>
                  <a:pt x="3335226" y="47513"/>
                  <a:pt x="3521503" y="0"/>
                </a:cubicBezTo>
                <a:cubicBezTo>
                  <a:pt x="3707780" y="-47513"/>
                  <a:pt x="3669854" y="22779"/>
                  <a:pt x="3756270" y="0"/>
                </a:cubicBezTo>
                <a:cubicBezTo>
                  <a:pt x="3842686" y="-22779"/>
                  <a:pt x="4217773" y="11409"/>
                  <a:pt x="4577954" y="0"/>
                </a:cubicBezTo>
                <a:cubicBezTo>
                  <a:pt x="4938135" y="-11409"/>
                  <a:pt x="4970109" y="43871"/>
                  <a:pt x="5164871" y="0"/>
                </a:cubicBezTo>
                <a:cubicBezTo>
                  <a:pt x="5359633" y="-43871"/>
                  <a:pt x="5537198" y="17907"/>
                  <a:pt x="5751789" y="0"/>
                </a:cubicBezTo>
                <a:cubicBezTo>
                  <a:pt x="5966380" y="-17907"/>
                  <a:pt x="6096392" y="45142"/>
                  <a:pt x="6221322" y="0"/>
                </a:cubicBezTo>
                <a:cubicBezTo>
                  <a:pt x="6346252" y="-45142"/>
                  <a:pt x="6799085" y="67265"/>
                  <a:pt x="7043006" y="0"/>
                </a:cubicBezTo>
                <a:cubicBezTo>
                  <a:pt x="7286927" y="-67265"/>
                  <a:pt x="7173785" y="927"/>
                  <a:pt x="7277773" y="0"/>
                </a:cubicBezTo>
                <a:cubicBezTo>
                  <a:pt x="7381761" y="-927"/>
                  <a:pt x="7490336" y="8535"/>
                  <a:pt x="7629924" y="0"/>
                </a:cubicBezTo>
                <a:cubicBezTo>
                  <a:pt x="7769512" y="-8535"/>
                  <a:pt x="8023133" y="16918"/>
                  <a:pt x="8216841" y="0"/>
                </a:cubicBezTo>
                <a:cubicBezTo>
                  <a:pt x="8410549" y="-16918"/>
                  <a:pt x="8814563" y="56057"/>
                  <a:pt x="9038525" y="0"/>
                </a:cubicBezTo>
                <a:cubicBezTo>
                  <a:pt x="9262487" y="-56057"/>
                  <a:pt x="9219318" y="11550"/>
                  <a:pt x="9273292" y="0"/>
                </a:cubicBezTo>
                <a:cubicBezTo>
                  <a:pt x="9327266" y="-11550"/>
                  <a:pt x="9524285" y="54368"/>
                  <a:pt x="9742826" y="0"/>
                </a:cubicBezTo>
                <a:cubicBezTo>
                  <a:pt x="9961367" y="-54368"/>
                  <a:pt x="10315185" y="8251"/>
                  <a:pt x="10564510" y="0"/>
                </a:cubicBezTo>
                <a:cubicBezTo>
                  <a:pt x="10813835" y="-8251"/>
                  <a:pt x="10939532" y="59894"/>
                  <a:pt x="11151427" y="0"/>
                </a:cubicBezTo>
                <a:cubicBezTo>
                  <a:pt x="11363322" y="-59894"/>
                  <a:pt x="11609776" y="64994"/>
                  <a:pt x="11738344" y="0"/>
                </a:cubicBezTo>
                <a:cubicBezTo>
                  <a:pt x="11801788" y="212046"/>
                  <a:pt x="11737744" y="488839"/>
                  <a:pt x="11738344" y="721699"/>
                </a:cubicBezTo>
                <a:cubicBezTo>
                  <a:pt x="11738944" y="954559"/>
                  <a:pt x="11712416" y="1073711"/>
                  <a:pt x="11738344" y="1183114"/>
                </a:cubicBezTo>
                <a:cubicBezTo>
                  <a:pt x="11764272" y="1292518"/>
                  <a:pt x="11693621" y="1487929"/>
                  <a:pt x="11738344" y="1644528"/>
                </a:cubicBezTo>
                <a:cubicBezTo>
                  <a:pt x="11783067" y="1801127"/>
                  <a:pt x="11703009" y="2055674"/>
                  <a:pt x="11738344" y="2236085"/>
                </a:cubicBezTo>
                <a:cubicBezTo>
                  <a:pt x="11773679" y="2416496"/>
                  <a:pt x="11673979" y="2661380"/>
                  <a:pt x="11738344" y="2827642"/>
                </a:cubicBezTo>
                <a:cubicBezTo>
                  <a:pt x="11802709" y="2993904"/>
                  <a:pt x="11705654" y="3065710"/>
                  <a:pt x="11738344" y="3223985"/>
                </a:cubicBezTo>
                <a:cubicBezTo>
                  <a:pt x="11771034" y="3382260"/>
                  <a:pt x="11728644" y="3559281"/>
                  <a:pt x="11738344" y="3815541"/>
                </a:cubicBezTo>
                <a:cubicBezTo>
                  <a:pt x="11748044" y="4071801"/>
                  <a:pt x="11660229" y="4277915"/>
                  <a:pt x="11738344" y="4537241"/>
                </a:cubicBezTo>
                <a:cubicBezTo>
                  <a:pt x="11816459" y="4796567"/>
                  <a:pt x="11733753" y="4796994"/>
                  <a:pt x="11738344" y="4998655"/>
                </a:cubicBezTo>
                <a:cubicBezTo>
                  <a:pt x="11742935" y="5200316"/>
                  <a:pt x="11719250" y="5308582"/>
                  <a:pt x="11738344" y="5394998"/>
                </a:cubicBezTo>
                <a:cubicBezTo>
                  <a:pt x="11757438" y="5481414"/>
                  <a:pt x="11699476" y="5736459"/>
                  <a:pt x="11738344" y="5986555"/>
                </a:cubicBezTo>
                <a:cubicBezTo>
                  <a:pt x="11777212" y="6236651"/>
                  <a:pt x="11708423" y="6334874"/>
                  <a:pt x="11738344" y="6507125"/>
                </a:cubicBezTo>
                <a:cubicBezTo>
                  <a:pt x="11478827" y="6561764"/>
                  <a:pt x="11355604" y="6489109"/>
                  <a:pt x="11034043" y="6507125"/>
                </a:cubicBezTo>
                <a:cubicBezTo>
                  <a:pt x="10712482" y="6525141"/>
                  <a:pt x="10886680" y="6497141"/>
                  <a:pt x="10799276" y="6507125"/>
                </a:cubicBezTo>
                <a:cubicBezTo>
                  <a:pt x="10711872" y="6517109"/>
                  <a:pt x="10265533" y="6502056"/>
                  <a:pt x="10094976" y="6507125"/>
                </a:cubicBezTo>
                <a:cubicBezTo>
                  <a:pt x="9924419" y="6512194"/>
                  <a:pt x="9975231" y="6494613"/>
                  <a:pt x="9860209" y="6507125"/>
                </a:cubicBezTo>
                <a:cubicBezTo>
                  <a:pt x="9745187" y="6519637"/>
                  <a:pt x="9465544" y="6493149"/>
                  <a:pt x="9155908" y="6507125"/>
                </a:cubicBezTo>
                <a:cubicBezTo>
                  <a:pt x="8846272" y="6521101"/>
                  <a:pt x="8884191" y="6495076"/>
                  <a:pt x="8803758" y="6507125"/>
                </a:cubicBezTo>
                <a:cubicBezTo>
                  <a:pt x="8723325" y="6519174"/>
                  <a:pt x="8508753" y="6467331"/>
                  <a:pt x="8334224" y="6507125"/>
                </a:cubicBezTo>
                <a:cubicBezTo>
                  <a:pt x="8159695" y="6546919"/>
                  <a:pt x="8211920" y="6481971"/>
                  <a:pt x="8099457" y="6507125"/>
                </a:cubicBezTo>
                <a:cubicBezTo>
                  <a:pt x="7986994" y="6532279"/>
                  <a:pt x="7760338" y="6491342"/>
                  <a:pt x="7629924" y="6507125"/>
                </a:cubicBezTo>
                <a:cubicBezTo>
                  <a:pt x="7499510" y="6522908"/>
                  <a:pt x="7068285" y="6502086"/>
                  <a:pt x="6808240" y="6507125"/>
                </a:cubicBezTo>
                <a:cubicBezTo>
                  <a:pt x="6548195" y="6512164"/>
                  <a:pt x="6642810" y="6498574"/>
                  <a:pt x="6573473" y="6507125"/>
                </a:cubicBezTo>
                <a:cubicBezTo>
                  <a:pt x="6504136" y="6515676"/>
                  <a:pt x="6038855" y="6438771"/>
                  <a:pt x="5869172" y="6507125"/>
                </a:cubicBezTo>
                <a:cubicBezTo>
                  <a:pt x="5699489" y="6575479"/>
                  <a:pt x="5566362" y="6496885"/>
                  <a:pt x="5282255" y="6507125"/>
                </a:cubicBezTo>
                <a:cubicBezTo>
                  <a:pt x="4998148" y="6517365"/>
                  <a:pt x="5039221" y="6465905"/>
                  <a:pt x="4930104" y="6507125"/>
                </a:cubicBezTo>
                <a:cubicBezTo>
                  <a:pt x="4820987" y="6548345"/>
                  <a:pt x="4723325" y="6493648"/>
                  <a:pt x="4577954" y="6507125"/>
                </a:cubicBezTo>
                <a:cubicBezTo>
                  <a:pt x="4432583" y="6520602"/>
                  <a:pt x="4240580" y="6477186"/>
                  <a:pt x="4108420" y="6507125"/>
                </a:cubicBezTo>
                <a:cubicBezTo>
                  <a:pt x="3976260" y="6537064"/>
                  <a:pt x="3729849" y="6485756"/>
                  <a:pt x="3521503" y="6507125"/>
                </a:cubicBezTo>
                <a:cubicBezTo>
                  <a:pt x="3313157" y="6528494"/>
                  <a:pt x="2978184" y="6440521"/>
                  <a:pt x="2699819" y="6507125"/>
                </a:cubicBezTo>
                <a:cubicBezTo>
                  <a:pt x="2421454" y="6573729"/>
                  <a:pt x="2296956" y="6495816"/>
                  <a:pt x="1995518" y="6507125"/>
                </a:cubicBezTo>
                <a:cubicBezTo>
                  <a:pt x="1694080" y="6518434"/>
                  <a:pt x="1872133" y="6498123"/>
                  <a:pt x="1760752" y="6507125"/>
                </a:cubicBezTo>
                <a:cubicBezTo>
                  <a:pt x="1649371" y="6516127"/>
                  <a:pt x="1240399" y="6475880"/>
                  <a:pt x="939068" y="6507125"/>
                </a:cubicBezTo>
                <a:cubicBezTo>
                  <a:pt x="637737" y="6538370"/>
                  <a:pt x="388381" y="6477070"/>
                  <a:pt x="0" y="6507125"/>
                </a:cubicBezTo>
                <a:cubicBezTo>
                  <a:pt x="-47939" y="6337479"/>
                  <a:pt x="879" y="6060669"/>
                  <a:pt x="0" y="5785426"/>
                </a:cubicBezTo>
                <a:cubicBezTo>
                  <a:pt x="-879" y="5510183"/>
                  <a:pt x="581" y="5359991"/>
                  <a:pt x="0" y="5128798"/>
                </a:cubicBezTo>
                <a:cubicBezTo>
                  <a:pt x="-581" y="4897605"/>
                  <a:pt x="45467" y="4828334"/>
                  <a:pt x="0" y="4537241"/>
                </a:cubicBezTo>
                <a:cubicBezTo>
                  <a:pt x="-45467" y="4246148"/>
                  <a:pt x="61308" y="4034246"/>
                  <a:pt x="0" y="3880613"/>
                </a:cubicBezTo>
                <a:cubicBezTo>
                  <a:pt x="-61308" y="3726980"/>
                  <a:pt x="34030" y="3322956"/>
                  <a:pt x="0" y="3158913"/>
                </a:cubicBezTo>
                <a:cubicBezTo>
                  <a:pt x="-34030" y="2994870"/>
                  <a:pt x="80763" y="2717371"/>
                  <a:pt x="0" y="2437214"/>
                </a:cubicBezTo>
                <a:cubicBezTo>
                  <a:pt x="-80763" y="2157057"/>
                  <a:pt x="74414" y="2065681"/>
                  <a:pt x="0" y="1715515"/>
                </a:cubicBezTo>
                <a:cubicBezTo>
                  <a:pt x="-74414" y="1365349"/>
                  <a:pt x="34380" y="1412605"/>
                  <a:pt x="0" y="1319172"/>
                </a:cubicBezTo>
                <a:cubicBezTo>
                  <a:pt x="-34380" y="1225739"/>
                  <a:pt x="32469" y="795736"/>
                  <a:pt x="0" y="662544"/>
                </a:cubicBezTo>
                <a:cubicBezTo>
                  <a:pt x="-32469" y="529352"/>
                  <a:pt x="3735" y="263522"/>
                  <a:pt x="0" y="0"/>
                </a:cubicBezTo>
                <a:close/>
              </a:path>
              <a:path w="11738344" h="6507125" stroke="0" extrusionOk="0">
                <a:moveTo>
                  <a:pt x="0" y="0"/>
                </a:moveTo>
                <a:cubicBezTo>
                  <a:pt x="173958" y="-35120"/>
                  <a:pt x="364388" y="21400"/>
                  <a:pt x="586917" y="0"/>
                </a:cubicBezTo>
                <a:cubicBezTo>
                  <a:pt x="809446" y="-21400"/>
                  <a:pt x="772431" y="40444"/>
                  <a:pt x="939068" y="0"/>
                </a:cubicBezTo>
                <a:cubicBezTo>
                  <a:pt x="1105705" y="-40444"/>
                  <a:pt x="1060336" y="17590"/>
                  <a:pt x="1173834" y="0"/>
                </a:cubicBezTo>
                <a:cubicBezTo>
                  <a:pt x="1287332" y="-17590"/>
                  <a:pt x="1318549" y="16589"/>
                  <a:pt x="1408601" y="0"/>
                </a:cubicBezTo>
                <a:cubicBezTo>
                  <a:pt x="1498653" y="-16589"/>
                  <a:pt x="1785989" y="60612"/>
                  <a:pt x="1995518" y="0"/>
                </a:cubicBezTo>
                <a:cubicBezTo>
                  <a:pt x="2205047" y="-60612"/>
                  <a:pt x="2296353" y="59266"/>
                  <a:pt x="2582436" y="0"/>
                </a:cubicBezTo>
                <a:cubicBezTo>
                  <a:pt x="2868519" y="-59266"/>
                  <a:pt x="2862706" y="48799"/>
                  <a:pt x="3051969" y="0"/>
                </a:cubicBezTo>
                <a:cubicBezTo>
                  <a:pt x="3241232" y="-48799"/>
                  <a:pt x="3512635" y="60599"/>
                  <a:pt x="3638887" y="0"/>
                </a:cubicBezTo>
                <a:cubicBezTo>
                  <a:pt x="3765139" y="-60599"/>
                  <a:pt x="3923707" y="15178"/>
                  <a:pt x="4108420" y="0"/>
                </a:cubicBezTo>
                <a:cubicBezTo>
                  <a:pt x="4293133" y="-15178"/>
                  <a:pt x="4277880" y="17966"/>
                  <a:pt x="4343187" y="0"/>
                </a:cubicBezTo>
                <a:cubicBezTo>
                  <a:pt x="4408494" y="-17966"/>
                  <a:pt x="4582634" y="22799"/>
                  <a:pt x="4695338" y="0"/>
                </a:cubicBezTo>
                <a:cubicBezTo>
                  <a:pt x="4808042" y="-22799"/>
                  <a:pt x="5335945" y="38821"/>
                  <a:pt x="5517022" y="0"/>
                </a:cubicBezTo>
                <a:cubicBezTo>
                  <a:pt x="5698099" y="-38821"/>
                  <a:pt x="5766610" y="35566"/>
                  <a:pt x="5986555" y="0"/>
                </a:cubicBezTo>
                <a:cubicBezTo>
                  <a:pt x="6206500" y="-35566"/>
                  <a:pt x="6203895" y="19904"/>
                  <a:pt x="6338706" y="0"/>
                </a:cubicBezTo>
                <a:cubicBezTo>
                  <a:pt x="6473517" y="-19904"/>
                  <a:pt x="6653113" y="68070"/>
                  <a:pt x="6925623" y="0"/>
                </a:cubicBezTo>
                <a:cubicBezTo>
                  <a:pt x="7198133" y="-68070"/>
                  <a:pt x="7197960" y="16182"/>
                  <a:pt x="7277773" y="0"/>
                </a:cubicBezTo>
                <a:cubicBezTo>
                  <a:pt x="7357586" y="-16182"/>
                  <a:pt x="7733864" y="5492"/>
                  <a:pt x="7982074" y="0"/>
                </a:cubicBezTo>
                <a:cubicBezTo>
                  <a:pt x="8230284" y="-5492"/>
                  <a:pt x="8115232" y="12010"/>
                  <a:pt x="8216841" y="0"/>
                </a:cubicBezTo>
                <a:cubicBezTo>
                  <a:pt x="8318450" y="-12010"/>
                  <a:pt x="8383617" y="13899"/>
                  <a:pt x="8451608" y="0"/>
                </a:cubicBezTo>
                <a:cubicBezTo>
                  <a:pt x="8519599" y="-13899"/>
                  <a:pt x="8868654" y="41846"/>
                  <a:pt x="9155908" y="0"/>
                </a:cubicBezTo>
                <a:cubicBezTo>
                  <a:pt x="9443162" y="-41846"/>
                  <a:pt x="9583439" y="13929"/>
                  <a:pt x="9860209" y="0"/>
                </a:cubicBezTo>
                <a:cubicBezTo>
                  <a:pt x="10136979" y="-13929"/>
                  <a:pt x="9993296" y="22162"/>
                  <a:pt x="10094976" y="0"/>
                </a:cubicBezTo>
                <a:cubicBezTo>
                  <a:pt x="10196656" y="-22162"/>
                  <a:pt x="10442256" y="29850"/>
                  <a:pt x="10681893" y="0"/>
                </a:cubicBezTo>
                <a:cubicBezTo>
                  <a:pt x="10921530" y="-29850"/>
                  <a:pt x="10815120" y="25327"/>
                  <a:pt x="10916660" y="0"/>
                </a:cubicBezTo>
                <a:cubicBezTo>
                  <a:pt x="11018200" y="-25327"/>
                  <a:pt x="11478417" y="95792"/>
                  <a:pt x="11738344" y="0"/>
                </a:cubicBezTo>
                <a:cubicBezTo>
                  <a:pt x="11764798" y="249704"/>
                  <a:pt x="11736494" y="384548"/>
                  <a:pt x="11738344" y="591557"/>
                </a:cubicBezTo>
                <a:cubicBezTo>
                  <a:pt x="11740194" y="798566"/>
                  <a:pt x="11722809" y="866102"/>
                  <a:pt x="11738344" y="987900"/>
                </a:cubicBezTo>
                <a:cubicBezTo>
                  <a:pt x="11753879" y="1109698"/>
                  <a:pt x="11685233" y="1344087"/>
                  <a:pt x="11738344" y="1514385"/>
                </a:cubicBezTo>
                <a:cubicBezTo>
                  <a:pt x="11791455" y="1684683"/>
                  <a:pt x="11711044" y="1762913"/>
                  <a:pt x="11738344" y="1975800"/>
                </a:cubicBezTo>
                <a:cubicBezTo>
                  <a:pt x="11765644" y="2188687"/>
                  <a:pt x="11699886" y="2274464"/>
                  <a:pt x="11738344" y="2502285"/>
                </a:cubicBezTo>
                <a:cubicBezTo>
                  <a:pt x="11776802" y="2730106"/>
                  <a:pt x="11695385" y="2995182"/>
                  <a:pt x="11738344" y="3223985"/>
                </a:cubicBezTo>
                <a:cubicBezTo>
                  <a:pt x="11781303" y="3452788"/>
                  <a:pt x="11700748" y="3463165"/>
                  <a:pt x="11738344" y="3620328"/>
                </a:cubicBezTo>
                <a:cubicBezTo>
                  <a:pt x="11775940" y="3777491"/>
                  <a:pt x="11707001" y="4043633"/>
                  <a:pt x="11738344" y="4342027"/>
                </a:cubicBezTo>
                <a:cubicBezTo>
                  <a:pt x="11769687" y="4640421"/>
                  <a:pt x="11729213" y="4583818"/>
                  <a:pt x="11738344" y="4738370"/>
                </a:cubicBezTo>
                <a:cubicBezTo>
                  <a:pt x="11747475" y="4892922"/>
                  <a:pt x="11733578" y="4965083"/>
                  <a:pt x="11738344" y="5134713"/>
                </a:cubicBezTo>
                <a:cubicBezTo>
                  <a:pt x="11743110" y="5304343"/>
                  <a:pt x="11662322" y="5553418"/>
                  <a:pt x="11738344" y="5791341"/>
                </a:cubicBezTo>
                <a:cubicBezTo>
                  <a:pt x="11814366" y="6029264"/>
                  <a:pt x="11713020" y="6176136"/>
                  <a:pt x="11738344" y="6507125"/>
                </a:cubicBezTo>
                <a:cubicBezTo>
                  <a:pt x="11547327" y="6548973"/>
                  <a:pt x="11498077" y="6493046"/>
                  <a:pt x="11268810" y="6507125"/>
                </a:cubicBezTo>
                <a:cubicBezTo>
                  <a:pt x="11039543" y="6521204"/>
                  <a:pt x="11107069" y="6502334"/>
                  <a:pt x="11034043" y="6507125"/>
                </a:cubicBezTo>
                <a:cubicBezTo>
                  <a:pt x="10961017" y="6511916"/>
                  <a:pt x="10683932" y="6506699"/>
                  <a:pt x="10564510" y="6507125"/>
                </a:cubicBezTo>
                <a:cubicBezTo>
                  <a:pt x="10445088" y="6507551"/>
                  <a:pt x="10108637" y="6458162"/>
                  <a:pt x="9742826" y="6507125"/>
                </a:cubicBezTo>
                <a:cubicBezTo>
                  <a:pt x="9377015" y="6556088"/>
                  <a:pt x="9349509" y="6439682"/>
                  <a:pt x="9038525" y="6507125"/>
                </a:cubicBezTo>
                <a:cubicBezTo>
                  <a:pt x="8727541" y="6574568"/>
                  <a:pt x="8794847" y="6477168"/>
                  <a:pt x="8686375" y="6507125"/>
                </a:cubicBezTo>
                <a:cubicBezTo>
                  <a:pt x="8577903" y="6537082"/>
                  <a:pt x="8357039" y="6497360"/>
                  <a:pt x="8099457" y="6507125"/>
                </a:cubicBezTo>
                <a:cubicBezTo>
                  <a:pt x="7841875" y="6516890"/>
                  <a:pt x="7839028" y="6470904"/>
                  <a:pt x="7747307" y="6507125"/>
                </a:cubicBezTo>
                <a:cubicBezTo>
                  <a:pt x="7655586" y="6543346"/>
                  <a:pt x="7266710" y="6462145"/>
                  <a:pt x="7043006" y="6507125"/>
                </a:cubicBezTo>
                <a:cubicBezTo>
                  <a:pt x="6819302" y="6552105"/>
                  <a:pt x="6503498" y="6464456"/>
                  <a:pt x="6338706" y="6507125"/>
                </a:cubicBezTo>
                <a:cubicBezTo>
                  <a:pt x="6173914" y="6549794"/>
                  <a:pt x="6184575" y="6483218"/>
                  <a:pt x="6103939" y="6507125"/>
                </a:cubicBezTo>
                <a:cubicBezTo>
                  <a:pt x="6023303" y="6531032"/>
                  <a:pt x="5677300" y="6424778"/>
                  <a:pt x="5399638" y="6507125"/>
                </a:cubicBezTo>
                <a:cubicBezTo>
                  <a:pt x="5121976" y="6589472"/>
                  <a:pt x="5064059" y="6456168"/>
                  <a:pt x="4930104" y="6507125"/>
                </a:cubicBezTo>
                <a:cubicBezTo>
                  <a:pt x="4796149" y="6558082"/>
                  <a:pt x="4287006" y="6419485"/>
                  <a:pt x="4108420" y="6507125"/>
                </a:cubicBezTo>
                <a:cubicBezTo>
                  <a:pt x="3929834" y="6594765"/>
                  <a:pt x="3851012" y="6506127"/>
                  <a:pt x="3756270" y="6507125"/>
                </a:cubicBezTo>
                <a:cubicBezTo>
                  <a:pt x="3661528" y="6508123"/>
                  <a:pt x="3178681" y="6505194"/>
                  <a:pt x="2934586" y="6507125"/>
                </a:cubicBezTo>
                <a:cubicBezTo>
                  <a:pt x="2690491" y="6509056"/>
                  <a:pt x="2804760" y="6481921"/>
                  <a:pt x="2699819" y="6507125"/>
                </a:cubicBezTo>
                <a:cubicBezTo>
                  <a:pt x="2594878" y="6532329"/>
                  <a:pt x="2131310" y="6492863"/>
                  <a:pt x="1878135" y="6507125"/>
                </a:cubicBezTo>
                <a:cubicBezTo>
                  <a:pt x="1624960" y="6521387"/>
                  <a:pt x="1497787" y="6488583"/>
                  <a:pt x="1173834" y="6507125"/>
                </a:cubicBezTo>
                <a:cubicBezTo>
                  <a:pt x="849881" y="6525667"/>
                  <a:pt x="834993" y="6490955"/>
                  <a:pt x="704301" y="6507125"/>
                </a:cubicBezTo>
                <a:cubicBezTo>
                  <a:pt x="573609" y="6523295"/>
                  <a:pt x="308132" y="6478693"/>
                  <a:pt x="0" y="6507125"/>
                </a:cubicBezTo>
                <a:cubicBezTo>
                  <a:pt x="-29938" y="6329998"/>
                  <a:pt x="56135" y="6044585"/>
                  <a:pt x="0" y="5785426"/>
                </a:cubicBezTo>
                <a:cubicBezTo>
                  <a:pt x="-56135" y="5526267"/>
                  <a:pt x="39316" y="5376750"/>
                  <a:pt x="0" y="5193869"/>
                </a:cubicBezTo>
                <a:cubicBezTo>
                  <a:pt x="-39316" y="5010988"/>
                  <a:pt x="32117" y="4985215"/>
                  <a:pt x="0" y="4797526"/>
                </a:cubicBezTo>
                <a:cubicBezTo>
                  <a:pt x="-32117" y="4609837"/>
                  <a:pt x="57743" y="4276268"/>
                  <a:pt x="0" y="4075826"/>
                </a:cubicBezTo>
                <a:cubicBezTo>
                  <a:pt x="-57743" y="3875384"/>
                  <a:pt x="207" y="3518980"/>
                  <a:pt x="0" y="3354127"/>
                </a:cubicBezTo>
                <a:cubicBezTo>
                  <a:pt x="-207" y="3189274"/>
                  <a:pt x="26299" y="3135377"/>
                  <a:pt x="0" y="2957784"/>
                </a:cubicBezTo>
                <a:cubicBezTo>
                  <a:pt x="-26299" y="2780191"/>
                  <a:pt x="43986" y="2618936"/>
                  <a:pt x="0" y="2431299"/>
                </a:cubicBezTo>
                <a:cubicBezTo>
                  <a:pt x="-43986" y="2243663"/>
                  <a:pt x="78778" y="1984613"/>
                  <a:pt x="0" y="1709599"/>
                </a:cubicBezTo>
                <a:cubicBezTo>
                  <a:pt x="-78778" y="1434585"/>
                  <a:pt x="22960" y="1238508"/>
                  <a:pt x="0" y="987900"/>
                </a:cubicBezTo>
                <a:cubicBezTo>
                  <a:pt x="-22960" y="737292"/>
                  <a:pt x="46601" y="441911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7030A0"/>
            </a:solidFill>
            <a:extLst>
              <a:ext uri="{C807C97D-BFC1-408E-A445-0C87EB9F89A2}">
                <ask:lineSketchStyleProps xmlns:ask="http://schemas.microsoft.com/office/drawing/2018/sketchyshapes" sd="47677721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3868546-2164-4C33-8F22-32B28A4FD9F0}"/>
              </a:ext>
            </a:extLst>
          </p:cNvPr>
          <p:cNvSpPr txBox="1"/>
          <p:nvPr userDrawn="1"/>
        </p:nvSpPr>
        <p:spPr>
          <a:xfrm>
            <a:off x="8942603" y="-31899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0698369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401407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8/7/2021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1585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8/7/2021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1972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8/7/2021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7352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8/7/2021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3289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8/7/2021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0048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8/7/2021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4469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8/7/2021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2347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F0B98-6806-4E5A-AF36-1A599EA8F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B575B3-456E-4BC5-9E8A-935920C8A5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970E6E-3D3A-4094-B7AB-5E51EF9188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CCC1F2-EC4C-438A-A626-EF38FEB19E62}" type="datetimeFigureOut">
              <a:rPr lang="en-US" smtClean="0"/>
              <a:t>8/7/2021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8DAD1E-B1EC-4442-91F3-A1B93E700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BFAE14-20AD-4F99-B50F-F8A5DB4E2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9B525D6-B33C-4B02-B16B-D7EC1E9A098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image 101">
            <a:extLst>
              <a:ext uri="{FF2B5EF4-FFF2-40B4-BE49-F238E27FC236}">
                <a16:creationId xmlns:a16="http://schemas.microsoft.com/office/drawing/2014/main" id="{F5619E5B-F788-4415-BCE7-377433451BE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任意形状 34">
            <a:extLst>
              <a:ext uri="{FF2B5EF4-FFF2-40B4-BE49-F238E27FC236}">
                <a16:creationId xmlns:a16="http://schemas.microsoft.com/office/drawing/2014/main" id="{C14C9137-2D10-424B-A009-7AC8617014CB}"/>
              </a:ext>
            </a:extLst>
          </p:cNvPr>
          <p:cNvSpPr/>
          <p:nvPr userDrawn="1"/>
        </p:nvSpPr>
        <p:spPr>
          <a:xfrm>
            <a:off x="10059219" y="4741024"/>
            <a:ext cx="3074912" cy="3074912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矩形 7">
            <a:extLst>
              <a:ext uri="{FF2B5EF4-FFF2-40B4-BE49-F238E27FC236}">
                <a16:creationId xmlns:a16="http://schemas.microsoft.com/office/drawing/2014/main" id="{9716026E-F2E9-43B9-ACD3-D607B1334955}"/>
              </a:ext>
            </a:extLst>
          </p:cNvPr>
          <p:cNvSpPr/>
          <p:nvPr userDrawn="1"/>
        </p:nvSpPr>
        <p:spPr>
          <a:xfrm>
            <a:off x="1538273" y="1186048"/>
            <a:ext cx="9398018" cy="4774400"/>
          </a:xfrm>
          <a:prstGeom prst="rect">
            <a:avLst/>
          </a:prstGeom>
          <a:solidFill>
            <a:srgbClr val="FDCE66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矩形 5">
            <a:extLst>
              <a:ext uri="{FF2B5EF4-FFF2-40B4-BE49-F238E27FC236}">
                <a16:creationId xmlns:a16="http://schemas.microsoft.com/office/drawing/2014/main" id="{80AB0848-6063-41B9-888E-A6A8F3A902CB}"/>
              </a:ext>
            </a:extLst>
          </p:cNvPr>
          <p:cNvSpPr/>
          <p:nvPr userDrawn="1"/>
        </p:nvSpPr>
        <p:spPr>
          <a:xfrm>
            <a:off x="1247965" y="885551"/>
            <a:ext cx="9531354" cy="4987524"/>
          </a:xfrm>
          <a:prstGeom prst="rect">
            <a:avLst/>
          </a:prstGeom>
          <a:solidFill>
            <a:srgbClr val="039373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矩形 8">
            <a:extLst>
              <a:ext uri="{FF2B5EF4-FFF2-40B4-BE49-F238E27FC236}">
                <a16:creationId xmlns:a16="http://schemas.microsoft.com/office/drawing/2014/main" id="{05E1C943-43C2-45EC-9F62-0A38D90A0B7F}"/>
              </a:ext>
            </a:extLst>
          </p:cNvPr>
          <p:cNvSpPr/>
          <p:nvPr userDrawn="1"/>
        </p:nvSpPr>
        <p:spPr>
          <a:xfrm>
            <a:off x="867966" y="5630648"/>
            <a:ext cx="10456068" cy="482200"/>
          </a:xfrm>
          <a:prstGeom prst="rect">
            <a:avLst/>
          </a:prstGeom>
          <a:solidFill>
            <a:srgbClr val="DAA16D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13">
            <a:extLst>
              <a:ext uri="{FF2B5EF4-FFF2-40B4-BE49-F238E27FC236}">
                <a16:creationId xmlns:a16="http://schemas.microsoft.com/office/drawing/2014/main" id="{E35B7810-C6CA-4B43-BF87-92A05633EE7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8100000">
            <a:off x="1457379" y="5086237"/>
            <a:ext cx="971344" cy="972754"/>
          </a:xfrm>
          <a:prstGeom prst="rect">
            <a:avLst/>
          </a:prstGeom>
        </p:spPr>
      </p:pic>
      <p:sp>
        <p:nvSpPr>
          <p:cNvPr id="13" name="椭圆 14">
            <a:extLst>
              <a:ext uri="{FF2B5EF4-FFF2-40B4-BE49-F238E27FC236}">
                <a16:creationId xmlns:a16="http://schemas.microsoft.com/office/drawing/2014/main" id="{6047DAB5-B329-4A18-A0D9-69C5C3BD7D3C}"/>
              </a:ext>
            </a:extLst>
          </p:cNvPr>
          <p:cNvSpPr/>
          <p:nvPr userDrawn="1"/>
        </p:nvSpPr>
        <p:spPr>
          <a:xfrm>
            <a:off x="193568" y="344264"/>
            <a:ext cx="947231" cy="947231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29">
            <a:extLst>
              <a:ext uri="{FF2B5EF4-FFF2-40B4-BE49-F238E27FC236}">
                <a16:creationId xmlns:a16="http://schemas.microsoft.com/office/drawing/2014/main" id="{EACEA673-F397-42C2-840F-E109E4EC873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2700000">
            <a:off x="10352336" y="4602419"/>
            <a:ext cx="602779" cy="1767959"/>
          </a:xfrm>
          <a:prstGeom prst="rect">
            <a:avLst/>
          </a:prstGeom>
        </p:spPr>
      </p:pic>
      <p:pic>
        <p:nvPicPr>
          <p:cNvPr id="15" name="image 102">
            <a:extLst>
              <a:ext uri="{FF2B5EF4-FFF2-40B4-BE49-F238E27FC236}">
                <a16:creationId xmlns:a16="http://schemas.microsoft.com/office/drawing/2014/main" id="{8DFADF00-A5EA-4AA8-88EF-F98171658C8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>
          <a:xfrm>
            <a:off x="11213302" y="343752"/>
            <a:ext cx="933436" cy="698048"/>
          </a:xfrm>
          <a:prstGeom prst="rect">
            <a:avLst/>
          </a:prstGeom>
        </p:spPr>
      </p:pic>
      <p:sp>
        <p:nvSpPr>
          <p:cNvPr id="16" name="椭圆 24">
            <a:extLst>
              <a:ext uri="{FF2B5EF4-FFF2-40B4-BE49-F238E27FC236}">
                <a16:creationId xmlns:a16="http://schemas.microsoft.com/office/drawing/2014/main" id="{EA6C425B-7238-4DD9-B228-6700E4407813}"/>
              </a:ext>
            </a:extLst>
          </p:cNvPr>
          <p:cNvSpPr/>
          <p:nvPr userDrawn="1"/>
        </p:nvSpPr>
        <p:spPr>
          <a:xfrm>
            <a:off x="11539852" y="750714"/>
            <a:ext cx="572351" cy="572351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7" name="椭圆 36">
            <a:extLst>
              <a:ext uri="{FF2B5EF4-FFF2-40B4-BE49-F238E27FC236}">
                <a16:creationId xmlns:a16="http://schemas.microsoft.com/office/drawing/2014/main" id="{4EC2650B-0F3B-447D-83AA-A966A9988A02}"/>
              </a:ext>
            </a:extLst>
          </p:cNvPr>
          <p:cNvSpPr/>
          <p:nvPr userDrawn="1"/>
        </p:nvSpPr>
        <p:spPr>
          <a:xfrm>
            <a:off x="254897" y="6059218"/>
            <a:ext cx="572351" cy="57235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椭圆 37">
            <a:extLst>
              <a:ext uri="{FF2B5EF4-FFF2-40B4-BE49-F238E27FC236}">
                <a16:creationId xmlns:a16="http://schemas.microsoft.com/office/drawing/2014/main" id="{481AEDB8-B1A6-4129-BC93-70B0544013BB}"/>
              </a:ext>
            </a:extLst>
          </p:cNvPr>
          <p:cNvSpPr/>
          <p:nvPr userDrawn="1"/>
        </p:nvSpPr>
        <p:spPr>
          <a:xfrm>
            <a:off x="689352" y="4237643"/>
            <a:ext cx="359356" cy="359356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19" name="组合 6">
            <a:extLst>
              <a:ext uri="{FF2B5EF4-FFF2-40B4-BE49-F238E27FC236}">
                <a16:creationId xmlns:a16="http://schemas.microsoft.com/office/drawing/2014/main" id="{A0BC39FD-4813-49FA-9DA6-0CF2EBE8656C}"/>
              </a:ext>
            </a:extLst>
          </p:cNvPr>
          <p:cNvGrpSpPr/>
          <p:nvPr userDrawn="1"/>
        </p:nvGrpSpPr>
        <p:grpSpPr>
          <a:xfrm>
            <a:off x="2843213" y="5216309"/>
            <a:ext cx="1014412" cy="414337"/>
            <a:chOff x="2843213" y="5216309"/>
            <a:chExt cx="1014412" cy="414337"/>
          </a:xfrm>
        </p:grpSpPr>
        <p:sp>
          <p:nvSpPr>
            <p:cNvPr id="20" name="圆角矩形 38">
              <a:extLst>
                <a:ext uri="{FF2B5EF4-FFF2-40B4-BE49-F238E27FC236}">
                  <a16:creationId xmlns:a16="http://schemas.microsoft.com/office/drawing/2014/main" id="{AA2D5A7F-B74D-494D-813D-6361C99C4569}"/>
                </a:ext>
              </a:extLst>
            </p:cNvPr>
            <p:cNvSpPr/>
            <p:nvPr/>
          </p:nvSpPr>
          <p:spPr>
            <a:xfrm>
              <a:off x="2843213" y="5216311"/>
              <a:ext cx="1014412" cy="414335"/>
            </a:xfrm>
            <a:prstGeom prst="roundRect">
              <a:avLst/>
            </a:prstGeom>
            <a:solidFill>
              <a:schemeClr val="bg1"/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" name="圆角矩形 39">
              <a:extLst>
                <a:ext uri="{FF2B5EF4-FFF2-40B4-BE49-F238E27FC236}">
                  <a16:creationId xmlns:a16="http://schemas.microsoft.com/office/drawing/2014/main" id="{D7894BD1-88DD-4FC8-BCB6-2922907AA46A}"/>
                </a:ext>
              </a:extLst>
            </p:cNvPr>
            <p:cNvSpPr/>
            <p:nvPr/>
          </p:nvSpPr>
          <p:spPr>
            <a:xfrm>
              <a:off x="2843213" y="5216309"/>
              <a:ext cx="1014412" cy="14400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22" name="圆角矩形 40">
            <a:extLst>
              <a:ext uri="{FF2B5EF4-FFF2-40B4-BE49-F238E27FC236}">
                <a16:creationId xmlns:a16="http://schemas.microsoft.com/office/drawing/2014/main" id="{3B8CAB01-2B7D-4D0B-9578-C612F98A27B9}"/>
              </a:ext>
            </a:extLst>
          </p:cNvPr>
          <p:cNvSpPr/>
          <p:nvPr userDrawn="1"/>
        </p:nvSpPr>
        <p:spPr>
          <a:xfrm>
            <a:off x="4064370" y="5437766"/>
            <a:ext cx="528638" cy="180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3" name="圆角矩形 41">
            <a:extLst>
              <a:ext uri="{FF2B5EF4-FFF2-40B4-BE49-F238E27FC236}">
                <a16:creationId xmlns:a16="http://schemas.microsoft.com/office/drawing/2014/main" id="{0C186285-9E91-4691-86D3-E46A74193EC4}"/>
              </a:ext>
            </a:extLst>
          </p:cNvPr>
          <p:cNvSpPr/>
          <p:nvPr userDrawn="1"/>
        </p:nvSpPr>
        <p:spPr>
          <a:xfrm>
            <a:off x="4764458" y="5437766"/>
            <a:ext cx="528638" cy="180000"/>
          </a:xfrm>
          <a:prstGeom prst="round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4" name="圆角矩形 42">
            <a:extLst>
              <a:ext uri="{FF2B5EF4-FFF2-40B4-BE49-F238E27FC236}">
                <a16:creationId xmlns:a16="http://schemas.microsoft.com/office/drawing/2014/main" id="{A2705D01-A040-4E4A-883D-4BD5C29C021A}"/>
              </a:ext>
            </a:extLst>
          </p:cNvPr>
          <p:cNvSpPr/>
          <p:nvPr userDrawn="1"/>
        </p:nvSpPr>
        <p:spPr>
          <a:xfrm>
            <a:off x="8536358" y="5437766"/>
            <a:ext cx="528638" cy="180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7" name="椭圆 23">
            <a:extLst>
              <a:ext uri="{FF2B5EF4-FFF2-40B4-BE49-F238E27FC236}">
                <a16:creationId xmlns:a16="http://schemas.microsoft.com/office/drawing/2014/main" id="{9EEF6288-0955-47AE-970F-1BDC347335AB}"/>
              </a:ext>
            </a:extLst>
          </p:cNvPr>
          <p:cNvSpPr/>
          <p:nvPr userDrawn="1"/>
        </p:nvSpPr>
        <p:spPr>
          <a:xfrm>
            <a:off x="1864528" y="304122"/>
            <a:ext cx="359136" cy="359136"/>
          </a:xfrm>
          <a:prstGeom prst="ellipse">
            <a:avLst/>
          </a:prstGeom>
          <a:solidFill>
            <a:srgbClr val="BD9EE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8" name="椭圆 25">
            <a:extLst>
              <a:ext uri="{FF2B5EF4-FFF2-40B4-BE49-F238E27FC236}">
                <a16:creationId xmlns:a16="http://schemas.microsoft.com/office/drawing/2014/main" id="{88A16611-3149-4D32-ADB6-394BBDB68EAE}"/>
              </a:ext>
            </a:extLst>
          </p:cNvPr>
          <p:cNvSpPr/>
          <p:nvPr userDrawn="1"/>
        </p:nvSpPr>
        <p:spPr>
          <a:xfrm>
            <a:off x="10059219" y="483690"/>
            <a:ext cx="359136" cy="359136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7BA24C5-7A23-4C04-A532-B0BAAA602ECA}"/>
              </a:ext>
            </a:extLst>
          </p:cNvPr>
          <p:cNvSpPr txBox="1"/>
          <p:nvPr userDrawn="1"/>
        </p:nvSpPr>
        <p:spPr>
          <a:xfrm>
            <a:off x="1943051" y="6278480"/>
            <a:ext cx="70145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kế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bởi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Hương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403240080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8/7/2021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09503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8/7/2021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1455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2171098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718201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072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2505" y="108235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9416" y="6502009"/>
            <a:ext cx="12192000" cy="35375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131309" y="131270"/>
            <a:ext cx="9552544" cy="757797"/>
          </a:xfrm>
          <a:prstGeom prst="rect">
            <a:avLst/>
          </a:prstGeom>
        </p:spPr>
        <p:txBody>
          <a:bodyPr/>
          <a:lstStyle>
            <a:lvl1pPr>
              <a:defRPr sz="4265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</a:p>
        </p:txBody>
      </p:sp>
    </p:spTree>
    <p:extLst>
      <p:ext uri="{BB962C8B-B14F-4D97-AF65-F5344CB8AC3E}">
        <p14:creationId xmlns:p14="http://schemas.microsoft.com/office/powerpoint/2010/main" val="2172425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BAAD2D-E155-4930-B7B6-C4DEBF7569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4AC1CCB-7135-4B10-AA59-58B0F748DF3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7B24AA-8C5B-489B-8D76-26520A4723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/>
              <a:t>8/7/2021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583610-7093-4756-9548-A446332899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121917-1AE1-4786-B80F-949542DEEA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95540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A5ED7E-5E45-430A-8151-2B2A599911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380687-B7A4-42A2-89F2-ED91DB7A72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6AEC17-1600-4203-9089-5C7E876BAA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/>
              <a:t>8/7/2021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540B89-4B0C-4D59-9C29-F663AFCFB8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133160-9222-48B8-8487-67F6F8DCFA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98348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08D804-AC27-4302-BCD5-67B885BB86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03EE7E-B580-4825-AF42-1EC0FE9BD0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B418C6-8329-4AF6-A23C-A359B33D7E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/>
              <a:t>8/7/2021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745CC2-EF71-449B-8BFC-645536AE98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6F3669-86B0-4086-9909-9793EDE6B4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51678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9439E6-4F47-40B6-8E5B-3C0FD4E826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5D94E9-8A9E-4BFE-8AFF-2FD37BDA37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594CD48-3081-4ED0-A9D7-AD99BC89AE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F21C2EB-ED80-448C-A415-C71E76BE46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/>
              <a:t>8/7/2021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C98061-F78D-41AC-BC66-566828D0F5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CB79CE-8C66-42E8-8218-D834D02992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7587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2">
            <a:extLst>
              <a:ext uri="{FF2B5EF4-FFF2-40B4-BE49-F238E27FC236}">
                <a16:creationId xmlns:a16="http://schemas.microsoft.com/office/drawing/2014/main" id="{AC79E82E-725A-4A5C-8870-87B87B2217D2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4">
            <a:extLst>
              <a:ext uri="{FF2B5EF4-FFF2-40B4-BE49-F238E27FC236}">
                <a16:creationId xmlns:a16="http://schemas.microsoft.com/office/drawing/2014/main" id="{7704643A-27F9-4F01-AE4B-E1CF77BBF78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任意形状 6">
            <a:extLst>
              <a:ext uri="{FF2B5EF4-FFF2-40B4-BE49-F238E27FC236}">
                <a16:creationId xmlns:a16="http://schemas.microsoft.com/office/drawing/2014/main" id="{52809BF3-EAF2-418A-8FE2-3182C056114E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椭圆 7">
            <a:extLst>
              <a:ext uri="{FF2B5EF4-FFF2-40B4-BE49-F238E27FC236}">
                <a16:creationId xmlns:a16="http://schemas.microsoft.com/office/drawing/2014/main" id="{FFF22FB9-6783-415D-BC60-2669AA680D3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3" name="图片 8">
            <a:extLst>
              <a:ext uri="{FF2B5EF4-FFF2-40B4-BE49-F238E27FC236}">
                <a16:creationId xmlns:a16="http://schemas.microsoft.com/office/drawing/2014/main" id="{B600497A-4A7B-4AA5-AFC0-36CD65FDAE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4" name="椭圆 9">
            <a:extLst>
              <a:ext uri="{FF2B5EF4-FFF2-40B4-BE49-F238E27FC236}">
                <a16:creationId xmlns:a16="http://schemas.microsoft.com/office/drawing/2014/main" id="{E108BAEE-4A24-4598-AEF4-3244CF1E929F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268FBC2-A039-41A8-B368-926DE1556C72}"/>
              </a:ext>
            </a:extLst>
          </p:cNvPr>
          <p:cNvSpPr txBox="1"/>
          <p:nvPr userDrawn="1"/>
        </p:nvSpPr>
        <p:spPr>
          <a:xfrm>
            <a:off x="7320632" y="6524284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52148510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F5E0DA-6E9D-463F-A2DD-29DE51FAC5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6AA701-00FA-4298-9CAA-877EF5410C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1351546-7C59-4175-9BFE-17003AC341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A240F54-C375-4504-BECC-DF497AD2038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6B05408-1F3D-493D-B7A2-C776BFDD190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6851279-2D44-45B8-B481-0297911655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/>
              <a:t>8/7/2021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5B88272-16C8-4CDC-ADCB-02EBA9551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4BF59B6-FDC9-49CA-89E6-318F2BB32F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79654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1889BE-2EA3-4F1E-AD4A-720EC39BC7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18120AF-995E-43E9-9C76-D00D3CE45D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/>
              <a:t>8/7/2021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8CA7BFF-56B8-439F-8678-ADC75895C7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D20069F-E42F-4FCF-9889-ACCD9C80A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99657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DEAE7B8-C2C1-404D-9AAE-D000868101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/>
              <a:t>8/7/2021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53B9C5F-6E06-4FCE-B0DD-781AD2B34C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D301F8-B063-4A27-9601-D5980F7C7A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66423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B232F5-D7F7-441C-ADA4-49F9AD638D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380A6A-41BE-418E-A8DD-DCDE6C6BBE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9C981A5-B44A-4A15-B682-5429809AF9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2F0E258-2AFB-4C0D-91D3-8DD539CD45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/>
              <a:t>8/7/2021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672DAF-38C7-40CF-87CF-054BCE0D43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962FD2-8875-4D0D-B230-163296AEF4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25776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B706CF-D2B2-498E-B1A4-E035CFCDAE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1F30A05-212A-451C-8E7A-96F49FF82EA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27FD212-2C7E-45EE-AC46-E2223238AB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53533D7-6C68-40EC-979B-D925122857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/>
              <a:t>8/7/2021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655689-4232-4DF3-9715-90AFC15979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96D20C-BCB5-48A1-A7B0-016FB546E1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13258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8ECCB9-4BCD-46B0-953E-1AB9463C7B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7453EB7-9C22-4F76-A0C1-09917E1076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241B2F-D552-48D4-937C-514AAE63A5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/>
              <a:t>8/7/2021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FEC662-9187-4C31-BD3C-A06B7A15B8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CA6AAB-C339-47CB-85C4-7E0F26ABB3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10066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5B1161F-716E-4BB5-9AAA-4BED10A7E67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C43BFCA-4B6F-402E-8ADF-5FD82E1D4E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338A54-1739-44FE-94BE-9F6A839C68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/>
              <a:t>8/7/2021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075CA6-3F6F-4465-A774-09ABDBB3FF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ED3999-CBFE-4CA8-8B6C-A53A2448DD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4476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22A9BE9-7F72-794D-9F3C-9A8FE2E8F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3AC6F02-871E-DE47-AC93-1CD134CED5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C55CEBD-7C39-394B-A99F-80554FC46B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4B79D43-DAE6-0F47-A9C1-04982654FBFB}" type="datetimeFigureOut">
              <a:rPr kumimoji="1" lang="zh-CN" altLang="en-US" smtClean="0"/>
              <a:t>2021/8/7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B24BB0A-6CBD-2E41-ACC7-D29880DA3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CDC3A08-879E-9449-ADFD-682ABDEB9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F17B97-31AA-F046-A2B1-CB7B8C901C9E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pic>
        <p:nvPicPr>
          <p:cNvPr id="8" name="bkgr 2">
            <a:extLst>
              <a:ext uri="{FF2B5EF4-FFF2-40B4-BE49-F238E27FC236}">
                <a16:creationId xmlns:a16="http://schemas.microsoft.com/office/drawing/2014/main" id="{38AC285F-500F-4823-9925-F5126EFF53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4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bkgr 3">
            <a:extLst>
              <a:ext uri="{FF2B5EF4-FFF2-40B4-BE49-F238E27FC236}">
                <a16:creationId xmlns:a16="http://schemas.microsoft.com/office/drawing/2014/main" id="{18D8E4D1-5BEA-47FB-B6B1-77140B0ACF5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6350" y="1616715"/>
            <a:ext cx="12191999" cy="3967171"/>
          </a:xfrm>
          <a:prstGeom prst="rect">
            <a:avLst/>
          </a:prstGeom>
        </p:spPr>
      </p:pic>
      <p:pic>
        <p:nvPicPr>
          <p:cNvPr id="10" name="Mây 3">
            <a:extLst>
              <a:ext uri="{FF2B5EF4-FFF2-40B4-BE49-F238E27FC236}">
                <a16:creationId xmlns:a16="http://schemas.microsoft.com/office/drawing/2014/main" id="{CF296135-D4DF-40CF-91AE-3DDE6EC7F54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737" y="459893"/>
            <a:ext cx="1164368" cy="535609"/>
          </a:xfrm>
          <a:prstGeom prst="rect">
            <a:avLst/>
          </a:prstGeom>
        </p:spPr>
      </p:pic>
      <p:pic>
        <p:nvPicPr>
          <p:cNvPr id="11" name="Mặt trời">
            <a:extLst>
              <a:ext uri="{FF2B5EF4-FFF2-40B4-BE49-F238E27FC236}">
                <a16:creationId xmlns:a16="http://schemas.microsoft.com/office/drawing/2014/main" id="{C82272DC-9AE7-4F8A-9DBC-18B437E63E7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929" y="31135"/>
            <a:ext cx="1246993" cy="1242836"/>
          </a:xfrm>
          <a:prstGeom prst="rect">
            <a:avLst/>
          </a:prstGeom>
        </p:spPr>
      </p:pic>
      <p:pic>
        <p:nvPicPr>
          <p:cNvPr id="12" name="Bảng">
            <a:extLst>
              <a:ext uri="{FF2B5EF4-FFF2-40B4-BE49-F238E27FC236}">
                <a16:creationId xmlns:a16="http://schemas.microsoft.com/office/drawing/2014/main" id="{AE27FC4A-F65E-4234-B487-16E04BB5CC3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931" y="1223058"/>
            <a:ext cx="7924136" cy="4570649"/>
          </a:xfrm>
          <a:prstGeom prst="rect">
            <a:avLst/>
          </a:prstGeom>
        </p:spPr>
      </p:pic>
      <p:pic>
        <p:nvPicPr>
          <p:cNvPr id="13" name="bkgr 1">
            <a:extLst>
              <a:ext uri="{FF2B5EF4-FFF2-40B4-BE49-F238E27FC236}">
                <a16:creationId xmlns:a16="http://schemas.microsoft.com/office/drawing/2014/main" id="{7E0198F7-54A5-4EEC-BF47-E179621E7B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247"/>
          <a:stretch/>
        </p:blipFill>
        <p:spPr>
          <a:xfrm>
            <a:off x="0" y="4806595"/>
            <a:ext cx="12192000" cy="2081605"/>
          </a:xfrm>
          <a:prstGeom prst="rect">
            <a:avLst/>
          </a:prstGeom>
        </p:spPr>
      </p:pic>
      <p:pic>
        <p:nvPicPr>
          <p:cNvPr id="14" name="bóng bay 1">
            <a:extLst>
              <a:ext uri="{FF2B5EF4-FFF2-40B4-BE49-F238E27FC236}">
                <a16:creationId xmlns:a16="http://schemas.microsoft.com/office/drawing/2014/main" id="{8F885F34-4254-40BD-92C3-F7D80F1CB338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61" y="2067453"/>
            <a:ext cx="722839" cy="1310747"/>
          </a:xfrm>
          <a:prstGeom prst="rect">
            <a:avLst/>
          </a:prstGeom>
        </p:spPr>
      </p:pic>
      <p:pic>
        <p:nvPicPr>
          <p:cNvPr id="15" name="bóng bay 2">
            <a:extLst>
              <a:ext uri="{FF2B5EF4-FFF2-40B4-BE49-F238E27FC236}">
                <a16:creationId xmlns:a16="http://schemas.microsoft.com/office/drawing/2014/main" id="{F2C01B6A-0FD4-4BBC-85EC-F4BAAEE6ED72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792" y="109483"/>
            <a:ext cx="528179" cy="1113575"/>
          </a:xfrm>
          <a:prstGeom prst="rect">
            <a:avLst/>
          </a:prstGeom>
        </p:spPr>
      </p:pic>
      <p:pic>
        <p:nvPicPr>
          <p:cNvPr id="16" name="bóng bay 3">
            <a:extLst>
              <a:ext uri="{FF2B5EF4-FFF2-40B4-BE49-F238E27FC236}">
                <a16:creationId xmlns:a16="http://schemas.microsoft.com/office/drawing/2014/main" id="{B9E1856F-AF55-4383-B3EA-76E97E7507B1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350" y="286930"/>
            <a:ext cx="642833" cy="1165671"/>
          </a:xfrm>
          <a:prstGeom prst="rect">
            <a:avLst/>
          </a:prstGeom>
        </p:spPr>
      </p:pic>
      <p:pic>
        <p:nvPicPr>
          <p:cNvPr id="17" name="bóng bay 4">
            <a:extLst>
              <a:ext uri="{FF2B5EF4-FFF2-40B4-BE49-F238E27FC236}">
                <a16:creationId xmlns:a16="http://schemas.microsoft.com/office/drawing/2014/main" id="{0D410B0F-A90E-4663-98EB-8ABEA4FE8C72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6549" y="2953679"/>
            <a:ext cx="810243" cy="1469239"/>
          </a:xfrm>
          <a:prstGeom prst="rect">
            <a:avLst/>
          </a:prstGeom>
        </p:spPr>
      </p:pic>
      <p:pic>
        <p:nvPicPr>
          <p:cNvPr id="18" name="Mây 1">
            <a:extLst>
              <a:ext uri="{FF2B5EF4-FFF2-40B4-BE49-F238E27FC236}">
                <a16:creationId xmlns:a16="http://schemas.microsoft.com/office/drawing/2014/main" id="{5A1E536F-40A7-4C4A-B8A2-B0B8687C6FD4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31" y="377784"/>
            <a:ext cx="1164368" cy="535609"/>
          </a:xfrm>
          <a:prstGeom prst="rect">
            <a:avLst/>
          </a:prstGeom>
        </p:spPr>
      </p:pic>
      <p:pic>
        <p:nvPicPr>
          <p:cNvPr id="19" name="Mây 2">
            <a:extLst>
              <a:ext uri="{FF2B5EF4-FFF2-40B4-BE49-F238E27FC236}">
                <a16:creationId xmlns:a16="http://schemas.microsoft.com/office/drawing/2014/main" id="{828C202E-19A0-4E74-A687-352B4AF94DCB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848" y="487234"/>
            <a:ext cx="1163221" cy="527327"/>
          </a:xfrm>
          <a:prstGeom prst="rect">
            <a:avLst/>
          </a:prstGeom>
        </p:spPr>
      </p:pic>
      <p:pic>
        <p:nvPicPr>
          <p:cNvPr id="20" name="Mây 4">
            <a:extLst>
              <a:ext uri="{FF2B5EF4-FFF2-40B4-BE49-F238E27FC236}">
                <a16:creationId xmlns:a16="http://schemas.microsoft.com/office/drawing/2014/main" id="{39F10DAD-11CB-4B17-AB39-528CA599F5E3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7699" y="703322"/>
            <a:ext cx="1373271" cy="688924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B56D77B1-C2AC-4E51-885D-2E687FD792DE}"/>
              </a:ext>
            </a:extLst>
          </p:cNvPr>
          <p:cNvSpPr txBox="1"/>
          <p:nvPr userDrawn="1"/>
        </p:nvSpPr>
        <p:spPr>
          <a:xfrm>
            <a:off x="9201992" y="-18115"/>
            <a:ext cx="631573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9428101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3">
            <a:extLst>
              <a:ext uri="{FF2B5EF4-FFF2-40B4-BE49-F238E27FC236}">
                <a16:creationId xmlns:a16="http://schemas.microsoft.com/office/drawing/2014/main" id="{D7E4988E-D4F8-4DC0-B9CC-BB4B7F36BEB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626" t="832" r="626" b="1028"/>
          <a:stretch>
            <a:fillRect/>
          </a:stretch>
        </p:blipFill>
        <p:spPr>
          <a:xfrm>
            <a:off x="0" y="1"/>
            <a:ext cx="12219444" cy="6857999"/>
          </a:xfrm>
          <a:prstGeom prst="rect">
            <a:avLst/>
          </a:prstGeom>
        </p:spPr>
      </p:pic>
      <p:pic>
        <p:nvPicPr>
          <p:cNvPr id="9" name="图形 1">
            <a:extLst>
              <a:ext uri="{FF2B5EF4-FFF2-40B4-BE49-F238E27FC236}">
                <a16:creationId xmlns:a16="http://schemas.microsoft.com/office/drawing/2014/main" id="{4147D270-CA58-46E3-A687-87D81398E68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5212224"/>
            <a:ext cx="3308946" cy="164577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69D82C2-117E-4A35-95BF-D458B26D688D}"/>
              </a:ext>
            </a:extLst>
          </p:cNvPr>
          <p:cNvSpPr txBox="1"/>
          <p:nvPr userDrawn="1"/>
        </p:nvSpPr>
        <p:spPr>
          <a:xfrm>
            <a:off x="8011749" y="0"/>
            <a:ext cx="631573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236505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101">
            <a:extLst>
              <a:ext uri="{FF2B5EF4-FFF2-40B4-BE49-F238E27FC236}">
                <a16:creationId xmlns:a16="http://schemas.microsoft.com/office/drawing/2014/main" id="{D514E436-AC77-4C62-A470-F269B07625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2" name="矩形 2">
            <a:extLst>
              <a:ext uri="{FF2B5EF4-FFF2-40B4-BE49-F238E27FC236}">
                <a16:creationId xmlns:a16="http://schemas.microsoft.com/office/drawing/2014/main" id="{85267853-B155-4C5A-B17D-13C99003FA45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4">
            <a:extLst>
              <a:ext uri="{FF2B5EF4-FFF2-40B4-BE49-F238E27FC236}">
                <a16:creationId xmlns:a16="http://schemas.microsoft.com/office/drawing/2014/main" id="{EAE8A449-7A3F-40C5-B305-E2A28C9FD942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任意形状 6">
            <a:extLst>
              <a:ext uri="{FF2B5EF4-FFF2-40B4-BE49-F238E27FC236}">
                <a16:creationId xmlns:a16="http://schemas.microsoft.com/office/drawing/2014/main" id="{61A8C16D-6509-4108-98A5-625CBDF5F070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5" name="椭圆 7">
            <a:extLst>
              <a:ext uri="{FF2B5EF4-FFF2-40B4-BE49-F238E27FC236}">
                <a16:creationId xmlns:a16="http://schemas.microsoft.com/office/drawing/2014/main" id="{F3B873EF-BA25-43F8-B507-68795F3111ED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6" name="图片 8">
            <a:extLst>
              <a:ext uri="{FF2B5EF4-FFF2-40B4-BE49-F238E27FC236}">
                <a16:creationId xmlns:a16="http://schemas.microsoft.com/office/drawing/2014/main" id="{1F61594D-16F0-4C27-A22F-50D3F141404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7" name="椭圆 9">
            <a:extLst>
              <a:ext uri="{FF2B5EF4-FFF2-40B4-BE49-F238E27FC236}">
                <a16:creationId xmlns:a16="http://schemas.microsoft.com/office/drawing/2014/main" id="{B20D4855-2AE0-48EF-9542-73C2EC19F994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5733CB7-2EEC-42DC-9103-2D109DD1CFEE}"/>
              </a:ext>
            </a:extLst>
          </p:cNvPr>
          <p:cNvSpPr txBox="1"/>
          <p:nvPr userDrawn="1"/>
        </p:nvSpPr>
        <p:spPr>
          <a:xfrm>
            <a:off x="7320632" y="6524284"/>
            <a:ext cx="631573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4571745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101">
            <a:extLst>
              <a:ext uri="{FF2B5EF4-FFF2-40B4-BE49-F238E27FC236}">
                <a16:creationId xmlns:a16="http://schemas.microsoft.com/office/drawing/2014/main" id="{1094CE54-B4B3-4C76-B9C9-971ECB34C2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矩形 2">
            <a:extLst>
              <a:ext uri="{FF2B5EF4-FFF2-40B4-BE49-F238E27FC236}">
                <a16:creationId xmlns:a16="http://schemas.microsoft.com/office/drawing/2014/main" id="{05B45BC2-AFD2-4521-86C7-28EA6A142BF8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椭圆 4">
            <a:extLst>
              <a:ext uri="{FF2B5EF4-FFF2-40B4-BE49-F238E27FC236}">
                <a16:creationId xmlns:a16="http://schemas.microsoft.com/office/drawing/2014/main" id="{73E6612B-E6CF-431F-83A1-B242A79A465C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任意形状 6">
            <a:extLst>
              <a:ext uri="{FF2B5EF4-FFF2-40B4-BE49-F238E27FC236}">
                <a16:creationId xmlns:a16="http://schemas.microsoft.com/office/drawing/2014/main" id="{9B231B91-9FD3-46F5-8DB9-BCC8C6F58B0F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7">
            <a:extLst>
              <a:ext uri="{FF2B5EF4-FFF2-40B4-BE49-F238E27FC236}">
                <a16:creationId xmlns:a16="http://schemas.microsoft.com/office/drawing/2014/main" id="{75059DDB-9C2F-46FF-9EF1-50E22BC24E2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8">
            <a:extLst>
              <a:ext uri="{FF2B5EF4-FFF2-40B4-BE49-F238E27FC236}">
                <a16:creationId xmlns:a16="http://schemas.microsoft.com/office/drawing/2014/main" id="{A8997046-CAE6-4B59-8DDF-0EFAE5413AF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3" name="椭圆 9">
            <a:extLst>
              <a:ext uri="{FF2B5EF4-FFF2-40B4-BE49-F238E27FC236}">
                <a16:creationId xmlns:a16="http://schemas.microsoft.com/office/drawing/2014/main" id="{BE790CA5-EC6C-4F0B-B555-50D8033BE031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D193922-661E-4324-B921-1DB8F942A2A9}"/>
              </a:ext>
            </a:extLst>
          </p:cNvPr>
          <p:cNvSpPr/>
          <p:nvPr userDrawn="1"/>
        </p:nvSpPr>
        <p:spPr>
          <a:xfrm rot="219724">
            <a:off x="4477184" y="1157469"/>
            <a:ext cx="6008783" cy="4661425"/>
          </a:xfrm>
          <a:prstGeom prst="rect">
            <a:avLst/>
          </a:prstGeom>
          <a:solidFill>
            <a:srgbClr val="7030A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FE6874E-118B-4078-BE60-91865D019286}"/>
              </a:ext>
            </a:extLst>
          </p:cNvPr>
          <p:cNvSpPr/>
          <p:nvPr userDrawn="1"/>
        </p:nvSpPr>
        <p:spPr>
          <a:xfrm rot="2471267">
            <a:off x="9030857" y="1477608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E6DDB6A-D1EC-44AC-A42F-3D5C776DEBE6}"/>
              </a:ext>
            </a:extLst>
          </p:cNvPr>
          <p:cNvSpPr/>
          <p:nvPr userDrawn="1"/>
        </p:nvSpPr>
        <p:spPr>
          <a:xfrm rot="20410169">
            <a:off x="4016052" y="1064033"/>
            <a:ext cx="2397502" cy="4953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3A11163-4540-4661-A7E2-7E02DE00886F}"/>
              </a:ext>
            </a:extLst>
          </p:cNvPr>
          <p:cNvSpPr txBox="1"/>
          <p:nvPr userDrawn="1"/>
        </p:nvSpPr>
        <p:spPr>
          <a:xfrm>
            <a:off x="5353380" y="1982711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LUYỆN TẬP</a:t>
            </a:r>
          </a:p>
        </p:txBody>
      </p:sp>
      <p:pic>
        <p:nvPicPr>
          <p:cNvPr id="18" name="Picture 17" descr="A close-up of a map&#10;&#10;Description automatically generated with low confidence">
            <a:extLst>
              <a:ext uri="{FF2B5EF4-FFF2-40B4-BE49-F238E27FC236}">
                <a16:creationId xmlns:a16="http://schemas.microsoft.com/office/drawing/2014/main" id="{EC3B8C2B-5D7C-48F2-8FC7-FE45F136AC3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337" y="1150962"/>
            <a:ext cx="1481296" cy="4904737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4D616774-3438-47D7-81AB-B40EEBD5818D}"/>
              </a:ext>
            </a:extLst>
          </p:cNvPr>
          <p:cNvSpPr txBox="1"/>
          <p:nvPr userDrawn="1"/>
        </p:nvSpPr>
        <p:spPr>
          <a:xfrm>
            <a:off x="7320632" y="6524284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6833416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101">
            <a:extLst>
              <a:ext uri="{FF2B5EF4-FFF2-40B4-BE49-F238E27FC236}">
                <a16:creationId xmlns:a16="http://schemas.microsoft.com/office/drawing/2014/main" id="{431122EC-FBF2-4C68-B7F9-E67ABB594A4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7" name="矩形 2">
            <a:extLst>
              <a:ext uri="{FF2B5EF4-FFF2-40B4-BE49-F238E27FC236}">
                <a16:creationId xmlns:a16="http://schemas.microsoft.com/office/drawing/2014/main" id="{26859808-0E4C-4601-BFD5-C6BA5BCC44FE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8" name="椭圆 4">
            <a:extLst>
              <a:ext uri="{FF2B5EF4-FFF2-40B4-BE49-F238E27FC236}">
                <a16:creationId xmlns:a16="http://schemas.microsoft.com/office/drawing/2014/main" id="{C20B859B-7433-488D-AD26-C313806026F3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任意形状 6">
            <a:extLst>
              <a:ext uri="{FF2B5EF4-FFF2-40B4-BE49-F238E27FC236}">
                <a16:creationId xmlns:a16="http://schemas.microsoft.com/office/drawing/2014/main" id="{26C76A02-5C8B-42AD-8662-686E30606D34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7">
            <a:extLst>
              <a:ext uri="{FF2B5EF4-FFF2-40B4-BE49-F238E27FC236}">
                <a16:creationId xmlns:a16="http://schemas.microsoft.com/office/drawing/2014/main" id="{C6F4EA04-890C-4306-9211-FB1733E0C647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1" name="图片 8">
            <a:extLst>
              <a:ext uri="{FF2B5EF4-FFF2-40B4-BE49-F238E27FC236}">
                <a16:creationId xmlns:a16="http://schemas.microsoft.com/office/drawing/2014/main" id="{A97A903A-09E9-4691-B496-37BE5D102D5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2" name="椭圆 9">
            <a:extLst>
              <a:ext uri="{FF2B5EF4-FFF2-40B4-BE49-F238E27FC236}">
                <a16:creationId xmlns:a16="http://schemas.microsoft.com/office/drawing/2014/main" id="{0A2B951D-F19F-475D-B457-B86EF8DC984B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509803A-0360-4D33-9AB5-ED47ED9135D1}"/>
              </a:ext>
            </a:extLst>
          </p:cNvPr>
          <p:cNvSpPr/>
          <p:nvPr userDrawn="1"/>
        </p:nvSpPr>
        <p:spPr>
          <a:xfrm rot="21228401">
            <a:off x="2278901" y="1179055"/>
            <a:ext cx="6008783" cy="4661425"/>
          </a:xfrm>
          <a:prstGeom prst="rect">
            <a:avLst/>
          </a:prstGeom>
          <a:solidFill>
            <a:schemeClr val="accent4">
              <a:lumMod val="60000"/>
              <a:lumOff val="40000"/>
              <a:alpha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E0D0665-6999-4651-BD19-C7C402D30EEB}"/>
              </a:ext>
            </a:extLst>
          </p:cNvPr>
          <p:cNvSpPr/>
          <p:nvPr userDrawn="1"/>
        </p:nvSpPr>
        <p:spPr>
          <a:xfrm rot="1737576">
            <a:off x="6328895" y="1082086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A77F017-DFC1-4D5F-8272-B3E76D6DA324}"/>
              </a:ext>
            </a:extLst>
          </p:cNvPr>
          <p:cNvSpPr/>
          <p:nvPr userDrawn="1"/>
        </p:nvSpPr>
        <p:spPr>
          <a:xfrm rot="19676478">
            <a:off x="1401292" y="1522000"/>
            <a:ext cx="2397502" cy="4953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D542502-B1BA-4EEE-B113-19E670FE5796}"/>
              </a:ext>
            </a:extLst>
          </p:cNvPr>
          <p:cNvSpPr txBox="1"/>
          <p:nvPr userDrawn="1"/>
        </p:nvSpPr>
        <p:spPr>
          <a:xfrm>
            <a:off x="3155097" y="2004297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HOẠT ĐỘNG</a:t>
            </a:r>
          </a:p>
        </p:txBody>
      </p:sp>
      <p:pic>
        <p:nvPicPr>
          <p:cNvPr id="18" name="图片 9">
            <a:extLst>
              <a:ext uri="{FF2B5EF4-FFF2-40B4-BE49-F238E27FC236}">
                <a16:creationId xmlns:a16="http://schemas.microsoft.com/office/drawing/2014/main" id="{9E265F87-F072-4C1C-809B-60B65BA79A8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0707" y="2622107"/>
            <a:ext cx="3028932" cy="384743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1C8F1E24-5B7F-481A-86BE-BC8D3CC99D79}"/>
              </a:ext>
            </a:extLst>
          </p:cNvPr>
          <p:cNvSpPr txBox="1"/>
          <p:nvPr userDrawn="1"/>
        </p:nvSpPr>
        <p:spPr>
          <a:xfrm>
            <a:off x="7320632" y="6524284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61585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id="{0E1D8535-7268-4559-A162-57863C850A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id="{3599D6A8-8376-4469-B1C4-0D0AB8B9FCB9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id="{F6108594-A8DF-4763-BAD6-AFEBB0C3196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id="{B8502FED-250A-4CBC-8EE4-50D3D012EADA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id="{4B97A2AD-D2A2-4C3E-AA45-DF5B9EE1314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id="{1D1F51E3-6E1F-4794-92D5-63FB01D635F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id="{ECDDE16C-0075-42EB-A3AA-DDD1D96A76E4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FB12868-D957-45A4-B5D8-783DBD98F2C6}"/>
              </a:ext>
            </a:extLst>
          </p:cNvPr>
          <p:cNvSpPr/>
          <p:nvPr userDrawn="1"/>
        </p:nvSpPr>
        <p:spPr>
          <a:xfrm>
            <a:off x="3667342" y="983093"/>
            <a:ext cx="6008783" cy="4661425"/>
          </a:xfrm>
          <a:prstGeom prst="rect">
            <a:avLst/>
          </a:prstGeom>
          <a:solidFill>
            <a:srgbClr val="00CC66">
              <a:alpha val="49804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FA12B3A-07B6-44F1-A01E-33FD73C34EBA}"/>
              </a:ext>
            </a:extLst>
          </p:cNvPr>
          <p:cNvSpPr/>
          <p:nvPr userDrawn="1"/>
        </p:nvSpPr>
        <p:spPr>
          <a:xfrm rot="2109175">
            <a:off x="8040873" y="1261475"/>
            <a:ext cx="221102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A2EDEA0-7184-436C-992C-8D667AA8EB7F}"/>
              </a:ext>
            </a:extLst>
          </p:cNvPr>
          <p:cNvSpPr/>
          <p:nvPr userDrawn="1"/>
        </p:nvSpPr>
        <p:spPr>
          <a:xfrm rot="20048077">
            <a:off x="2977240" y="1148481"/>
            <a:ext cx="2397502" cy="4953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F28E606-F052-4F98-9FBC-30FFA9B82FDA}"/>
              </a:ext>
            </a:extLst>
          </p:cNvPr>
          <p:cNvSpPr txBox="1"/>
          <p:nvPr userDrawn="1"/>
        </p:nvSpPr>
        <p:spPr>
          <a:xfrm>
            <a:off x="4557819" y="1913421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KHÁM PHÁ</a:t>
            </a:r>
          </a:p>
        </p:txBody>
      </p:sp>
      <p:pic>
        <p:nvPicPr>
          <p:cNvPr id="21" name="图形 1">
            <a:extLst>
              <a:ext uri="{FF2B5EF4-FFF2-40B4-BE49-F238E27FC236}">
                <a16:creationId xmlns:a16="http://schemas.microsoft.com/office/drawing/2014/main" id="{E7242FD6-D5A6-4563-A793-692CAF20691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16645" y="3997564"/>
            <a:ext cx="3980370" cy="1979722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215E454A-B08C-4576-8333-920008E55294}"/>
              </a:ext>
            </a:extLst>
          </p:cNvPr>
          <p:cNvSpPr txBox="1"/>
          <p:nvPr userDrawn="1"/>
        </p:nvSpPr>
        <p:spPr>
          <a:xfrm>
            <a:off x="7668010" y="6560136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126300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42784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0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83328-5D9C-4CDA-A4B0-8F0932BA2C1A}" type="datetimeFigureOut">
              <a:rPr lang="en-US" smtClean="0"/>
              <a:t>8/7/2021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864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9D1CF6-06F4-4E97-B3A3-986F040E3C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15A3EE-2B69-4F61-9D6B-E41538689E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118F42-D90A-454D-BCF8-D95CF83F7C5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838988-15A6-4647-86D7-062E8698D868}" type="datetimeFigureOut">
              <a:rPr lang="en-US" smtClean="0"/>
              <a:t>8/7/2021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A2430F-0F2C-4DAD-95FF-057245B7AA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AFC7AF-5ACB-4B84-A4B9-3F81B87B23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F1BDB4-6E33-4EB0-BC1A-E3E463951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455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7.xml"/><Relationship Id="rId6" Type="http://schemas.openxmlformats.org/officeDocument/2006/relationships/slide" Target="slide3.xml"/><Relationship Id="rId5" Type="http://schemas.openxmlformats.org/officeDocument/2006/relationships/image" Target="../media/image44.gif"/><Relationship Id="rId4" Type="http://schemas.openxmlformats.org/officeDocument/2006/relationships/image" Target="../media/image48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7.xml"/><Relationship Id="rId6" Type="http://schemas.openxmlformats.org/officeDocument/2006/relationships/slide" Target="slide3.xml"/><Relationship Id="rId5" Type="http://schemas.openxmlformats.org/officeDocument/2006/relationships/image" Target="../media/image32.gif"/><Relationship Id="rId4" Type="http://schemas.openxmlformats.org/officeDocument/2006/relationships/image" Target="../media/image48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40.png"/><Relationship Id="rId3" Type="http://schemas.openxmlformats.org/officeDocument/2006/relationships/slideLayout" Target="../slideLayouts/slideLayout26.xml"/><Relationship Id="rId7" Type="http://schemas.openxmlformats.org/officeDocument/2006/relationships/image" Target="../media/image34.gif"/><Relationship Id="rId12" Type="http://schemas.openxmlformats.org/officeDocument/2006/relationships/image" Target="../media/image39.gif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3.gif"/><Relationship Id="rId11" Type="http://schemas.openxmlformats.org/officeDocument/2006/relationships/image" Target="../media/image38.png"/><Relationship Id="rId5" Type="http://schemas.openxmlformats.org/officeDocument/2006/relationships/image" Target="../media/image32.gif"/><Relationship Id="rId10" Type="http://schemas.openxmlformats.org/officeDocument/2006/relationships/image" Target="../media/image37.png"/><Relationship Id="rId4" Type="http://schemas.openxmlformats.org/officeDocument/2006/relationships/image" Target="../media/image31.gif"/><Relationship Id="rId9" Type="http://schemas.openxmlformats.org/officeDocument/2006/relationships/image" Target="../media/image36.png"/><Relationship Id="rId14" Type="http://schemas.openxmlformats.org/officeDocument/2006/relationships/image" Target="../media/image4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13" Type="http://schemas.openxmlformats.org/officeDocument/2006/relationships/image" Target="../media/image31.gif"/><Relationship Id="rId18" Type="http://schemas.openxmlformats.org/officeDocument/2006/relationships/slide" Target="slide11.xml"/><Relationship Id="rId3" Type="http://schemas.openxmlformats.org/officeDocument/2006/relationships/audio" Target="../media/audio2.wav"/><Relationship Id="rId21" Type="http://schemas.openxmlformats.org/officeDocument/2006/relationships/slide" Target="slide12.xml"/><Relationship Id="rId7" Type="http://schemas.openxmlformats.org/officeDocument/2006/relationships/image" Target="../media/image43.gif"/><Relationship Id="rId12" Type="http://schemas.openxmlformats.org/officeDocument/2006/relationships/slide" Target="slide4.xml"/><Relationship Id="rId17" Type="http://schemas.openxmlformats.org/officeDocument/2006/relationships/image" Target="../media/image46.gif"/><Relationship Id="rId2" Type="http://schemas.openxmlformats.org/officeDocument/2006/relationships/audio" Target="../media/audio1.wav"/><Relationship Id="rId16" Type="http://schemas.openxmlformats.org/officeDocument/2006/relationships/slide" Target="slide5.xml"/><Relationship Id="rId20" Type="http://schemas.openxmlformats.org/officeDocument/2006/relationships/image" Target="../media/image47.png"/><Relationship Id="rId1" Type="http://schemas.openxmlformats.org/officeDocument/2006/relationships/slideLayout" Target="../slideLayouts/slideLayout26.xml"/><Relationship Id="rId6" Type="http://schemas.openxmlformats.org/officeDocument/2006/relationships/slide" Target="slide7.xml"/><Relationship Id="rId11" Type="http://schemas.openxmlformats.org/officeDocument/2006/relationships/image" Target="../media/image34.gif"/><Relationship Id="rId5" Type="http://schemas.openxmlformats.org/officeDocument/2006/relationships/image" Target="../media/image42.gif"/><Relationship Id="rId15" Type="http://schemas.openxmlformats.org/officeDocument/2006/relationships/image" Target="../media/image45.gif"/><Relationship Id="rId10" Type="http://schemas.openxmlformats.org/officeDocument/2006/relationships/slide" Target="slide6.xml"/><Relationship Id="rId19" Type="http://schemas.openxmlformats.org/officeDocument/2006/relationships/image" Target="../media/image32.gif"/><Relationship Id="rId4" Type="http://schemas.openxmlformats.org/officeDocument/2006/relationships/slide" Target="slide8.xml"/><Relationship Id="rId9" Type="http://schemas.openxmlformats.org/officeDocument/2006/relationships/image" Target="../media/image44.gif"/><Relationship Id="rId14" Type="http://schemas.openxmlformats.org/officeDocument/2006/relationships/slide" Target="slide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7.xml"/><Relationship Id="rId6" Type="http://schemas.openxmlformats.org/officeDocument/2006/relationships/slide" Target="slide3.xml"/><Relationship Id="rId5" Type="http://schemas.openxmlformats.org/officeDocument/2006/relationships/image" Target="../media/image31.gif"/><Relationship Id="rId4" Type="http://schemas.openxmlformats.org/officeDocument/2006/relationships/image" Target="../media/image4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7.xml"/><Relationship Id="rId6" Type="http://schemas.openxmlformats.org/officeDocument/2006/relationships/slide" Target="slide3.xml"/><Relationship Id="rId5" Type="http://schemas.openxmlformats.org/officeDocument/2006/relationships/image" Target="../media/image46.gif"/><Relationship Id="rId4" Type="http://schemas.openxmlformats.org/officeDocument/2006/relationships/image" Target="../media/image4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7.xml"/><Relationship Id="rId6" Type="http://schemas.openxmlformats.org/officeDocument/2006/relationships/slide" Target="slide3.xml"/><Relationship Id="rId5" Type="http://schemas.openxmlformats.org/officeDocument/2006/relationships/image" Target="../media/image34.gif"/><Relationship Id="rId4" Type="http://schemas.openxmlformats.org/officeDocument/2006/relationships/image" Target="../media/image4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7.xml"/><Relationship Id="rId6" Type="http://schemas.openxmlformats.org/officeDocument/2006/relationships/slide" Target="slide3.xml"/><Relationship Id="rId5" Type="http://schemas.openxmlformats.org/officeDocument/2006/relationships/image" Target="../media/image43.gif"/><Relationship Id="rId4" Type="http://schemas.openxmlformats.org/officeDocument/2006/relationships/image" Target="../media/image4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7.xml"/><Relationship Id="rId6" Type="http://schemas.openxmlformats.org/officeDocument/2006/relationships/slide" Target="slide3.xml"/><Relationship Id="rId5" Type="http://schemas.openxmlformats.org/officeDocument/2006/relationships/image" Target="../media/image44.gif"/><Relationship Id="rId4" Type="http://schemas.openxmlformats.org/officeDocument/2006/relationships/image" Target="../media/image48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7.xml"/><Relationship Id="rId6" Type="http://schemas.openxmlformats.org/officeDocument/2006/relationships/slide" Target="slide3.xml"/><Relationship Id="rId5" Type="http://schemas.openxmlformats.org/officeDocument/2006/relationships/image" Target="../media/image45.gif"/><Relationship Id="rId4" Type="http://schemas.openxmlformats.org/officeDocument/2006/relationships/image" Target="../media/image4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31268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Diagonal Corners Snipped 4">
            <a:extLst>
              <a:ext uri="{FF2B5EF4-FFF2-40B4-BE49-F238E27FC236}">
                <a16:creationId xmlns:a16="http://schemas.microsoft.com/office/drawing/2014/main" id="{27A7DB0D-F52E-4EA8-8B57-CE9C319290FB}"/>
              </a:ext>
            </a:extLst>
          </p:cNvPr>
          <p:cNvSpPr/>
          <p:nvPr/>
        </p:nvSpPr>
        <p:spPr>
          <a:xfrm>
            <a:off x="689113" y="2497522"/>
            <a:ext cx="7354957" cy="91822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A. 16</a:t>
            </a:r>
          </a:p>
        </p:txBody>
      </p:sp>
      <p:sp>
        <p:nvSpPr>
          <p:cNvPr id="6" name="Rectangle: Diagonal Corners Snipped 5">
            <a:extLst>
              <a:ext uri="{FF2B5EF4-FFF2-40B4-BE49-F238E27FC236}">
                <a16:creationId xmlns:a16="http://schemas.microsoft.com/office/drawing/2014/main" id="{DAFF3985-B70E-4F29-9B2B-8E74D965A386}"/>
              </a:ext>
            </a:extLst>
          </p:cNvPr>
          <p:cNvSpPr/>
          <p:nvPr/>
        </p:nvSpPr>
        <p:spPr>
          <a:xfrm>
            <a:off x="344557" y="304799"/>
            <a:ext cx="11502886" cy="2054087"/>
          </a:xfrm>
          <a:prstGeom prst="snip2Diag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 + 9 = ?</a:t>
            </a:r>
          </a:p>
        </p:txBody>
      </p:sp>
      <p:sp>
        <p:nvSpPr>
          <p:cNvPr id="7" name="Rectangle: Diagonal Corners Snipped 6">
            <a:extLst>
              <a:ext uri="{FF2B5EF4-FFF2-40B4-BE49-F238E27FC236}">
                <a16:creationId xmlns:a16="http://schemas.microsoft.com/office/drawing/2014/main" id="{BFF5F334-52F9-41E7-8D2E-5AA806EBEF5C}"/>
              </a:ext>
            </a:extLst>
          </p:cNvPr>
          <p:cNvSpPr/>
          <p:nvPr/>
        </p:nvSpPr>
        <p:spPr>
          <a:xfrm>
            <a:off x="689113" y="3567637"/>
            <a:ext cx="7354957" cy="91822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B. 14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Rectangle: Diagonal Corners Snipped 7">
            <a:extLst>
              <a:ext uri="{FF2B5EF4-FFF2-40B4-BE49-F238E27FC236}">
                <a16:creationId xmlns:a16="http://schemas.microsoft.com/office/drawing/2014/main" id="{D7C9E28D-FFE1-46F3-9A9D-A80244A0129F}"/>
              </a:ext>
            </a:extLst>
          </p:cNvPr>
          <p:cNvSpPr/>
          <p:nvPr/>
        </p:nvSpPr>
        <p:spPr>
          <a:xfrm>
            <a:off x="689113" y="4637752"/>
            <a:ext cx="7354957" cy="91822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C. 13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" name="Rectangle: Diagonal Corners Snipped 8">
            <a:extLst>
              <a:ext uri="{FF2B5EF4-FFF2-40B4-BE49-F238E27FC236}">
                <a16:creationId xmlns:a16="http://schemas.microsoft.com/office/drawing/2014/main" id="{4CF9D1E6-1179-4E48-A495-91304BFFE195}"/>
              </a:ext>
            </a:extLst>
          </p:cNvPr>
          <p:cNvSpPr/>
          <p:nvPr/>
        </p:nvSpPr>
        <p:spPr>
          <a:xfrm>
            <a:off x="689113" y="5707867"/>
            <a:ext cx="7354957" cy="91822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D. 17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C415FAD-D43C-4E9A-A5CF-5D538DAC36F3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439364" y="992712"/>
            <a:ext cx="1226306" cy="1174802"/>
          </a:xfrm>
          <a:prstGeom prst="rect">
            <a:avLst/>
          </a:prstGeom>
        </p:spPr>
      </p:pic>
      <p:sp>
        <p:nvSpPr>
          <p:cNvPr id="11" name="Arrow: Pentagon 10">
            <a:hlinkClick r:id="rId6" action="ppaction://hlinksldjump"/>
            <a:extLst>
              <a:ext uri="{FF2B5EF4-FFF2-40B4-BE49-F238E27FC236}">
                <a16:creationId xmlns:a16="http://schemas.microsoft.com/office/drawing/2014/main" id="{3F5E0018-06D1-4CC3-8E0E-A698D17C90D4}"/>
              </a:ext>
            </a:extLst>
          </p:cNvPr>
          <p:cNvSpPr/>
          <p:nvPr/>
        </p:nvSpPr>
        <p:spPr>
          <a:xfrm flipH="1">
            <a:off x="9447143" y="5643584"/>
            <a:ext cx="2400300" cy="918222"/>
          </a:xfrm>
          <a:prstGeom prst="homePlate">
            <a:avLst/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GO HOME</a:t>
            </a:r>
          </a:p>
        </p:txBody>
      </p:sp>
    </p:spTree>
    <p:extLst>
      <p:ext uri="{BB962C8B-B14F-4D97-AF65-F5344CB8AC3E}">
        <p14:creationId xmlns:p14="http://schemas.microsoft.com/office/powerpoint/2010/main" val="1328699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4.07407E-6 L -0.40651 0.36135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326" y="180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500"/>
                            </p:stCondLst>
                            <p:childTnLst>
                              <p:par>
                                <p:cTn id="7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Diagonal Corners Snipped 4">
            <a:extLst>
              <a:ext uri="{FF2B5EF4-FFF2-40B4-BE49-F238E27FC236}">
                <a16:creationId xmlns:a16="http://schemas.microsoft.com/office/drawing/2014/main" id="{27A7DB0D-F52E-4EA8-8B57-CE9C319290FB}"/>
              </a:ext>
            </a:extLst>
          </p:cNvPr>
          <p:cNvSpPr/>
          <p:nvPr/>
        </p:nvSpPr>
        <p:spPr>
          <a:xfrm>
            <a:off x="689113" y="2497522"/>
            <a:ext cx="7354957" cy="91822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A. </a:t>
            </a: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15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Rectangle: Diagonal Corners Snipped 5">
            <a:extLst>
              <a:ext uri="{FF2B5EF4-FFF2-40B4-BE49-F238E27FC236}">
                <a16:creationId xmlns:a16="http://schemas.microsoft.com/office/drawing/2014/main" id="{DAFF3985-B70E-4F29-9B2B-8E74D965A386}"/>
              </a:ext>
            </a:extLst>
          </p:cNvPr>
          <p:cNvSpPr/>
          <p:nvPr/>
        </p:nvSpPr>
        <p:spPr>
          <a:xfrm>
            <a:off x="344557" y="304799"/>
            <a:ext cx="11502886" cy="2054087"/>
          </a:xfrm>
          <a:prstGeom prst="snip2Diag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noProof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+ 6 = ?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" name="Rectangle: Diagonal Corners Snipped 6">
            <a:extLst>
              <a:ext uri="{FF2B5EF4-FFF2-40B4-BE49-F238E27FC236}">
                <a16:creationId xmlns:a16="http://schemas.microsoft.com/office/drawing/2014/main" id="{BFF5F334-52F9-41E7-8D2E-5AA806EBEF5C}"/>
              </a:ext>
            </a:extLst>
          </p:cNvPr>
          <p:cNvSpPr/>
          <p:nvPr/>
        </p:nvSpPr>
        <p:spPr>
          <a:xfrm>
            <a:off x="689113" y="3567637"/>
            <a:ext cx="7354957" cy="91822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B. 12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Rectangle: Diagonal Corners Snipped 7">
            <a:extLst>
              <a:ext uri="{FF2B5EF4-FFF2-40B4-BE49-F238E27FC236}">
                <a16:creationId xmlns:a16="http://schemas.microsoft.com/office/drawing/2014/main" id="{D7C9E28D-FFE1-46F3-9A9D-A80244A0129F}"/>
              </a:ext>
            </a:extLst>
          </p:cNvPr>
          <p:cNvSpPr/>
          <p:nvPr/>
        </p:nvSpPr>
        <p:spPr>
          <a:xfrm>
            <a:off x="689113" y="4637752"/>
            <a:ext cx="7354957" cy="91822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C. 14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" name="Rectangle: Diagonal Corners Snipped 8">
            <a:extLst>
              <a:ext uri="{FF2B5EF4-FFF2-40B4-BE49-F238E27FC236}">
                <a16:creationId xmlns:a16="http://schemas.microsoft.com/office/drawing/2014/main" id="{4CF9D1E6-1179-4E48-A495-91304BFFE195}"/>
              </a:ext>
            </a:extLst>
          </p:cNvPr>
          <p:cNvSpPr/>
          <p:nvPr/>
        </p:nvSpPr>
        <p:spPr>
          <a:xfrm>
            <a:off x="689113" y="5707867"/>
            <a:ext cx="7354957" cy="91822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D. 13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C415FAD-D43C-4E9A-A5CF-5D538DAC36F3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424952" y="992712"/>
            <a:ext cx="1255130" cy="1174802"/>
          </a:xfrm>
          <a:prstGeom prst="rect">
            <a:avLst/>
          </a:prstGeom>
        </p:spPr>
      </p:pic>
      <p:sp>
        <p:nvSpPr>
          <p:cNvPr id="11" name="Arrow: Pentagon 10">
            <a:hlinkClick r:id="rId6" action="ppaction://hlinksldjump"/>
            <a:extLst>
              <a:ext uri="{FF2B5EF4-FFF2-40B4-BE49-F238E27FC236}">
                <a16:creationId xmlns:a16="http://schemas.microsoft.com/office/drawing/2014/main" id="{3F5E0018-06D1-4CC3-8E0E-A698D17C90D4}"/>
              </a:ext>
            </a:extLst>
          </p:cNvPr>
          <p:cNvSpPr/>
          <p:nvPr/>
        </p:nvSpPr>
        <p:spPr>
          <a:xfrm flipH="1">
            <a:off x="9447143" y="5643584"/>
            <a:ext cx="2400300" cy="918222"/>
          </a:xfrm>
          <a:prstGeom prst="homePlate">
            <a:avLst/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GO HOME</a:t>
            </a:r>
          </a:p>
        </p:txBody>
      </p:sp>
    </p:spTree>
    <p:extLst>
      <p:ext uri="{BB962C8B-B14F-4D97-AF65-F5344CB8AC3E}">
        <p14:creationId xmlns:p14="http://schemas.microsoft.com/office/powerpoint/2010/main" val="3420062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4.07407E-6 L -0.39792 0.65301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896" y="326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500"/>
                            </p:stCondLst>
                            <p:childTnLst>
                              <p:par>
                                <p:cTn id="7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82023C8-03CC-4ED0-830D-BF606451F86B}"/>
              </a:ext>
            </a:extLst>
          </p:cNvPr>
          <p:cNvSpPr txBox="1"/>
          <p:nvPr/>
        </p:nvSpPr>
        <p:spPr>
          <a:xfrm>
            <a:off x="1689254" y="2639864"/>
            <a:ext cx="8813492" cy="164269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4400" b="1" dirty="0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BÀI</a:t>
            </a:r>
            <a:r>
              <a:rPr lang="en-US" sz="4400" b="1" dirty="0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 9: BÀI TOÁN VỀ THÊM BỚT</a:t>
            </a:r>
          </a:p>
          <a:p>
            <a:pPr algn="ctr">
              <a:lnSpc>
                <a:spcPct val="120000"/>
              </a:lnSpc>
            </a:pPr>
            <a:r>
              <a:rPr lang="en-US" sz="4400" b="1" dirty="0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MỘT SỐ ĐƠN VỊ </a:t>
            </a:r>
            <a:endParaRPr lang="vi-VN" sz="4400" b="1" dirty="0">
              <a:ln w="22225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chemeClr val="bg1"/>
              </a:solidFill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CBC260D-FA70-43A2-A5AC-8FAC030EFAE9}"/>
              </a:ext>
            </a:extLst>
          </p:cNvPr>
          <p:cNvGrpSpPr/>
          <p:nvPr/>
        </p:nvGrpSpPr>
        <p:grpSpPr>
          <a:xfrm>
            <a:off x="1461743" y="860928"/>
            <a:ext cx="2190751" cy="1531398"/>
            <a:chOff x="1523998" y="0"/>
            <a:chExt cx="2190751" cy="980661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00A336D1-6EAB-4D88-B050-1A664761CDAA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6" name="Rectangle: Top Corners Rounded 5">
                <a:extLst>
                  <a:ext uri="{FF2B5EF4-FFF2-40B4-BE49-F238E27FC236}">
                    <a16:creationId xmlns:a16="http://schemas.microsoft.com/office/drawing/2014/main" id="{2CCECC4C-EFA0-4170-AF5B-8E735A0187EF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7" name="Rectangle: Top Corners Rounded 6">
                <a:extLst>
                  <a:ext uri="{FF2B5EF4-FFF2-40B4-BE49-F238E27FC236}">
                    <a16:creationId xmlns:a16="http://schemas.microsoft.com/office/drawing/2014/main" id="{47C0B4B5-27EA-44D3-9621-0CB828F23E5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F4D8ACC7-221E-48DD-83A2-16D3E6FF1490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6898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CHỦ ĐỀ </a:t>
              </a:r>
              <a:r>
                <a:rPr lang="en-US" sz="3200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2</a:t>
              </a:r>
              <a:endParaRPr lang="vi-VN" sz="3200" dirty="0">
                <a:solidFill>
                  <a:schemeClr val="accent6">
                    <a:lumMod val="75000"/>
                  </a:schemeClr>
                </a:solidFill>
                <a:latin typeface="+mj-lt"/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69308AFA-8573-43EC-992F-FC51DD70C7E8}"/>
              </a:ext>
            </a:extLst>
          </p:cNvPr>
          <p:cNvSpPr txBox="1"/>
          <p:nvPr/>
        </p:nvSpPr>
        <p:spPr>
          <a:xfrm>
            <a:off x="3119534" y="1172272"/>
            <a:ext cx="68885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+mj-lt"/>
              </a:rPr>
              <a:t>PHÉP CÔNG, PHÉP TRỪ</a:t>
            </a:r>
          </a:p>
          <a:p>
            <a:pPr algn="ctr"/>
            <a:r>
              <a:rPr lang="en-US" sz="3600" b="1" dirty="0">
                <a:solidFill>
                  <a:schemeClr val="bg1"/>
                </a:solidFill>
                <a:latin typeface="+mj-lt"/>
              </a:rPr>
              <a:t>TRONG PHẠM VI 20</a:t>
            </a:r>
            <a:endParaRPr lang="vi-VN" sz="3600" b="1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44271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86FC1E2-E192-4684-8AC0-52155A0925FB}"/>
              </a:ext>
            </a:extLst>
          </p:cNvPr>
          <p:cNvSpPr txBox="1"/>
          <p:nvPr/>
        </p:nvSpPr>
        <p:spPr>
          <a:xfrm>
            <a:off x="4373697" y="2555913"/>
            <a:ext cx="49796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chemeClr val="bg1"/>
                </a:solidFill>
              </a:rPr>
              <a:t>TIẾT 1</a:t>
            </a:r>
          </a:p>
        </p:txBody>
      </p:sp>
    </p:spTree>
    <p:extLst>
      <p:ext uri="{BB962C8B-B14F-4D97-AF65-F5344CB8AC3E}">
        <p14:creationId xmlns:p14="http://schemas.microsoft.com/office/powerpoint/2010/main" val="3303118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68113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A32D0EF-8204-472B-9975-3050F5B2157C}"/>
              </a:ext>
            </a:extLst>
          </p:cNvPr>
          <p:cNvSpPr txBox="1"/>
          <p:nvPr/>
        </p:nvSpPr>
        <p:spPr>
          <a:xfrm>
            <a:off x="3254101" y="758942"/>
            <a:ext cx="54604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/>
              <a:t>Giải</a:t>
            </a:r>
            <a:r>
              <a:rPr lang="en-US" sz="2400" b="1" dirty="0"/>
              <a:t> </a:t>
            </a:r>
            <a:r>
              <a:rPr lang="en-US" sz="2400" b="1" dirty="0" err="1"/>
              <a:t>bài</a:t>
            </a:r>
            <a:r>
              <a:rPr lang="en-US" sz="2400" b="1" dirty="0"/>
              <a:t> </a:t>
            </a:r>
            <a:r>
              <a:rPr lang="en-US" sz="2400" b="1" dirty="0" err="1"/>
              <a:t>toán</a:t>
            </a:r>
            <a:r>
              <a:rPr lang="en-US" sz="2400" b="1" dirty="0"/>
              <a:t> </a:t>
            </a:r>
            <a:r>
              <a:rPr lang="en-US" sz="2400" b="1" dirty="0" err="1"/>
              <a:t>về</a:t>
            </a:r>
            <a:r>
              <a:rPr lang="en-US" sz="2400" b="1" dirty="0"/>
              <a:t> </a:t>
            </a:r>
            <a:r>
              <a:rPr lang="en-US" sz="2400" b="1" dirty="0" err="1"/>
              <a:t>thêm</a:t>
            </a:r>
            <a:r>
              <a:rPr lang="en-US" sz="2400" b="1" dirty="0"/>
              <a:t> </a:t>
            </a:r>
            <a:r>
              <a:rPr lang="en-US" sz="2400" b="1" dirty="0" err="1"/>
              <a:t>một</a:t>
            </a:r>
            <a:r>
              <a:rPr lang="en-US" sz="2400" b="1" dirty="0"/>
              <a:t> </a:t>
            </a:r>
            <a:r>
              <a:rPr lang="en-US" sz="2400" b="1" dirty="0" err="1"/>
              <a:t>số</a:t>
            </a:r>
            <a:r>
              <a:rPr lang="en-US" sz="2400" b="1" dirty="0"/>
              <a:t> </a:t>
            </a:r>
            <a:r>
              <a:rPr lang="en-US" sz="2400" b="1" dirty="0" err="1"/>
              <a:t>đơn</a:t>
            </a:r>
            <a:r>
              <a:rPr lang="en-US" sz="2400" b="1" dirty="0"/>
              <a:t> </a:t>
            </a:r>
            <a:r>
              <a:rPr lang="en-US" sz="2400" b="1" dirty="0" err="1"/>
              <a:t>vị</a:t>
            </a:r>
            <a:endParaRPr lang="en-US" sz="2400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FF5A14C-9625-4A91-B55E-4700F4337C4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31272" y="4267200"/>
            <a:ext cx="4053637" cy="212908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FCA08BF-9FBA-43F2-9123-06FEF9412796}"/>
              </a:ext>
            </a:extLst>
          </p:cNvPr>
          <p:cNvSpPr txBox="1"/>
          <p:nvPr/>
        </p:nvSpPr>
        <p:spPr>
          <a:xfrm>
            <a:off x="1002265" y="1569045"/>
            <a:ext cx="7055849" cy="1131848"/>
          </a:xfrm>
          <a:prstGeom prst="rect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i="1" dirty="0" err="1"/>
              <a:t>Bài</a:t>
            </a:r>
            <a:r>
              <a:rPr lang="en-US" sz="2400" i="1" dirty="0"/>
              <a:t> </a:t>
            </a:r>
            <a:r>
              <a:rPr lang="en-US" sz="2400" i="1" dirty="0" err="1"/>
              <a:t>toán</a:t>
            </a:r>
            <a:r>
              <a:rPr lang="en-US" sz="2400" dirty="0"/>
              <a:t>: </a:t>
            </a:r>
            <a:r>
              <a:rPr lang="en-US" sz="2400" dirty="0" err="1"/>
              <a:t>Trên</a:t>
            </a:r>
            <a:r>
              <a:rPr lang="en-US" sz="2400" dirty="0"/>
              <a:t> </a:t>
            </a:r>
            <a:r>
              <a:rPr lang="en-US" sz="2400" dirty="0" err="1"/>
              <a:t>khay</a:t>
            </a:r>
            <a:r>
              <a:rPr lang="en-US" sz="2400" dirty="0"/>
              <a:t> </a:t>
            </a:r>
            <a:r>
              <a:rPr lang="en-US" sz="2400" dirty="0" err="1"/>
              <a:t>có</a:t>
            </a:r>
            <a:r>
              <a:rPr lang="en-US" sz="2400" dirty="0"/>
              <a:t> 8 </a:t>
            </a:r>
            <a:r>
              <a:rPr lang="en-US" sz="2400" dirty="0" err="1"/>
              <a:t>quả</a:t>
            </a:r>
            <a:r>
              <a:rPr lang="en-US" sz="2400" dirty="0"/>
              <a:t> </a:t>
            </a:r>
            <a:r>
              <a:rPr lang="en-US" sz="2400" dirty="0" err="1"/>
              <a:t>trứng</a:t>
            </a:r>
            <a:r>
              <a:rPr lang="en-US" sz="2400" dirty="0"/>
              <a:t>, Mai </a:t>
            </a:r>
            <a:r>
              <a:rPr lang="en-US" sz="2400" dirty="0" err="1"/>
              <a:t>cho</a:t>
            </a:r>
            <a:r>
              <a:rPr lang="en-US" sz="2400" dirty="0"/>
              <a:t> </a:t>
            </a:r>
            <a:r>
              <a:rPr lang="en-US" sz="2400" dirty="0" err="1"/>
              <a:t>thêm</a:t>
            </a:r>
            <a:r>
              <a:rPr lang="en-US" sz="2400" dirty="0"/>
              <a:t> 2 </a:t>
            </a:r>
            <a:r>
              <a:rPr lang="en-US" sz="2400" dirty="0" err="1"/>
              <a:t>quả</a:t>
            </a:r>
            <a:r>
              <a:rPr lang="en-US" sz="2400" dirty="0"/>
              <a:t> </a:t>
            </a:r>
            <a:r>
              <a:rPr lang="en-US" sz="2400" dirty="0" err="1"/>
              <a:t>trứng</a:t>
            </a:r>
            <a:r>
              <a:rPr lang="en-US" sz="2400" dirty="0"/>
              <a:t>. </a:t>
            </a:r>
            <a:r>
              <a:rPr lang="en-US" sz="2400" dirty="0" err="1"/>
              <a:t>Hỏi</a:t>
            </a:r>
            <a:r>
              <a:rPr lang="en-US" sz="2400" dirty="0"/>
              <a:t> </a:t>
            </a:r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dirty="0" err="1"/>
              <a:t>tất</a:t>
            </a:r>
            <a:r>
              <a:rPr lang="en-US" sz="2400" dirty="0"/>
              <a:t> </a:t>
            </a:r>
            <a:r>
              <a:rPr lang="en-US" sz="2400" dirty="0" err="1"/>
              <a:t>cả</a:t>
            </a:r>
            <a:r>
              <a:rPr lang="en-US" sz="2400" dirty="0"/>
              <a:t> bao </a:t>
            </a:r>
            <a:r>
              <a:rPr lang="en-US" sz="2400" dirty="0" err="1"/>
              <a:t>nhiêu</a:t>
            </a:r>
            <a:r>
              <a:rPr lang="en-US" sz="2400" dirty="0"/>
              <a:t> </a:t>
            </a:r>
            <a:r>
              <a:rPr lang="en-US" sz="2400" dirty="0" err="1"/>
              <a:t>quả</a:t>
            </a:r>
            <a:r>
              <a:rPr lang="en-US" sz="2400" dirty="0"/>
              <a:t> </a:t>
            </a:r>
            <a:r>
              <a:rPr lang="en-US" sz="2400" dirty="0" err="1"/>
              <a:t>trứng</a:t>
            </a:r>
            <a:r>
              <a:rPr lang="en-US" sz="2400" dirty="0"/>
              <a:t>?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FF08C5D5-7048-41CC-A16B-E9671C8CEF99}"/>
              </a:ext>
            </a:extLst>
          </p:cNvPr>
          <p:cNvGrpSpPr/>
          <p:nvPr/>
        </p:nvGrpSpPr>
        <p:grpSpPr>
          <a:xfrm>
            <a:off x="8243455" y="1056424"/>
            <a:ext cx="3103418" cy="2130119"/>
            <a:chOff x="6428509" y="2763982"/>
            <a:chExt cx="4752603" cy="2440199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A468324B-6099-4D6D-A04A-17719F37B60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941128" y="2763982"/>
              <a:ext cx="4239984" cy="2440199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F1997F18-FC63-458B-91B7-2A9389E5CC07}"/>
                </a:ext>
              </a:extLst>
            </p:cNvPr>
            <p:cNvSpPr/>
            <p:nvPr/>
          </p:nvSpPr>
          <p:spPr>
            <a:xfrm>
              <a:off x="6428509" y="3034145"/>
              <a:ext cx="1288473" cy="74814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10BE4EA3-69E4-4A25-BFB4-5BB6EA95695E}"/>
              </a:ext>
            </a:extLst>
          </p:cNvPr>
          <p:cNvGrpSpPr/>
          <p:nvPr/>
        </p:nvGrpSpPr>
        <p:grpSpPr>
          <a:xfrm>
            <a:off x="5984305" y="3273388"/>
            <a:ext cx="4878532" cy="3122901"/>
            <a:chOff x="5971309" y="3075709"/>
            <a:chExt cx="4878532" cy="3122901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AB26C2EF-3498-4910-AA07-E3F1A0B0DA1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2255" t="4413"/>
            <a:stretch/>
          </p:blipFill>
          <p:spPr>
            <a:xfrm>
              <a:off x="5971309" y="3075709"/>
              <a:ext cx="4878532" cy="3122901"/>
            </a:xfrm>
            <a:prstGeom prst="rect">
              <a:avLst/>
            </a:prstGeom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65DA281D-C783-4B36-B536-2FB9AD485EF0}"/>
                </a:ext>
              </a:extLst>
            </p:cNvPr>
            <p:cNvSpPr/>
            <p:nvPr/>
          </p:nvSpPr>
          <p:spPr>
            <a:xfrm>
              <a:off x="5971309" y="4907646"/>
              <a:ext cx="3487880" cy="12909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8359FD9-444C-4B56-8205-D612CB9BAB4E}"/>
              </a:ext>
            </a:extLst>
          </p:cNvPr>
          <p:cNvCxnSpPr>
            <a:cxnSpLocks/>
          </p:cNvCxnSpPr>
          <p:nvPr/>
        </p:nvCxnSpPr>
        <p:spPr>
          <a:xfrm>
            <a:off x="3788963" y="2113972"/>
            <a:ext cx="201609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24BCCF9-9437-4ABD-AFE0-8144DD2C5EF3}"/>
              </a:ext>
            </a:extLst>
          </p:cNvPr>
          <p:cNvCxnSpPr>
            <a:cxnSpLocks/>
          </p:cNvCxnSpPr>
          <p:nvPr/>
        </p:nvCxnSpPr>
        <p:spPr>
          <a:xfrm>
            <a:off x="6540786" y="2113972"/>
            <a:ext cx="128703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16F7582-131E-49D5-970A-195215B8C648}"/>
              </a:ext>
            </a:extLst>
          </p:cNvPr>
          <p:cNvCxnSpPr>
            <a:cxnSpLocks/>
          </p:cNvCxnSpPr>
          <p:nvPr/>
        </p:nvCxnSpPr>
        <p:spPr>
          <a:xfrm>
            <a:off x="1002265" y="2611990"/>
            <a:ext cx="167166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4DFC9B7-A0D9-45DE-8B0D-225785420360}"/>
              </a:ext>
            </a:extLst>
          </p:cNvPr>
          <p:cNvCxnSpPr>
            <a:cxnSpLocks/>
          </p:cNvCxnSpPr>
          <p:nvPr/>
        </p:nvCxnSpPr>
        <p:spPr>
          <a:xfrm>
            <a:off x="2858090" y="2605471"/>
            <a:ext cx="4609510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784987BB-CBE1-42CE-8509-FE5A516F504F}"/>
              </a:ext>
            </a:extLst>
          </p:cNvPr>
          <p:cNvSpPr txBox="1"/>
          <p:nvPr/>
        </p:nvSpPr>
        <p:spPr>
          <a:xfrm>
            <a:off x="1543361" y="3510963"/>
            <a:ext cx="3619484" cy="22398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i="1" dirty="0" err="1">
                <a:solidFill>
                  <a:srgbClr val="FF0000"/>
                </a:solidFill>
              </a:rPr>
              <a:t>Tóm</a:t>
            </a:r>
            <a:r>
              <a:rPr lang="en-US" sz="2400" i="1" dirty="0">
                <a:solidFill>
                  <a:srgbClr val="FF0000"/>
                </a:solidFill>
              </a:rPr>
              <a:t> </a:t>
            </a:r>
            <a:r>
              <a:rPr lang="en-US" sz="2400" i="1" dirty="0" err="1">
                <a:solidFill>
                  <a:srgbClr val="FF0000"/>
                </a:solidFill>
              </a:rPr>
              <a:t>tắt</a:t>
            </a:r>
            <a:r>
              <a:rPr lang="en-US" sz="2400" i="1" dirty="0">
                <a:solidFill>
                  <a:srgbClr val="FF0000"/>
                </a:solidFill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sz="2400" dirty="0" err="1"/>
              <a:t>Có</a:t>
            </a:r>
            <a:r>
              <a:rPr lang="en-US" sz="2400" dirty="0"/>
              <a:t>          : 8 </a:t>
            </a:r>
            <a:r>
              <a:rPr lang="en-US" sz="2400" dirty="0" err="1"/>
              <a:t>quả</a:t>
            </a:r>
            <a:r>
              <a:rPr lang="en-US" sz="2400" dirty="0"/>
              <a:t> </a:t>
            </a:r>
            <a:r>
              <a:rPr lang="en-US" sz="2400" dirty="0" err="1"/>
              <a:t>trứng</a:t>
            </a:r>
            <a:endParaRPr lang="en-US" sz="2400" dirty="0"/>
          </a:p>
          <a:p>
            <a:pPr>
              <a:lnSpc>
                <a:spcPct val="150000"/>
              </a:lnSpc>
            </a:pPr>
            <a:r>
              <a:rPr lang="en-US" sz="2400" dirty="0" err="1"/>
              <a:t>Thêm</a:t>
            </a:r>
            <a:r>
              <a:rPr lang="en-US" sz="2400" dirty="0"/>
              <a:t>     : 2 </a:t>
            </a:r>
            <a:r>
              <a:rPr lang="en-US" sz="2400" dirty="0" err="1"/>
              <a:t>quả</a:t>
            </a:r>
            <a:r>
              <a:rPr lang="en-US" sz="2400" dirty="0"/>
              <a:t> </a:t>
            </a:r>
            <a:r>
              <a:rPr lang="en-US" sz="2400" dirty="0" err="1"/>
              <a:t>trứng</a:t>
            </a:r>
            <a:endParaRPr lang="en-US" sz="2400" dirty="0"/>
          </a:p>
          <a:p>
            <a:pPr>
              <a:lnSpc>
                <a:spcPct val="150000"/>
              </a:lnSpc>
            </a:pPr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dirty="0" err="1"/>
              <a:t>tất</a:t>
            </a:r>
            <a:r>
              <a:rPr lang="en-US" sz="2400" dirty="0"/>
              <a:t> </a:t>
            </a:r>
            <a:r>
              <a:rPr lang="en-US" sz="2400" dirty="0" err="1"/>
              <a:t>cả</a:t>
            </a:r>
            <a:r>
              <a:rPr lang="en-US" sz="2400" dirty="0"/>
              <a:t>: … </a:t>
            </a:r>
            <a:r>
              <a:rPr lang="en-US" sz="2400" dirty="0" err="1"/>
              <a:t>quả</a:t>
            </a:r>
            <a:r>
              <a:rPr lang="en-US" sz="2400" dirty="0"/>
              <a:t> </a:t>
            </a:r>
            <a:r>
              <a:rPr lang="en-US" sz="2400" dirty="0" err="1"/>
              <a:t>trứng</a:t>
            </a:r>
            <a:r>
              <a:rPr lang="en-US" sz="2400" dirty="0"/>
              <a:t>?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81E4475-AD56-4C04-8BD5-B20479DCC012}"/>
              </a:ext>
            </a:extLst>
          </p:cNvPr>
          <p:cNvSpPr txBox="1"/>
          <p:nvPr/>
        </p:nvSpPr>
        <p:spPr>
          <a:xfrm>
            <a:off x="6104905" y="3422376"/>
            <a:ext cx="3619484" cy="2239844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i="1" dirty="0" err="1">
                <a:solidFill>
                  <a:srgbClr val="FF0000"/>
                </a:solidFill>
              </a:rPr>
              <a:t>Bài</a:t>
            </a:r>
            <a:r>
              <a:rPr lang="en-US" sz="2400" i="1" dirty="0">
                <a:solidFill>
                  <a:srgbClr val="FF0000"/>
                </a:solidFill>
              </a:rPr>
              <a:t> </a:t>
            </a:r>
            <a:r>
              <a:rPr lang="en-US" sz="2400" i="1" dirty="0" err="1">
                <a:solidFill>
                  <a:srgbClr val="FF0000"/>
                </a:solidFill>
              </a:rPr>
              <a:t>giải</a:t>
            </a:r>
            <a:endParaRPr lang="en-US" sz="2400" i="1" dirty="0">
              <a:solidFill>
                <a:srgbClr val="FF000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sz="24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quả</a:t>
            </a:r>
            <a:r>
              <a:rPr lang="en-US" sz="2400" dirty="0"/>
              <a:t> </a:t>
            </a:r>
            <a:r>
              <a:rPr lang="en-US" sz="2400" dirty="0" err="1"/>
              <a:t>trứng</a:t>
            </a:r>
            <a:r>
              <a:rPr lang="en-US" sz="2400" dirty="0"/>
              <a:t> </a:t>
            </a:r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dirty="0" err="1"/>
              <a:t>tất</a:t>
            </a:r>
            <a:r>
              <a:rPr lang="en-US" sz="2400" dirty="0"/>
              <a:t> </a:t>
            </a:r>
            <a:r>
              <a:rPr lang="en-US" sz="2400" dirty="0" err="1"/>
              <a:t>cả</a:t>
            </a:r>
            <a:r>
              <a:rPr lang="en-US" sz="2400" dirty="0"/>
              <a:t> </a:t>
            </a:r>
            <a:r>
              <a:rPr lang="en-US" sz="2400" dirty="0" err="1"/>
              <a:t>là</a:t>
            </a:r>
            <a:r>
              <a:rPr lang="en-US" sz="2400" dirty="0"/>
              <a:t>:</a:t>
            </a:r>
          </a:p>
          <a:p>
            <a:pPr algn="ctr">
              <a:lnSpc>
                <a:spcPct val="150000"/>
              </a:lnSpc>
            </a:pPr>
            <a:r>
              <a:rPr lang="en-US" sz="2400" dirty="0"/>
              <a:t>8 + 2 = 10 (</a:t>
            </a:r>
            <a:r>
              <a:rPr lang="en-US" sz="2400" dirty="0" err="1"/>
              <a:t>quả</a:t>
            </a:r>
            <a:r>
              <a:rPr lang="en-US" sz="2400" dirty="0"/>
              <a:t>)</a:t>
            </a:r>
          </a:p>
          <a:p>
            <a:pPr algn="ctr">
              <a:lnSpc>
                <a:spcPct val="150000"/>
              </a:lnSpc>
            </a:pPr>
            <a:r>
              <a:rPr lang="en-US" sz="2400" dirty="0" err="1"/>
              <a:t>Đáp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: 10 </a:t>
            </a:r>
            <a:r>
              <a:rPr lang="en-US" sz="2400" dirty="0" err="1"/>
              <a:t>quả</a:t>
            </a:r>
            <a:r>
              <a:rPr lang="en-US" sz="2400" dirty="0"/>
              <a:t> </a:t>
            </a:r>
            <a:r>
              <a:rPr lang="en-US" sz="2400" dirty="0" err="1"/>
              <a:t>trứng</a:t>
            </a:r>
            <a:r>
              <a:rPr lang="en-US" sz="2400" dirty="0"/>
              <a:t>.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CE436B7F-5B22-4071-9E88-BFD12C053D9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229" y="276422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0957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5" grpId="0" animBg="1"/>
      <p:bldP spid="1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17798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091492E-6F67-42B5-AA9D-22366E9B0665}"/>
              </a:ext>
            </a:extLst>
          </p:cNvPr>
          <p:cNvSpPr txBox="1"/>
          <p:nvPr/>
        </p:nvSpPr>
        <p:spPr>
          <a:xfrm>
            <a:off x="1928294" y="1730813"/>
            <a:ext cx="861404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Lọ</a:t>
            </a:r>
            <a:r>
              <a:rPr lang="en-US" sz="2800" dirty="0"/>
              <a:t> </a:t>
            </a:r>
            <a:r>
              <a:rPr lang="en-US" sz="2800" dirty="0" err="1"/>
              <a:t>hoa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9 </a:t>
            </a:r>
            <a:r>
              <a:rPr lang="en-US" sz="2800" dirty="0" err="1"/>
              <a:t>bông</a:t>
            </a:r>
            <a:r>
              <a:rPr lang="en-US" sz="2800" dirty="0"/>
              <a:t> </a:t>
            </a:r>
            <a:r>
              <a:rPr lang="en-US" sz="2800" dirty="0" err="1"/>
              <a:t>hoa</a:t>
            </a:r>
            <a:r>
              <a:rPr lang="en-US" sz="2800" dirty="0"/>
              <a:t>, </a:t>
            </a:r>
            <a:r>
              <a:rPr lang="en-US" sz="2800" dirty="0" err="1"/>
              <a:t>Việt</a:t>
            </a:r>
            <a:r>
              <a:rPr lang="en-US" sz="2800" dirty="0"/>
              <a:t> </a:t>
            </a:r>
            <a:r>
              <a:rPr lang="en-US" sz="2800" dirty="0" err="1"/>
              <a:t>cắm</a:t>
            </a:r>
            <a:r>
              <a:rPr lang="en-US" sz="2800" dirty="0"/>
              <a:t> </a:t>
            </a:r>
            <a:r>
              <a:rPr lang="en-US" sz="2800" dirty="0" err="1"/>
              <a:t>thêm</a:t>
            </a:r>
            <a:r>
              <a:rPr lang="en-US" sz="2800" dirty="0"/>
              <a:t> 6 </a:t>
            </a:r>
            <a:r>
              <a:rPr lang="en-US" sz="2800" dirty="0" err="1"/>
              <a:t>bông</a:t>
            </a:r>
            <a:r>
              <a:rPr lang="en-US" sz="2800" dirty="0"/>
              <a:t> </a:t>
            </a:r>
            <a:r>
              <a:rPr lang="en-US" sz="2800" dirty="0" err="1"/>
              <a:t>hoa</a:t>
            </a:r>
            <a:r>
              <a:rPr lang="en-US" sz="2800" dirty="0"/>
              <a:t>. </a:t>
            </a:r>
            <a:r>
              <a:rPr lang="en-US" sz="2800" dirty="0" err="1"/>
              <a:t>Hỏi</a:t>
            </a:r>
            <a:r>
              <a:rPr lang="en-US" sz="2800" dirty="0"/>
              <a:t> </a:t>
            </a:r>
            <a:r>
              <a:rPr lang="en-US" sz="2800" dirty="0" err="1"/>
              <a:t>lọ</a:t>
            </a:r>
            <a:r>
              <a:rPr lang="en-US" sz="2800" dirty="0"/>
              <a:t> </a:t>
            </a:r>
            <a:r>
              <a:rPr lang="en-US" sz="2800" dirty="0" err="1"/>
              <a:t>hoa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tất</a:t>
            </a:r>
            <a:r>
              <a:rPr lang="en-US" sz="2800" dirty="0"/>
              <a:t> </a:t>
            </a:r>
            <a:r>
              <a:rPr lang="en-US" sz="2800" dirty="0" err="1"/>
              <a:t>cả</a:t>
            </a:r>
            <a:r>
              <a:rPr lang="en-US" sz="2800" dirty="0"/>
              <a:t> bao </a:t>
            </a:r>
            <a:r>
              <a:rPr lang="en-US" sz="2800" dirty="0" err="1"/>
              <a:t>nhiêu</a:t>
            </a:r>
            <a:r>
              <a:rPr lang="en-US" sz="2800" dirty="0"/>
              <a:t> </a:t>
            </a:r>
            <a:r>
              <a:rPr lang="en-US" sz="2800" dirty="0" err="1"/>
              <a:t>bông</a:t>
            </a:r>
            <a:r>
              <a:rPr lang="en-US" sz="2800" dirty="0"/>
              <a:t> </a:t>
            </a:r>
            <a:r>
              <a:rPr lang="en-US" sz="2800" dirty="0" err="1"/>
              <a:t>hoa</a:t>
            </a:r>
            <a:r>
              <a:rPr lang="en-US" sz="2800" dirty="0"/>
              <a:t>?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DC2702F8-7FB8-46C2-8A68-D7FB47685481}"/>
              </a:ext>
            </a:extLst>
          </p:cNvPr>
          <p:cNvSpPr/>
          <p:nvPr/>
        </p:nvSpPr>
        <p:spPr>
          <a:xfrm>
            <a:off x="1090909" y="1851520"/>
            <a:ext cx="712694" cy="712694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1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8770A44-9689-46B7-8131-75B55050A69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408743" y="2068990"/>
            <a:ext cx="2890837" cy="1696617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D3F1F70E-3EC7-429E-8948-F0A58FF1892C}"/>
              </a:ext>
            </a:extLst>
          </p:cNvPr>
          <p:cNvGrpSpPr/>
          <p:nvPr/>
        </p:nvGrpSpPr>
        <p:grpSpPr>
          <a:xfrm>
            <a:off x="1527777" y="3890302"/>
            <a:ext cx="3619484" cy="2239844"/>
            <a:chOff x="1570307" y="3518163"/>
            <a:chExt cx="3619484" cy="2239844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586D7772-E871-449A-9816-92D78339617E}"/>
                </a:ext>
              </a:extLst>
            </p:cNvPr>
            <p:cNvSpPr txBox="1"/>
            <p:nvPr/>
          </p:nvSpPr>
          <p:spPr>
            <a:xfrm>
              <a:off x="1570307" y="3518163"/>
              <a:ext cx="3619484" cy="223984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400" i="1" dirty="0" err="1">
                  <a:solidFill>
                    <a:srgbClr val="FF0000"/>
                  </a:solidFill>
                </a:rPr>
                <a:t>Tóm</a:t>
              </a:r>
              <a:r>
                <a:rPr lang="en-US" sz="2400" i="1" dirty="0">
                  <a:solidFill>
                    <a:srgbClr val="FF0000"/>
                  </a:solidFill>
                </a:rPr>
                <a:t> </a:t>
              </a:r>
              <a:r>
                <a:rPr lang="en-US" sz="2400" i="1" dirty="0" err="1">
                  <a:solidFill>
                    <a:srgbClr val="FF0000"/>
                  </a:solidFill>
                </a:rPr>
                <a:t>tắt</a:t>
              </a:r>
              <a:endParaRPr lang="en-US" sz="2400" i="1" dirty="0">
                <a:solidFill>
                  <a:srgbClr val="FF0000"/>
                </a:solidFill>
              </a:endParaRPr>
            </a:p>
            <a:p>
              <a:pPr>
                <a:lnSpc>
                  <a:spcPct val="150000"/>
                </a:lnSpc>
              </a:pPr>
              <a:r>
                <a:rPr lang="en-US" sz="2400" dirty="0" err="1"/>
                <a:t>Có</a:t>
              </a:r>
              <a:r>
                <a:rPr lang="en-US" sz="2400" dirty="0"/>
                <a:t>          :       </a:t>
              </a:r>
              <a:r>
                <a:rPr lang="en-US" sz="2400" dirty="0" err="1"/>
                <a:t>bông</a:t>
              </a:r>
              <a:r>
                <a:rPr lang="en-US" sz="2400" dirty="0"/>
                <a:t> </a:t>
              </a:r>
              <a:r>
                <a:rPr lang="en-US" sz="2400" dirty="0" err="1"/>
                <a:t>hoa</a:t>
              </a:r>
              <a:endParaRPr lang="en-US" sz="2400" dirty="0"/>
            </a:p>
            <a:p>
              <a:pPr>
                <a:lnSpc>
                  <a:spcPct val="150000"/>
                </a:lnSpc>
              </a:pPr>
              <a:r>
                <a:rPr lang="en-US" sz="2400" dirty="0" err="1"/>
                <a:t>Thêm</a:t>
              </a:r>
              <a:r>
                <a:rPr lang="en-US" sz="2400" dirty="0"/>
                <a:t>     :       </a:t>
              </a:r>
              <a:r>
                <a:rPr lang="en-US" sz="2400" dirty="0" err="1"/>
                <a:t>bông</a:t>
              </a:r>
              <a:r>
                <a:rPr lang="en-US" sz="2400" dirty="0"/>
                <a:t> </a:t>
              </a:r>
              <a:r>
                <a:rPr lang="en-US" sz="2400" dirty="0" err="1"/>
                <a:t>hoa</a:t>
              </a:r>
              <a:endParaRPr lang="en-US" sz="2400" dirty="0"/>
            </a:p>
            <a:p>
              <a:pPr>
                <a:lnSpc>
                  <a:spcPct val="150000"/>
                </a:lnSpc>
              </a:pPr>
              <a:r>
                <a:rPr lang="en-US" sz="2400" dirty="0" err="1"/>
                <a:t>Có</a:t>
              </a:r>
              <a:r>
                <a:rPr lang="en-US" sz="2400" dirty="0"/>
                <a:t> </a:t>
              </a:r>
              <a:r>
                <a:rPr lang="en-US" sz="2400" dirty="0" err="1"/>
                <a:t>tất</a:t>
              </a:r>
              <a:r>
                <a:rPr lang="en-US" sz="2400" dirty="0"/>
                <a:t> </a:t>
              </a:r>
              <a:r>
                <a:rPr lang="en-US" sz="2400" dirty="0" err="1"/>
                <a:t>cả</a:t>
              </a:r>
              <a:r>
                <a:rPr lang="en-US" sz="2400" dirty="0"/>
                <a:t>: … </a:t>
              </a:r>
              <a:r>
                <a:rPr lang="en-US" sz="2400" dirty="0" err="1"/>
                <a:t>bông</a:t>
              </a:r>
              <a:r>
                <a:rPr lang="en-US" sz="2400" dirty="0"/>
                <a:t> </a:t>
              </a:r>
              <a:r>
                <a:rPr lang="en-US" sz="2400" dirty="0" err="1"/>
                <a:t>hoa</a:t>
              </a:r>
              <a:r>
                <a:rPr lang="en-US" sz="2400" dirty="0"/>
                <a:t>?</a:t>
              </a:r>
            </a:p>
          </p:txBody>
        </p:sp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CE0877F5-4EFF-40B3-803D-B980E1663B12}"/>
                </a:ext>
              </a:extLst>
            </p:cNvPr>
            <p:cNvSpPr/>
            <p:nvPr/>
          </p:nvSpPr>
          <p:spPr>
            <a:xfrm>
              <a:off x="3062780" y="4151130"/>
              <a:ext cx="436418" cy="43641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23561575-40B0-4DF6-828C-D5C25C789F4D}"/>
                </a:ext>
              </a:extLst>
            </p:cNvPr>
            <p:cNvSpPr/>
            <p:nvPr/>
          </p:nvSpPr>
          <p:spPr>
            <a:xfrm>
              <a:off x="3062780" y="4736359"/>
              <a:ext cx="436418" cy="43641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924E91CB-35F0-4890-9341-662E48858AE8}"/>
              </a:ext>
            </a:extLst>
          </p:cNvPr>
          <p:cNvGrpSpPr/>
          <p:nvPr/>
        </p:nvGrpSpPr>
        <p:grpSpPr>
          <a:xfrm>
            <a:off x="6381031" y="3919210"/>
            <a:ext cx="4161311" cy="2239844"/>
            <a:chOff x="6423561" y="3547071"/>
            <a:chExt cx="4161311" cy="2239844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852708EB-926D-451C-9162-5DAA4807CAD6}"/>
                </a:ext>
              </a:extLst>
            </p:cNvPr>
            <p:cNvSpPr txBox="1"/>
            <p:nvPr/>
          </p:nvSpPr>
          <p:spPr>
            <a:xfrm>
              <a:off x="6423561" y="3547071"/>
              <a:ext cx="4161311" cy="2239844"/>
            </a:xfrm>
            <a:prstGeom prst="rect">
              <a:avLst/>
            </a:prstGeom>
            <a:solidFill>
              <a:srgbClr val="FFFF99"/>
            </a:solidFill>
            <a:effectLst>
              <a:glow rad="139700">
                <a:schemeClr val="accent6">
                  <a:satMod val="175000"/>
                  <a:alpha val="40000"/>
                </a:schemeClr>
              </a:glow>
            </a:effectLst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400" i="1" dirty="0" err="1">
                  <a:solidFill>
                    <a:srgbClr val="FF0000"/>
                  </a:solidFill>
                </a:rPr>
                <a:t>Bài</a:t>
              </a:r>
              <a:r>
                <a:rPr lang="en-US" sz="2400" i="1" dirty="0">
                  <a:solidFill>
                    <a:srgbClr val="FF0000"/>
                  </a:solidFill>
                </a:rPr>
                <a:t> </a:t>
              </a:r>
              <a:r>
                <a:rPr lang="en-US" sz="2400" i="1" dirty="0" err="1">
                  <a:solidFill>
                    <a:srgbClr val="FF0000"/>
                  </a:solidFill>
                </a:rPr>
                <a:t>giải</a:t>
              </a:r>
              <a:endParaRPr lang="en-US" sz="2400" i="1" dirty="0">
                <a:solidFill>
                  <a:srgbClr val="FF0000"/>
                </a:solidFill>
              </a:endParaRPr>
            </a:p>
            <a:p>
              <a:pPr algn="ctr">
                <a:lnSpc>
                  <a:spcPct val="150000"/>
                </a:lnSpc>
              </a:pPr>
              <a:r>
                <a:rPr lang="en-US" sz="2400" dirty="0" err="1"/>
                <a:t>Số</a:t>
              </a:r>
              <a:r>
                <a:rPr lang="en-US" sz="2400" dirty="0"/>
                <a:t> </a:t>
              </a:r>
              <a:r>
                <a:rPr lang="en-US" sz="2400" dirty="0" err="1"/>
                <a:t>bông</a:t>
              </a:r>
              <a:r>
                <a:rPr lang="en-US" sz="2400" dirty="0"/>
                <a:t> </a:t>
              </a:r>
              <a:r>
                <a:rPr lang="en-US" sz="2400" dirty="0" err="1"/>
                <a:t>hoa</a:t>
              </a:r>
              <a:r>
                <a:rPr lang="en-US" sz="2400" dirty="0"/>
                <a:t> </a:t>
              </a:r>
              <a:r>
                <a:rPr lang="en-US" sz="2400" dirty="0" err="1"/>
                <a:t>có</a:t>
              </a:r>
              <a:r>
                <a:rPr lang="en-US" sz="2400" dirty="0"/>
                <a:t> </a:t>
              </a:r>
              <a:r>
                <a:rPr lang="en-US" sz="2400" dirty="0" err="1"/>
                <a:t>tất</a:t>
              </a:r>
              <a:r>
                <a:rPr lang="en-US" sz="2400" dirty="0"/>
                <a:t> </a:t>
              </a:r>
              <a:r>
                <a:rPr lang="en-US" sz="2400" dirty="0" err="1"/>
                <a:t>cả</a:t>
              </a:r>
              <a:r>
                <a:rPr lang="en-US" sz="2400" dirty="0"/>
                <a:t> </a:t>
              </a:r>
              <a:r>
                <a:rPr lang="en-US" sz="2400" dirty="0" err="1"/>
                <a:t>là</a:t>
              </a:r>
              <a:r>
                <a:rPr lang="en-US" sz="2400" dirty="0"/>
                <a:t>:</a:t>
              </a:r>
            </a:p>
            <a:p>
              <a:pPr algn="ctr">
                <a:lnSpc>
                  <a:spcPct val="150000"/>
                </a:lnSpc>
              </a:pPr>
              <a:r>
                <a:rPr lang="en-US" sz="2400" dirty="0"/>
                <a:t>                              (</a:t>
              </a:r>
              <a:r>
                <a:rPr lang="en-US" sz="2400" dirty="0" err="1"/>
                <a:t>bông</a:t>
              </a:r>
              <a:r>
                <a:rPr lang="en-US" sz="2400" dirty="0"/>
                <a:t>)</a:t>
              </a:r>
            </a:p>
            <a:p>
              <a:pPr algn="ctr">
                <a:lnSpc>
                  <a:spcPct val="150000"/>
                </a:lnSpc>
              </a:pPr>
              <a:r>
                <a:rPr lang="en-US" sz="2400" dirty="0" err="1"/>
                <a:t>Đáp</a:t>
              </a:r>
              <a:r>
                <a:rPr lang="en-US" sz="2400" dirty="0"/>
                <a:t> </a:t>
              </a:r>
              <a:r>
                <a:rPr lang="en-US" sz="2400" dirty="0" err="1"/>
                <a:t>số</a:t>
              </a:r>
              <a:r>
                <a:rPr lang="en-US" sz="2400" dirty="0"/>
                <a:t>:      </a:t>
              </a:r>
              <a:r>
                <a:rPr lang="en-US" sz="2400" dirty="0" err="1"/>
                <a:t>bông</a:t>
              </a:r>
              <a:r>
                <a:rPr lang="en-US" sz="2400" dirty="0"/>
                <a:t> </a:t>
              </a:r>
              <a:r>
                <a:rPr lang="en-US" sz="2400" dirty="0" err="1"/>
                <a:t>hoa</a:t>
              </a:r>
              <a:r>
                <a:rPr lang="en-US" sz="2400" dirty="0"/>
                <a:t>.</a:t>
              </a:r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7C059CF8-0E4C-460A-BD1E-A709D320FC06}"/>
                </a:ext>
              </a:extLst>
            </p:cNvPr>
            <p:cNvGrpSpPr/>
            <p:nvPr/>
          </p:nvGrpSpPr>
          <p:grpSpPr>
            <a:xfrm>
              <a:off x="7050824" y="4749059"/>
              <a:ext cx="2183912" cy="447085"/>
              <a:chOff x="1970824" y="2659436"/>
              <a:chExt cx="2183912" cy="447085"/>
            </a:xfrm>
          </p:grpSpPr>
          <p:sp>
            <p:nvSpPr>
              <p:cNvPr id="13" name="Rectangle: Rounded Corners 12">
                <a:extLst>
                  <a:ext uri="{FF2B5EF4-FFF2-40B4-BE49-F238E27FC236}">
                    <a16:creationId xmlns:a16="http://schemas.microsoft.com/office/drawing/2014/main" id="{240704B3-EE74-4658-BB21-887D0F35C7EF}"/>
                  </a:ext>
                </a:extLst>
              </p:cNvPr>
              <p:cNvSpPr/>
              <p:nvPr/>
            </p:nvSpPr>
            <p:spPr>
              <a:xfrm>
                <a:off x="1970824" y="2659436"/>
                <a:ext cx="436418" cy="436418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  <p:sp>
            <p:nvSpPr>
              <p:cNvPr id="14" name="Rectangle: Rounded Corners 13">
                <a:extLst>
                  <a:ext uri="{FF2B5EF4-FFF2-40B4-BE49-F238E27FC236}">
                    <a16:creationId xmlns:a16="http://schemas.microsoft.com/office/drawing/2014/main" id="{A0F093E7-A3BA-42DC-8CC5-1B3867B9259F}"/>
                  </a:ext>
                </a:extLst>
              </p:cNvPr>
              <p:cNvSpPr/>
              <p:nvPr/>
            </p:nvSpPr>
            <p:spPr>
              <a:xfrm>
                <a:off x="2844571" y="2659436"/>
                <a:ext cx="436418" cy="436418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  <p:sp>
            <p:nvSpPr>
              <p:cNvPr id="15" name="Rectangle: Rounded Corners 14">
                <a:extLst>
                  <a:ext uri="{FF2B5EF4-FFF2-40B4-BE49-F238E27FC236}">
                    <a16:creationId xmlns:a16="http://schemas.microsoft.com/office/drawing/2014/main" id="{93A0A591-47A8-4068-A2A3-61C77DEBBAC1}"/>
                  </a:ext>
                </a:extLst>
              </p:cNvPr>
              <p:cNvSpPr/>
              <p:nvPr/>
            </p:nvSpPr>
            <p:spPr>
              <a:xfrm>
                <a:off x="3718318" y="2670103"/>
                <a:ext cx="436418" cy="436418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C92817D-9564-4353-A5D7-A4950D3079B4}"/>
                  </a:ext>
                </a:extLst>
              </p:cNvPr>
              <p:cNvSpPr txBox="1"/>
              <p:nvPr/>
            </p:nvSpPr>
            <p:spPr>
              <a:xfrm>
                <a:off x="2459963" y="2717551"/>
                <a:ext cx="122341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+            =</a:t>
                </a:r>
              </a:p>
            </p:txBody>
          </p:sp>
        </p:grpSp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5EABDA10-F4A6-4891-B1B2-A7DD6940E787}"/>
                </a:ext>
              </a:extLst>
            </p:cNvPr>
            <p:cNvSpPr/>
            <p:nvPr/>
          </p:nvSpPr>
          <p:spPr>
            <a:xfrm>
              <a:off x="8137356" y="5299697"/>
              <a:ext cx="436418" cy="43641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0ED2AF07-8752-4D86-8759-52C71DA64921}"/>
              </a:ext>
            </a:extLst>
          </p:cNvPr>
          <p:cNvCxnSpPr>
            <a:cxnSpLocks/>
          </p:cNvCxnSpPr>
          <p:nvPr/>
        </p:nvCxnSpPr>
        <p:spPr>
          <a:xfrm>
            <a:off x="3267736" y="2195166"/>
            <a:ext cx="220384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5FD30BF-083D-4933-ABBB-A470EC487DC2}"/>
              </a:ext>
            </a:extLst>
          </p:cNvPr>
          <p:cNvCxnSpPr>
            <a:cxnSpLocks/>
          </p:cNvCxnSpPr>
          <p:nvPr/>
        </p:nvCxnSpPr>
        <p:spPr>
          <a:xfrm>
            <a:off x="1955608" y="2606594"/>
            <a:ext cx="6362851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160FDBB8-5A60-4265-B3EF-219A58AC4F38}"/>
              </a:ext>
            </a:extLst>
          </p:cNvPr>
          <p:cNvCxnSpPr>
            <a:cxnSpLocks/>
          </p:cNvCxnSpPr>
          <p:nvPr/>
        </p:nvCxnSpPr>
        <p:spPr>
          <a:xfrm>
            <a:off x="7175688" y="2203248"/>
            <a:ext cx="264621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EFD4D389-CAD3-40A6-B1B1-D76AEFE361E0}"/>
              </a:ext>
            </a:extLst>
          </p:cNvPr>
          <p:cNvSpPr/>
          <p:nvPr/>
        </p:nvSpPr>
        <p:spPr>
          <a:xfrm>
            <a:off x="3020250" y="4523268"/>
            <a:ext cx="436418" cy="436418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CA9F905F-AE70-4799-AC44-51EEEE365262}"/>
              </a:ext>
            </a:extLst>
          </p:cNvPr>
          <p:cNvSpPr/>
          <p:nvPr/>
        </p:nvSpPr>
        <p:spPr>
          <a:xfrm>
            <a:off x="3020250" y="5108497"/>
            <a:ext cx="436418" cy="436418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9BCFC120-29DA-4177-A036-E1F966DF99A1}"/>
              </a:ext>
            </a:extLst>
          </p:cNvPr>
          <p:cNvSpPr/>
          <p:nvPr/>
        </p:nvSpPr>
        <p:spPr>
          <a:xfrm>
            <a:off x="7001332" y="5118660"/>
            <a:ext cx="436418" cy="436418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7D443EA8-E722-40A0-9E62-D7CE1FAB7006}"/>
              </a:ext>
            </a:extLst>
          </p:cNvPr>
          <p:cNvSpPr/>
          <p:nvPr/>
        </p:nvSpPr>
        <p:spPr>
          <a:xfrm>
            <a:off x="7886231" y="5128513"/>
            <a:ext cx="436418" cy="436418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6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703E33F0-B79E-43CC-80A5-F3A66B801F5B}"/>
              </a:ext>
            </a:extLst>
          </p:cNvPr>
          <p:cNvGrpSpPr/>
          <p:nvPr/>
        </p:nvGrpSpPr>
        <p:grpSpPr>
          <a:xfrm>
            <a:off x="8708145" y="5115889"/>
            <a:ext cx="527709" cy="461665"/>
            <a:chOff x="5434634" y="4795817"/>
            <a:chExt cx="527709" cy="461665"/>
          </a:xfrm>
        </p:grpSpPr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2FA1D6C1-B49D-49DB-97C7-A73231922592}"/>
                </a:ext>
              </a:extLst>
            </p:cNvPr>
            <p:cNvSpPr/>
            <p:nvPr/>
          </p:nvSpPr>
          <p:spPr>
            <a:xfrm>
              <a:off x="5490859" y="4807174"/>
              <a:ext cx="436418" cy="43641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rgbClr val="FF0000"/>
                </a:solidFill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BAC84031-25C4-4004-80BC-8DBB555C5A23}"/>
                </a:ext>
              </a:extLst>
            </p:cNvPr>
            <p:cNvSpPr txBox="1"/>
            <p:nvPr/>
          </p:nvSpPr>
          <p:spPr>
            <a:xfrm>
              <a:off x="5434634" y="4795817"/>
              <a:ext cx="52770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15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C42DF8AC-7204-4010-9221-7B3578C56F87}"/>
              </a:ext>
            </a:extLst>
          </p:cNvPr>
          <p:cNvGrpSpPr/>
          <p:nvPr/>
        </p:nvGrpSpPr>
        <p:grpSpPr>
          <a:xfrm>
            <a:off x="8036480" y="5659515"/>
            <a:ext cx="527709" cy="461665"/>
            <a:chOff x="5434634" y="4795817"/>
            <a:chExt cx="527709" cy="461665"/>
          </a:xfrm>
        </p:grpSpPr>
        <p:sp>
          <p:nvSpPr>
            <p:cNvPr id="28" name="Rectangle: Rounded Corners 27">
              <a:extLst>
                <a:ext uri="{FF2B5EF4-FFF2-40B4-BE49-F238E27FC236}">
                  <a16:creationId xmlns:a16="http://schemas.microsoft.com/office/drawing/2014/main" id="{039E0573-564C-44B7-B9AD-EA12D377BCF5}"/>
                </a:ext>
              </a:extLst>
            </p:cNvPr>
            <p:cNvSpPr/>
            <p:nvPr/>
          </p:nvSpPr>
          <p:spPr>
            <a:xfrm>
              <a:off x="5490859" y="4807174"/>
              <a:ext cx="436418" cy="43641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rgbClr val="FF0000"/>
                </a:solidFill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AA1CE7A9-EE0A-47B3-B610-6BD69406F7A1}"/>
                </a:ext>
              </a:extLst>
            </p:cNvPr>
            <p:cNvSpPr txBox="1"/>
            <p:nvPr/>
          </p:nvSpPr>
          <p:spPr>
            <a:xfrm>
              <a:off x="5434634" y="4795817"/>
              <a:ext cx="52770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15</a:t>
              </a:r>
            </a:p>
          </p:txBody>
        </p:sp>
      </p:grpSp>
      <p:pic>
        <p:nvPicPr>
          <p:cNvPr id="30" name="Picture 29">
            <a:extLst>
              <a:ext uri="{FF2B5EF4-FFF2-40B4-BE49-F238E27FC236}">
                <a16:creationId xmlns:a16="http://schemas.microsoft.com/office/drawing/2014/main" id="{A773C0D3-4FD5-4910-9358-46F8C743AAC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869" y="52543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1294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4FAC9BBA-4E7D-43DE-9110-1024A67FA244}"/>
              </a:ext>
            </a:extLst>
          </p:cNvPr>
          <p:cNvGrpSpPr/>
          <p:nvPr/>
        </p:nvGrpSpPr>
        <p:grpSpPr>
          <a:xfrm>
            <a:off x="5910908" y="3750488"/>
            <a:ext cx="4821381" cy="2239844"/>
            <a:chOff x="5794259" y="2305376"/>
            <a:chExt cx="4821381" cy="2239844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F12881BE-66A0-4010-BE22-44FCB2C10FD2}"/>
                </a:ext>
              </a:extLst>
            </p:cNvPr>
            <p:cNvGrpSpPr/>
            <p:nvPr/>
          </p:nvGrpSpPr>
          <p:grpSpPr>
            <a:xfrm>
              <a:off x="5794259" y="2305376"/>
              <a:ext cx="4821381" cy="2239844"/>
              <a:chOff x="5763491" y="3547071"/>
              <a:chExt cx="4821381" cy="2239844"/>
            </a:xfrm>
          </p:grpSpPr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8DD91BA-719D-4A28-AAAA-C2829A600798}"/>
                  </a:ext>
                </a:extLst>
              </p:cNvPr>
              <p:cNvSpPr txBox="1"/>
              <p:nvPr/>
            </p:nvSpPr>
            <p:spPr>
              <a:xfrm>
                <a:off x="5763491" y="3547071"/>
                <a:ext cx="4821381" cy="2239844"/>
              </a:xfrm>
              <a:prstGeom prst="rect">
                <a:avLst/>
              </a:prstGeom>
              <a:solidFill>
                <a:srgbClr val="FFFF99"/>
              </a:soli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</a:effectLst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sz="2400" i="1" dirty="0" err="1">
                    <a:solidFill>
                      <a:srgbClr val="FF0000"/>
                    </a:solidFill>
                  </a:rPr>
                  <a:t>Bài</a:t>
                </a:r>
                <a:r>
                  <a:rPr lang="en-US" sz="2400" i="1" dirty="0">
                    <a:solidFill>
                      <a:srgbClr val="FF0000"/>
                    </a:solidFill>
                  </a:rPr>
                  <a:t> </a:t>
                </a:r>
                <a:r>
                  <a:rPr lang="en-US" sz="2400" i="1" dirty="0" err="1">
                    <a:solidFill>
                      <a:srgbClr val="FF0000"/>
                    </a:solidFill>
                  </a:rPr>
                  <a:t>giải</a:t>
                </a:r>
                <a:endParaRPr lang="en-US" sz="2400" i="1" dirty="0">
                  <a:solidFill>
                    <a:srgbClr val="FF0000"/>
                  </a:solidFill>
                </a:endParaRPr>
              </a:p>
              <a:p>
                <a:pPr algn="ctr">
                  <a:lnSpc>
                    <a:spcPct val="150000"/>
                  </a:lnSpc>
                </a:pPr>
                <a:r>
                  <a:rPr lang="en-US" sz="2400" dirty="0" err="1"/>
                  <a:t>Số</a:t>
                </a:r>
                <a:r>
                  <a:rPr lang="en-US" sz="2400" dirty="0"/>
                  <a:t> </a:t>
                </a:r>
                <a:r>
                  <a:rPr lang="en-US" sz="2400" dirty="0" err="1"/>
                  <a:t>bạn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chơi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kéo</a:t>
                </a:r>
                <a:r>
                  <a:rPr lang="en-US" sz="2400" dirty="0"/>
                  <a:t> co </a:t>
                </a:r>
                <a:r>
                  <a:rPr lang="en-US" sz="2400" dirty="0" err="1"/>
                  <a:t>có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tất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cả</a:t>
                </a:r>
                <a:r>
                  <a:rPr lang="en-US" sz="2400" dirty="0"/>
                  <a:t> </a:t>
                </a:r>
                <a:r>
                  <a:rPr lang="en-US" sz="2400" dirty="0" err="1"/>
                  <a:t>là</a:t>
                </a:r>
                <a:r>
                  <a:rPr lang="en-US" sz="2400" dirty="0"/>
                  <a:t>:</a:t>
                </a:r>
              </a:p>
              <a:p>
                <a:pPr algn="ctr">
                  <a:lnSpc>
                    <a:spcPct val="150000"/>
                  </a:lnSpc>
                </a:pPr>
                <a:r>
                  <a:rPr lang="en-US" sz="2400" dirty="0"/>
                  <a:t>                                (</a:t>
                </a:r>
                <a:r>
                  <a:rPr lang="en-US" sz="2400" dirty="0" err="1"/>
                  <a:t>bạn</a:t>
                </a:r>
                <a:r>
                  <a:rPr lang="en-US" sz="2400" dirty="0"/>
                  <a:t>)</a:t>
                </a:r>
              </a:p>
              <a:p>
                <a:pPr algn="ctr">
                  <a:lnSpc>
                    <a:spcPct val="150000"/>
                  </a:lnSpc>
                </a:pPr>
                <a:r>
                  <a:rPr lang="en-US" sz="2400" dirty="0" err="1"/>
                  <a:t>Đáp</a:t>
                </a:r>
                <a:r>
                  <a:rPr lang="en-US" sz="2400" dirty="0"/>
                  <a:t> </a:t>
                </a:r>
                <a:r>
                  <a:rPr lang="en-US" sz="2400" dirty="0" err="1"/>
                  <a:t>số</a:t>
                </a:r>
                <a:r>
                  <a:rPr lang="en-US" sz="2400" dirty="0"/>
                  <a:t>:        </a:t>
                </a:r>
                <a:r>
                  <a:rPr lang="en-US" sz="2400" dirty="0" err="1"/>
                  <a:t>bạn</a:t>
                </a:r>
                <a:r>
                  <a:rPr lang="en-US" sz="2400" dirty="0"/>
                  <a:t>.</a:t>
                </a:r>
              </a:p>
            </p:txBody>
          </p:sp>
          <p:grpSp>
            <p:nvGrpSpPr>
              <p:cNvPr id="7" name="Group 6">
                <a:extLst>
                  <a:ext uri="{FF2B5EF4-FFF2-40B4-BE49-F238E27FC236}">
                    <a16:creationId xmlns:a16="http://schemas.microsoft.com/office/drawing/2014/main" id="{2F44E9D1-EE3C-4323-BDF3-BFE6695DCA63}"/>
                  </a:ext>
                </a:extLst>
              </p:cNvPr>
              <p:cNvGrpSpPr/>
              <p:nvPr/>
            </p:nvGrpSpPr>
            <p:grpSpPr>
              <a:xfrm>
                <a:off x="6576676" y="4749059"/>
                <a:ext cx="1907984" cy="447085"/>
                <a:chOff x="1496676" y="2659436"/>
                <a:chExt cx="1907984" cy="447085"/>
              </a:xfrm>
            </p:grpSpPr>
            <p:sp>
              <p:nvSpPr>
                <p:cNvPr id="9" name="Rectangle: Rounded Corners 8">
                  <a:extLst>
                    <a:ext uri="{FF2B5EF4-FFF2-40B4-BE49-F238E27FC236}">
                      <a16:creationId xmlns:a16="http://schemas.microsoft.com/office/drawing/2014/main" id="{2E051E14-E096-44EC-917E-10A8415D00F3}"/>
                    </a:ext>
                  </a:extLst>
                </p:cNvPr>
                <p:cNvSpPr/>
                <p:nvPr/>
              </p:nvSpPr>
              <p:spPr>
                <a:xfrm>
                  <a:off x="1496676" y="2659436"/>
                  <a:ext cx="436418" cy="436418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?</a:t>
                  </a:r>
                </a:p>
              </p:txBody>
            </p:sp>
            <p:sp>
              <p:nvSpPr>
                <p:cNvPr id="10" name="Rectangle: Rounded Corners 9">
                  <a:extLst>
                    <a:ext uri="{FF2B5EF4-FFF2-40B4-BE49-F238E27FC236}">
                      <a16:creationId xmlns:a16="http://schemas.microsoft.com/office/drawing/2014/main" id="{B5EE13C1-4373-42F9-A9E8-2E430B0F5CF4}"/>
                    </a:ext>
                  </a:extLst>
                </p:cNvPr>
                <p:cNvSpPr/>
                <p:nvPr/>
              </p:nvSpPr>
              <p:spPr>
                <a:xfrm>
                  <a:off x="2481393" y="2670103"/>
                  <a:ext cx="436418" cy="436418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?</a:t>
                  </a:r>
                </a:p>
              </p:txBody>
            </p:sp>
            <p:sp>
              <p:nvSpPr>
                <p:cNvPr id="11" name="Rectangle: Rounded Corners 10">
                  <a:extLst>
                    <a:ext uri="{FF2B5EF4-FFF2-40B4-BE49-F238E27FC236}">
                      <a16:creationId xmlns:a16="http://schemas.microsoft.com/office/drawing/2014/main" id="{A207F904-8083-4991-867C-94BE8712A734}"/>
                    </a:ext>
                  </a:extLst>
                </p:cNvPr>
                <p:cNvSpPr/>
                <p:nvPr/>
              </p:nvSpPr>
              <p:spPr>
                <a:xfrm>
                  <a:off x="2968242" y="2670103"/>
                  <a:ext cx="436418" cy="436418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?</a:t>
                  </a:r>
                </a:p>
              </p:txBody>
            </p:sp>
          </p:grpSp>
          <p:sp>
            <p:nvSpPr>
              <p:cNvPr id="8" name="Rectangle: Rounded Corners 7">
                <a:extLst>
                  <a:ext uri="{FF2B5EF4-FFF2-40B4-BE49-F238E27FC236}">
                    <a16:creationId xmlns:a16="http://schemas.microsoft.com/office/drawing/2014/main" id="{E7D328F3-3228-49A9-A682-02191DE88DAA}"/>
                  </a:ext>
                </a:extLst>
              </p:cNvPr>
              <p:cNvSpPr/>
              <p:nvPr/>
            </p:nvSpPr>
            <p:spPr>
              <a:xfrm>
                <a:off x="8535091" y="4759726"/>
                <a:ext cx="436418" cy="436418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</p:grpSp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571E1B94-F16D-4BF1-9807-457EF89E48DD}"/>
                </a:ext>
              </a:extLst>
            </p:cNvPr>
            <p:cNvSpPr/>
            <p:nvPr/>
          </p:nvSpPr>
          <p:spPr>
            <a:xfrm>
              <a:off x="7101282" y="3518031"/>
              <a:ext cx="436418" cy="43641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28845C4D-3299-4425-9E56-8A96C916035D}"/>
                </a:ext>
              </a:extLst>
            </p:cNvPr>
            <p:cNvSpPr/>
            <p:nvPr/>
          </p:nvSpPr>
          <p:spPr>
            <a:xfrm>
              <a:off x="8204949" y="4054455"/>
              <a:ext cx="436418" cy="43641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DA43F314-7A9D-4489-9453-E2501F99F556}"/>
              </a:ext>
            </a:extLst>
          </p:cNvPr>
          <p:cNvSpPr txBox="1"/>
          <p:nvPr/>
        </p:nvSpPr>
        <p:spPr>
          <a:xfrm>
            <a:off x="1173706" y="1613855"/>
            <a:ext cx="102211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Có</a:t>
            </a:r>
            <a:r>
              <a:rPr lang="en-US" sz="2800" dirty="0"/>
              <a:t> 8 </a:t>
            </a:r>
            <a:r>
              <a:rPr lang="en-US" sz="2800" dirty="0" err="1"/>
              <a:t>bạn</a:t>
            </a:r>
            <a:r>
              <a:rPr lang="en-US" sz="2800" dirty="0"/>
              <a:t> </a:t>
            </a:r>
            <a:r>
              <a:rPr lang="en-US" sz="2800" dirty="0" err="1"/>
              <a:t>đang</a:t>
            </a:r>
            <a:r>
              <a:rPr lang="en-US" sz="2800" dirty="0"/>
              <a:t> </a:t>
            </a:r>
            <a:r>
              <a:rPr lang="en-US" sz="2800" dirty="0" err="1"/>
              <a:t>chơi</a:t>
            </a:r>
            <a:r>
              <a:rPr lang="en-US" sz="2800" dirty="0"/>
              <a:t> </a:t>
            </a:r>
            <a:r>
              <a:rPr lang="en-US" sz="2800" dirty="0" err="1"/>
              <a:t>kéo</a:t>
            </a:r>
            <a:r>
              <a:rPr lang="en-US" sz="2800" dirty="0"/>
              <a:t> co,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thêm</a:t>
            </a:r>
            <a:r>
              <a:rPr lang="en-US" sz="2800" dirty="0"/>
              <a:t> 4 </a:t>
            </a:r>
            <a:r>
              <a:rPr lang="en-US" sz="2800" dirty="0" err="1"/>
              <a:t>bạn</a:t>
            </a:r>
            <a:r>
              <a:rPr lang="en-US" sz="2800" dirty="0"/>
              <a:t> </a:t>
            </a:r>
            <a:r>
              <a:rPr lang="en-US" sz="2800" dirty="0" err="1"/>
              <a:t>chạy</a:t>
            </a:r>
            <a:r>
              <a:rPr lang="en-US" sz="2800" dirty="0"/>
              <a:t> </a:t>
            </a:r>
            <a:r>
              <a:rPr lang="en-US" sz="2800" dirty="0" err="1"/>
              <a:t>đến</a:t>
            </a:r>
            <a:r>
              <a:rPr lang="en-US" sz="2800" dirty="0"/>
              <a:t> </a:t>
            </a:r>
            <a:r>
              <a:rPr lang="en-US" sz="2800" dirty="0" err="1"/>
              <a:t>cùng</a:t>
            </a:r>
            <a:r>
              <a:rPr lang="en-US" sz="2800" dirty="0"/>
              <a:t> </a:t>
            </a:r>
            <a:r>
              <a:rPr lang="en-US" sz="2800" dirty="0" err="1"/>
              <a:t>chơi</a:t>
            </a:r>
            <a:r>
              <a:rPr lang="en-US" sz="2800" dirty="0"/>
              <a:t>. </a:t>
            </a:r>
            <a:r>
              <a:rPr lang="en-US" sz="2800" dirty="0" err="1"/>
              <a:t>Hỏi</a:t>
            </a:r>
            <a:r>
              <a:rPr lang="en-US" sz="2800" dirty="0"/>
              <a:t> </a:t>
            </a:r>
            <a:r>
              <a:rPr lang="en-US" sz="2800" dirty="0" err="1"/>
              <a:t>lúc</a:t>
            </a:r>
            <a:r>
              <a:rPr lang="en-US" sz="2800" dirty="0"/>
              <a:t> </a:t>
            </a:r>
            <a:r>
              <a:rPr lang="en-US" sz="2800" dirty="0" err="1"/>
              <a:t>đó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tất</a:t>
            </a:r>
            <a:r>
              <a:rPr lang="en-US" sz="2800" dirty="0"/>
              <a:t> </a:t>
            </a:r>
            <a:r>
              <a:rPr lang="en-US" sz="2800" dirty="0" err="1"/>
              <a:t>cả</a:t>
            </a:r>
            <a:r>
              <a:rPr lang="en-US" sz="2800" dirty="0"/>
              <a:t> bao </a:t>
            </a:r>
            <a:r>
              <a:rPr lang="en-US" sz="2800" dirty="0" err="1"/>
              <a:t>nhiêu</a:t>
            </a:r>
            <a:r>
              <a:rPr lang="en-US" sz="2800" dirty="0"/>
              <a:t> </a:t>
            </a:r>
            <a:r>
              <a:rPr lang="en-US" sz="2800" dirty="0" err="1"/>
              <a:t>bạn</a:t>
            </a:r>
            <a:r>
              <a:rPr lang="en-US" sz="2800" dirty="0"/>
              <a:t> </a:t>
            </a:r>
            <a:r>
              <a:rPr lang="en-US" sz="2800" dirty="0" err="1"/>
              <a:t>chơi</a:t>
            </a:r>
            <a:r>
              <a:rPr lang="en-US" sz="2800" dirty="0"/>
              <a:t> </a:t>
            </a:r>
            <a:r>
              <a:rPr lang="en-US" sz="2800" dirty="0" err="1"/>
              <a:t>kéo</a:t>
            </a:r>
            <a:r>
              <a:rPr lang="en-US" sz="2800" dirty="0"/>
              <a:t> co?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5B3CEC0-E759-4DED-A741-AE383F22DE0E}"/>
              </a:ext>
            </a:extLst>
          </p:cNvPr>
          <p:cNvGrpSpPr/>
          <p:nvPr/>
        </p:nvGrpSpPr>
        <p:grpSpPr>
          <a:xfrm>
            <a:off x="1489557" y="3680479"/>
            <a:ext cx="3619484" cy="2239844"/>
            <a:chOff x="1570307" y="3518163"/>
            <a:chExt cx="3619484" cy="2239844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7492F7F4-B6CC-4F73-A88B-88F9AC1E142A}"/>
                </a:ext>
              </a:extLst>
            </p:cNvPr>
            <p:cNvSpPr txBox="1"/>
            <p:nvPr/>
          </p:nvSpPr>
          <p:spPr>
            <a:xfrm>
              <a:off x="1570307" y="3518163"/>
              <a:ext cx="3619484" cy="223984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400" i="1" dirty="0" err="1">
                  <a:solidFill>
                    <a:srgbClr val="FF0000"/>
                  </a:solidFill>
                </a:rPr>
                <a:t>Tóm</a:t>
              </a:r>
              <a:r>
                <a:rPr lang="en-US" sz="2400" i="1" dirty="0">
                  <a:solidFill>
                    <a:srgbClr val="FF0000"/>
                  </a:solidFill>
                </a:rPr>
                <a:t> </a:t>
              </a:r>
              <a:r>
                <a:rPr lang="en-US" sz="2400" i="1" dirty="0" err="1">
                  <a:solidFill>
                    <a:srgbClr val="FF0000"/>
                  </a:solidFill>
                </a:rPr>
                <a:t>tắt</a:t>
              </a:r>
              <a:endParaRPr lang="en-US" sz="2400" i="1" dirty="0">
                <a:solidFill>
                  <a:srgbClr val="FF0000"/>
                </a:solidFill>
              </a:endParaRPr>
            </a:p>
            <a:p>
              <a:pPr>
                <a:lnSpc>
                  <a:spcPct val="150000"/>
                </a:lnSpc>
              </a:pPr>
              <a:r>
                <a:rPr lang="en-US" sz="2400" dirty="0" err="1"/>
                <a:t>Có</a:t>
              </a:r>
              <a:r>
                <a:rPr lang="en-US" sz="2400" dirty="0"/>
                <a:t>          :       </a:t>
              </a:r>
              <a:r>
                <a:rPr lang="en-US" sz="2400" dirty="0" err="1"/>
                <a:t>bạn</a:t>
              </a:r>
              <a:endParaRPr lang="en-US" sz="2400" dirty="0"/>
            </a:p>
            <a:p>
              <a:pPr>
                <a:lnSpc>
                  <a:spcPct val="150000"/>
                </a:lnSpc>
              </a:pPr>
              <a:r>
                <a:rPr lang="en-US" sz="2400" dirty="0" err="1"/>
                <a:t>Thêm</a:t>
              </a:r>
              <a:r>
                <a:rPr lang="en-US" sz="2400" dirty="0"/>
                <a:t>     :       </a:t>
              </a:r>
              <a:r>
                <a:rPr lang="en-US" sz="2400" dirty="0" err="1"/>
                <a:t>bạn</a:t>
              </a:r>
              <a:endParaRPr lang="en-US" sz="2400" dirty="0"/>
            </a:p>
            <a:p>
              <a:pPr>
                <a:lnSpc>
                  <a:spcPct val="150000"/>
                </a:lnSpc>
              </a:pPr>
              <a:r>
                <a:rPr lang="en-US" sz="2400" dirty="0" err="1"/>
                <a:t>Có</a:t>
              </a:r>
              <a:r>
                <a:rPr lang="en-US" sz="2400" dirty="0"/>
                <a:t> </a:t>
              </a:r>
              <a:r>
                <a:rPr lang="en-US" sz="2400" dirty="0" err="1"/>
                <a:t>tất</a:t>
              </a:r>
              <a:r>
                <a:rPr lang="en-US" sz="2400" dirty="0"/>
                <a:t> </a:t>
              </a:r>
              <a:r>
                <a:rPr lang="en-US" sz="2400" dirty="0" err="1"/>
                <a:t>cả</a:t>
              </a:r>
              <a:r>
                <a:rPr lang="en-US" sz="2400" dirty="0"/>
                <a:t>: … </a:t>
              </a:r>
              <a:r>
                <a:rPr lang="en-US" sz="2400" dirty="0" err="1"/>
                <a:t>bạn</a:t>
              </a:r>
              <a:r>
                <a:rPr lang="en-US" sz="2400" dirty="0"/>
                <a:t>?</a:t>
              </a:r>
            </a:p>
          </p:txBody>
        </p:sp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4C46DA5A-264D-4CCD-AF96-65722AE0F2A3}"/>
                </a:ext>
              </a:extLst>
            </p:cNvPr>
            <p:cNvSpPr/>
            <p:nvPr/>
          </p:nvSpPr>
          <p:spPr>
            <a:xfrm>
              <a:off x="3062780" y="4151130"/>
              <a:ext cx="436418" cy="43641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9C107501-2369-47B5-9AD3-094197D57ED2}"/>
                </a:ext>
              </a:extLst>
            </p:cNvPr>
            <p:cNvSpPr/>
            <p:nvPr/>
          </p:nvSpPr>
          <p:spPr>
            <a:xfrm>
              <a:off x="3062780" y="4736359"/>
              <a:ext cx="436418" cy="43641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4A2657C-BE8C-4367-B944-B8F9C2046080}"/>
              </a:ext>
            </a:extLst>
          </p:cNvPr>
          <p:cNvCxnSpPr>
            <a:cxnSpLocks/>
          </p:cNvCxnSpPr>
          <p:nvPr/>
        </p:nvCxnSpPr>
        <p:spPr>
          <a:xfrm>
            <a:off x="1257334" y="2066325"/>
            <a:ext cx="150616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8FA3625A-49D7-47EE-8251-C3D3D276C101}"/>
              </a:ext>
            </a:extLst>
          </p:cNvPr>
          <p:cNvCxnSpPr>
            <a:cxnSpLocks/>
          </p:cNvCxnSpPr>
          <p:nvPr/>
        </p:nvCxnSpPr>
        <p:spPr>
          <a:xfrm>
            <a:off x="1257334" y="2468109"/>
            <a:ext cx="7328120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5FD98225-52D0-496F-911D-5E08885061F0}"/>
              </a:ext>
            </a:extLst>
          </p:cNvPr>
          <p:cNvCxnSpPr>
            <a:cxnSpLocks/>
          </p:cNvCxnSpPr>
          <p:nvPr/>
        </p:nvCxnSpPr>
        <p:spPr>
          <a:xfrm>
            <a:off x="6195589" y="2066325"/>
            <a:ext cx="332892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0F48DF3C-68DC-4728-B711-A882390576D9}"/>
              </a:ext>
            </a:extLst>
          </p:cNvPr>
          <p:cNvSpPr/>
          <p:nvPr/>
        </p:nvSpPr>
        <p:spPr>
          <a:xfrm>
            <a:off x="2980729" y="4308556"/>
            <a:ext cx="436418" cy="436418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06938120-EB63-4951-AC78-9EA3E9D9E75B}"/>
              </a:ext>
            </a:extLst>
          </p:cNvPr>
          <p:cNvSpPr/>
          <p:nvPr/>
        </p:nvSpPr>
        <p:spPr>
          <a:xfrm>
            <a:off x="2980729" y="4893785"/>
            <a:ext cx="436418" cy="436418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29C394A0-86A1-47ED-AA57-F2A9A5296E84}"/>
              </a:ext>
            </a:extLst>
          </p:cNvPr>
          <p:cNvSpPr/>
          <p:nvPr/>
        </p:nvSpPr>
        <p:spPr>
          <a:xfrm>
            <a:off x="544640" y="1709978"/>
            <a:ext cx="712694" cy="712694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2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84A762C2-58B2-4D99-B5B0-E7554B3CF5BD}"/>
              </a:ext>
            </a:extLst>
          </p:cNvPr>
          <p:cNvSpPr/>
          <p:nvPr/>
        </p:nvSpPr>
        <p:spPr>
          <a:xfrm>
            <a:off x="6717946" y="4952730"/>
            <a:ext cx="445523" cy="436418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4F66E0AC-1D5B-4C18-878C-A0700B501A62}"/>
              </a:ext>
            </a:extLst>
          </p:cNvPr>
          <p:cNvSpPr/>
          <p:nvPr/>
        </p:nvSpPr>
        <p:spPr>
          <a:xfrm>
            <a:off x="7213378" y="4963143"/>
            <a:ext cx="445523" cy="436418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+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402A30E8-6168-4C9C-9F05-93C68C94599A}"/>
              </a:ext>
            </a:extLst>
          </p:cNvPr>
          <p:cNvSpPr/>
          <p:nvPr/>
        </p:nvSpPr>
        <p:spPr>
          <a:xfrm>
            <a:off x="7707613" y="4963143"/>
            <a:ext cx="445523" cy="436418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5F4AC0C9-D581-406E-839B-CCC87AAD5761}"/>
              </a:ext>
            </a:extLst>
          </p:cNvPr>
          <p:cNvSpPr/>
          <p:nvPr/>
        </p:nvSpPr>
        <p:spPr>
          <a:xfrm>
            <a:off x="8195659" y="4963962"/>
            <a:ext cx="445523" cy="436418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=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1A8B0FAD-DDB9-479E-96FB-670712EC9A15}"/>
              </a:ext>
            </a:extLst>
          </p:cNvPr>
          <p:cNvSpPr/>
          <p:nvPr/>
        </p:nvSpPr>
        <p:spPr>
          <a:xfrm>
            <a:off x="8681986" y="4963143"/>
            <a:ext cx="591229" cy="436418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EB713AC1-CCA7-409D-842B-0FEA813BB426}"/>
              </a:ext>
            </a:extLst>
          </p:cNvPr>
          <p:cNvSpPr/>
          <p:nvPr/>
        </p:nvSpPr>
        <p:spPr>
          <a:xfrm>
            <a:off x="8244192" y="5499567"/>
            <a:ext cx="591229" cy="436418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12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A8A81356-A4EF-41CB-8075-3C3C4F5BB7C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869" y="52543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320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E23C01-F1C3-4F4A-A585-43D56DAAB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8108" y="1830197"/>
            <a:ext cx="10515600" cy="1325563"/>
          </a:xfrm>
        </p:spPr>
        <p:txBody>
          <a:bodyPr>
            <a:normAutofit/>
          </a:bodyPr>
          <a:lstStyle/>
          <a:p>
            <a:r>
              <a:rPr lang="en-US" sz="66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Củng</a:t>
            </a:r>
            <a:r>
              <a:rPr lang="en-US" sz="66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66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cố</a:t>
            </a:r>
            <a:r>
              <a:rPr lang="en-US" sz="66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66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bài</a:t>
            </a:r>
            <a:r>
              <a:rPr lang="en-US" sz="66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66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học</a:t>
            </a:r>
            <a:endParaRPr lang="en-US" sz="6600" b="1" dirty="0">
              <a:solidFill>
                <a:srgbClr val="0070C0"/>
              </a:solidFill>
              <a:latin typeface="UTM Avo" panose="020406030505060202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1A7052F-57EE-4025-9847-16EE610FAB80}"/>
              </a:ext>
            </a:extLst>
          </p:cNvPr>
          <p:cNvSpPr txBox="1"/>
          <p:nvPr/>
        </p:nvSpPr>
        <p:spPr>
          <a:xfrm>
            <a:off x="8942603" y="6581001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09167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ectangle 51">
            <a:extLst>
              <a:ext uri="{FF2B5EF4-FFF2-40B4-BE49-F238E27FC236}">
                <a16:creationId xmlns:a16="http://schemas.microsoft.com/office/drawing/2014/main" id="{3B45AE42-8B51-4BF3-88EE-EDF9E2BD54E4}"/>
              </a:ext>
            </a:extLst>
          </p:cNvPr>
          <p:cNvSpPr/>
          <p:nvPr/>
        </p:nvSpPr>
        <p:spPr>
          <a:xfrm>
            <a:off x="0" y="2905822"/>
            <a:ext cx="12192000" cy="3952178"/>
          </a:xfrm>
          <a:custGeom>
            <a:avLst/>
            <a:gdLst>
              <a:gd name="connsiteX0" fmla="*/ 0 w 12252491"/>
              <a:gd name="connsiteY0" fmla="*/ 0 h 3258448"/>
              <a:gd name="connsiteX1" fmla="*/ 12252491 w 12252491"/>
              <a:gd name="connsiteY1" fmla="*/ 0 h 3258448"/>
              <a:gd name="connsiteX2" fmla="*/ 12252491 w 12252491"/>
              <a:gd name="connsiteY2" fmla="*/ 3258448 h 3258448"/>
              <a:gd name="connsiteX3" fmla="*/ 0 w 12252491"/>
              <a:gd name="connsiteY3" fmla="*/ 3258448 h 3258448"/>
              <a:gd name="connsiteX4" fmla="*/ 0 w 12252491"/>
              <a:gd name="connsiteY4" fmla="*/ 0 h 3258448"/>
              <a:gd name="connsiteX0" fmla="*/ 0 w 12252491"/>
              <a:gd name="connsiteY0" fmla="*/ 687540 h 3945988"/>
              <a:gd name="connsiteX1" fmla="*/ 3718091 w 12252491"/>
              <a:gd name="connsiteY1" fmla="*/ 0 h 3945988"/>
              <a:gd name="connsiteX2" fmla="*/ 12252491 w 12252491"/>
              <a:gd name="connsiteY2" fmla="*/ 687540 h 3945988"/>
              <a:gd name="connsiteX3" fmla="*/ 12252491 w 12252491"/>
              <a:gd name="connsiteY3" fmla="*/ 3945988 h 3945988"/>
              <a:gd name="connsiteX4" fmla="*/ 0 w 12252491"/>
              <a:gd name="connsiteY4" fmla="*/ 3945988 h 3945988"/>
              <a:gd name="connsiteX5" fmla="*/ 0 w 12252491"/>
              <a:gd name="connsiteY5" fmla="*/ 687540 h 3945988"/>
              <a:gd name="connsiteX0" fmla="*/ 0 w 12252491"/>
              <a:gd name="connsiteY0" fmla="*/ 687540 h 3945988"/>
              <a:gd name="connsiteX1" fmla="*/ 3718091 w 12252491"/>
              <a:gd name="connsiteY1" fmla="*/ 0 h 3945988"/>
              <a:gd name="connsiteX2" fmla="*/ 8683986 w 12252491"/>
              <a:gd name="connsiteY2" fmla="*/ 1041010 h 3945988"/>
              <a:gd name="connsiteX3" fmla="*/ 12252491 w 12252491"/>
              <a:gd name="connsiteY3" fmla="*/ 687540 h 3945988"/>
              <a:gd name="connsiteX4" fmla="*/ 12252491 w 12252491"/>
              <a:gd name="connsiteY4" fmla="*/ 3945988 h 3945988"/>
              <a:gd name="connsiteX5" fmla="*/ 0 w 12252491"/>
              <a:gd name="connsiteY5" fmla="*/ 3945988 h 3945988"/>
              <a:gd name="connsiteX6" fmla="*/ 0 w 12252491"/>
              <a:gd name="connsiteY6" fmla="*/ 687540 h 3945988"/>
              <a:gd name="connsiteX0" fmla="*/ 0 w 12252491"/>
              <a:gd name="connsiteY0" fmla="*/ 687540 h 3945988"/>
              <a:gd name="connsiteX1" fmla="*/ 3718091 w 12252491"/>
              <a:gd name="connsiteY1" fmla="*/ 0 h 3945988"/>
              <a:gd name="connsiteX2" fmla="*/ 8683986 w 12252491"/>
              <a:gd name="connsiteY2" fmla="*/ 1041010 h 3945988"/>
              <a:gd name="connsiteX3" fmla="*/ 12252491 w 12252491"/>
              <a:gd name="connsiteY3" fmla="*/ 687540 h 3945988"/>
              <a:gd name="connsiteX4" fmla="*/ 12252491 w 12252491"/>
              <a:gd name="connsiteY4" fmla="*/ 3945988 h 3945988"/>
              <a:gd name="connsiteX5" fmla="*/ 0 w 12252491"/>
              <a:gd name="connsiteY5" fmla="*/ 3945988 h 3945988"/>
              <a:gd name="connsiteX6" fmla="*/ 0 w 12252491"/>
              <a:gd name="connsiteY6" fmla="*/ 687540 h 3945988"/>
              <a:gd name="connsiteX0" fmla="*/ 0 w 12252491"/>
              <a:gd name="connsiteY0" fmla="*/ 687540 h 3945988"/>
              <a:gd name="connsiteX1" fmla="*/ 3718091 w 12252491"/>
              <a:gd name="connsiteY1" fmla="*/ 0 h 3945988"/>
              <a:gd name="connsiteX2" fmla="*/ 8683986 w 12252491"/>
              <a:gd name="connsiteY2" fmla="*/ 1041010 h 3945988"/>
              <a:gd name="connsiteX3" fmla="*/ 12252491 w 12252491"/>
              <a:gd name="connsiteY3" fmla="*/ 687540 h 3945988"/>
              <a:gd name="connsiteX4" fmla="*/ 12252491 w 12252491"/>
              <a:gd name="connsiteY4" fmla="*/ 3945988 h 3945988"/>
              <a:gd name="connsiteX5" fmla="*/ 0 w 12252491"/>
              <a:gd name="connsiteY5" fmla="*/ 3945988 h 3945988"/>
              <a:gd name="connsiteX6" fmla="*/ 0 w 12252491"/>
              <a:gd name="connsiteY6" fmla="*/ 687540 h 3945988"/>
              <a:gd name="connsiteX0" fmla="*/ 0 w 12252491"/>
              <a:gd name="connsiteY0" fmla="*/ 693730 h 3952178"/>
              <a:gd name="connsiteX1" fmla="*/ 3718091 w 12252491"/>
              <a:gd name="connsiteY1" fmla="*/ 6190 h 3952178"/>
              <a:gd name="connsiteX2" fmla="*/ 8683986 w 12252491"/>
              <a:gd name="connsiteY2" fmla="*/ 1047200 h 3952178"/>
              <a:gd name="connsiteX3" fmla="*/ 12252491 w 12252491"/>
              <a:gd name="connsiteY3" fmla="*/ 693730 h 3952178"/>
              <a:gd name="connsiteX4" fmla="*/ 12252491 w 12252491"/>
              <a:gd name="connsiteY4" fmla="*/ 3952178 h 3952178"/>
              <a:gd name="connsiteX5" fmla="*/ 0 w 12252491"/>
              <a:gd name="connsiteY5" fmla="*/ 3952178 h 3952178"/>
              <a:gd name="connsiteX6" fmla="*/ 0 w 12252491"/>
              <a:gd name="connsiteY6" fmla="*/ 693730 h 3952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52491" h="3952178">
                <a:moveTo>
                  <a:pt x="0" y="693730"/>
                </a:moveTo>
                <a:cubicBezTo>
                  <a:pt x="1403486" y="-126293"/>
                  <a:pt x="2483417" y="10287"/>
                  <a:pt x="3718091" y="6190"/>
                </a:cubicBezTo>
                <a:cubicBezTo>
                  <a:pt x="5321808" y="137489"/>
                  <a:pt x="7080269" y="915901"/>
                  <a:pt x="8683986" y="1047200"/>
                </a:cubicBezTo>
                <a:cubicBezTo>
                  <a:pt x="10098571" y="760565"/>
                  <a:pt x="11006718" y="333252"/>
                  <a:pt x="12252491" y="693730"/>
                </a:cubicBezTo>
                <a:lnTo>
                  <a:pt x="12252491" y="3952178"/>
                </a:lnTo>
                <a:lnTo>
                  <a:pt x="0" y="3952178"/>
                </a:lnTo>
                <a:lnTo>
                  <a:pt x="0" y="69373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0D04A0A-33F9-4E82-8CBB-DCAD53483EE3}"/>
              </a:ext>
            </a:extLst>
          </p:cNvPr>
          <p:cNvSpPr/>
          <p:nvPr/>
        </p:nvSpPr>
        <p:spPr>
          <a:xfrm>
            <a:off x="1068437" y="927743"/>
            <a:ext cx="5799088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BẮT B</a:t>
            </a:r>
            <a:r>
              <a:rPr kumimoji="0" lang="vi-VN" sz="8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Ư</a:t>
            </a:r>
            <a:r>
              <a:rPr kumimoji="0" lang="en-US" sz="8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ỚM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1480DB5C-AD40-4CB4-B0E6-2D793DC098D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364330" y="1222205"/>
            <a:ext cx="1609725" cy="1564653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AE7CA0F8-5918-4985-B979-C4DEB786FDB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552" y="317055"/>
            <a:ext cx="1609725" cy="1506703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37A05D7F-0940-41C2-99DE-FF09B184465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0124" y="2321086"/>
            <a:ext cx="1044772" cy="82835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AB52584C-4833-4143-8FBD-887564BF829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9134" y="163255"/>
            <a:ext cx="1609725" cy="1590408"/>
          </a:xfrm>
          <a:prstGeom prst="rect">
            <a:avLst/>
          </a:prstGeom>
        </p:spPr>
      </p:pic>
      <p:sp>
        <p:nvSpPr>
          <p:cNvPr id="60" name="Rectangle 59">
            <a:extLst>
              <a:ext uri="{FF2B5EF4-FFF2-40B4-BE49-F238E27FC236}">
                <a16:creationId xmlns:a16="http://schemas.microsoft.com/office/drawing/2014/main" id="{5294391B-4247-4B6A-B075-02DA37E94502}"/>
              </a:ext>
            </a:extLst>
          </p:cNvPr>
          <p:cNvSpPr/>
          <p:nvPr/>
        </p:nvSpPr>
        <p:spPr>
          <a:xfrm>
            <a:off x="0" y="5372101"/>
            <a:ext cx="12192000" cy="1479493"/>
          </a:xfrm>
          <a:custGeom>
            <a:avLst/>
            <a:gdLst>
              <a:gd name="connsiteX0" fmla="*/ 0 w 12192000"/>
              <a:gd name="connsiteY0" fmla="*/ 0 h 1436631"/>
              <a:gd name="connsiteX1" fmla="*/ 12192000 w 12192000"/>
              <a:gd name="connsiteY1" fmla="*/ 0 h 1436631"/>
              <a:gd name="connsiteX2" fmla="*/ 12192000 w 12192000"/>
              <a:gd name="connsiteY2" fmla="*/ 1436631 h 1436631"/>
              <a:gd name="connsiteX3" fmla="*/ 0 w 12192000"/>
              <a:gd name="connsiteY3" fmla="*/ 1436631 h 1436631"/>
              <a:gd name="connsiteX4" fmla="*/ 0 w 12192000"/>
              <a:gd name="connsiteY4" fmla="*/ 0 h 1436631"/>
              <a:gd name="connsiteX0" fmla="*/ 0 w 12192000"/>
              <a:gd name="connsiteY0" fmla="*/ 54 h 1436685"/>
              <a:gd name="connsiteX1" fmla="*/ 4086225 w 12192000"/>
              <a:gd name="connsiteY1" fmla="*/ 300092 h 1436685"/>
              <a:gd name="connsiteX2" fmla="*/ 12192000 w 12192000"/>
              <a:gd name="connsiteY2" fmla="*/ 54 h 1436685"/>
              <a:gd name="connsiteX3" fmla="*/ 12192000 w 12192000"/>
              <a:gd name="connsiteY3" fmla="*/ 1436685 h 1436685"/>
              <a:gd name="connsiteX4" fmla="*/ 0 w 12192000"/>
              <a:gd name="connsiteY4" fmla="*/ 1436685 h 1436685"/>
              <a:gd name="connsiteX5" fmla="*/ 0 w 12192000"/>
              <a:gd name="connsiteY5" fmla="*/ 54 h 1436685"/>
              <a:gd name="connsiteX0" fmla="*/ 0 w 12192000"/>
              <a:gd name="connsiteY0" fmla="*/ 42862 h 1479493"/>
              <a:gd name="connsiteX1" fmla="*/ 4086225 w 12192000"/>
              <a:gd name="connsiteY1" fmla="*/ 342900 h 1479493"/>
              <a:gd name="connsiteX2" fmla="*/ 9786938 w 12192000"/>
              <a:gd name="connsiteY2" fmla="*/ 0 h 1479493"/>
              <a:gd name="connsiteX3" fmla="*/ 12192000 w 12192000"/>
              <a:gd name="connsiteY3" fmla="*/ 42862 h 1479493"/>
              <a:gd name="connsiteX4" fmla="*/ 12192000 w 12192000"/>
              <a:gd name="connsiteY4" fmla="*/ 1479493 h 1479493"/>
              <a:gd name="connsiteX5" fmla="*/ 0 w 12192000"/>
              <a:gd name="connsiteY5" fmla="*/ 1479493 h 1479493"/>
              <a:gd name="connsiteX6" fmla="*/ 0 w 12192000"/>
              <a:gd name="connsiteY6" fmla="*/ 42862 h 1479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1479493">
                <a:moveTo>
                  <a:pt x="0" y="42862"/>
                </a:moveTo>
                <a:cubicBezTo>
                  <a:pt x="1343025" y="38100"/>
                  <a:pt x="2743200" y="347662"/>
                  <a:pt x="4086225" y="342900"/>
                </a:cubicBezTo>
                <a:cubicBezTo>
                  <a:pt x="5886450" y="276225"/>
                  <a:pt x="7986713" y="66675"/>
                  <a:pt x="9786938" y="0"/>
                </a:cubicBezTo>
                <a:lnTo>
                  <a:pt x="12192000" y="42862"/>
                </a:lnTo>
                <a:lnTo>
                  <a:pt x="12192000" y="1479493"/>
                </a:lnTo>
                <a:lnTo>
                  <a:pt x="0" y="1479493"/>
                </a:lnTo>
                <a:lnTo>
                  <a:pt x="0" y="42862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2" name="Picture 61">
            <a:extLst>
              <a:ext uri="{FF2B5EF4-FFF2-40B4-BE49-F238E27FC236}">
                <a16:creationId xmlns:a16="http://schemas.microsoft.com/office/drawing/2014/main" id="{08A33331-ED43-4961-8472-635A0DA967AD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1660" y="4783706"/>
            <a:ext cx="2045817" cy="1081649"/>
          </a:xfrm>
          <a:prstGeom prst="rect">
            <a:avLst/>
          </a:prstGeom>
        </p:spPr>
      </p:pic>
      <p:pic>
        <p:nvPicPr>
          <p:cNvPr id="70" name="Picture 69">
            <a:extLst>
              <a:ext uri="{FF2B5EF4-FFF2-40B4-BE49-F238E27FC236}">
                <a16:creationId xmlns:a16="http://schemas.microsoft.com/office/drawing/2014/main" id="{2CAB176B-5CEB-4019-B56E-B2E8DE6B7ABD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5003" y="4496224"/>
            <a:ext cx="745136" cy="1081649"/>
          </a:xfrm>
          <a:prstGeom prst="rect">
            <a:avLst/>
          </a:prstGeom>
        </p:spPr>
      </p:pic>
      <p:pic>
        <p:nvPicPr>
          <p:cNvPr id="68" name="Picture 67">
            <a:extLst>
              <a:ext uri="{FF2B5EF4-FFF2-40B4-BE49-F238E27FC236}">
                <a16:creationId xmlns:a16="http://schemas.microsoft.com/office/drawing/2014/main" id="{05B912C0-A88D-4D04-BF86-10B5169F892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7105" y="2265172"/>
            <a:ext cx="3905262" cy="1952631"/>
          </a:xfrm>
          <a:prstGeom prst="rect">
            <a:avLst/>
          </a:prstGeom>
        </p:spPr>
      </p:pic>
      <p:pic>
        <p:nvPicPr>
          <p:cNvPr id="72" name="Picture 71">
            <a:extLst>
              <a:ext uri="{FF2B5EF4-FFF2-40B4-BE49-F238E27FC236}">
                <a16:creationId xmlns:a16="http://schemas.microsoft.com/office/drawing/2014/main" id="{A0E6B0FA-6EE2-4926-ABE7-B85F6ED3E9E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0737" y="1845033"/>
            <a:ext cx="2644197" cy="3467799"/>
          </a:xfrm>
          <a:prstGeom prst="rect">
            <a:avLst/>
          </a:prstGeom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id="{5BEE9461-E3F1-4183-9412-152BCC5A682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1094" y="4502162"/>
            <a:ext cx="558289" cy="442643"/>
          </a:xfrm>
          <a:prstGeom prst="rect">
            <a:avLst/>
          </a:prstGeom>
        </p:spPr>
      </p:pic>
      <p:pic>
        <p:nvPicPr>
          <p:cNvPr id="74" name="Picture 73">
            <a:extLst>
              <a:ext uri="{FF2B5EF4-FFF2-40B4-BE49-F238E27FC236}">
                <a16:creationId xmlns:a16="http://schemas.microsoft.com/office/drawing/2014/main" id="{070B01E2-E914-44A2-8F50-CDA5251B73B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1733" y="4359896"/>
            <a:ext cx="558289" cy="442643"/>
          </a:xfrm>
          <a:prstGeom prst="rect">
            <a:avLst/>
          </a:prstGeom>
        </p:spPr>
      </p:pic>
      <p:pic>
        <p:nvPicPr>
          <p:cNvPr id="75" name="Picture 74">
            <a:extLst>
              <a:ext uri="{FF2B5EF4-FFF2-40B4-BE49-F238E27FC236}">
                <a16:creationId xmlns:a16="http://schemas.microsoft.com/office/drawing/2014/main" id="{E6361DD3-0A04-47FE-8E74-ADCBEA21587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5759" y="4944805"/>
            <a:ext cx="558289" cy="442643"/>
          </a:xfrm>
          <a:prstGeom prst="rect">
            <a:avLst/>
          </a:prstGeom>
        </p:spPr>
      </p:pic>
      <p:pic>
        <p:nvPicPr>
          <p:cNvPr id="77" name="Picture 76">
            <a:extLst>
              <a:ext uri="{FF2B5EF4-FFF2-40B4-BE49-F238E27FC236}">
                <a16:creationId xmlns:a16="http://schemas.microsoft.com/office/drawing/2014/main" id="{38B224A7-0FB7-4E20-B122-4E8E59DF8F6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82737" y="4682674"/>
            <a:ext cx="1917579" cy="1622567"/>
          </a:xfrm>
          <a:prstGeom prst="rect">
            <a:avLst/>
          </a:prstGeom>
        </p:spPr>
      </p:pic>
      <p:pic>
        <p:nvPicPr>
          <p:cNvPr id="81" name="Intro">
            <a:hlinkClick r:id="" action="ppaction://media"/>
            <a:extLst>
              <a:ext uri="{FF2B5EF4-FFF2-40B4-BE49-F238E27FC236}">
                <a16:creationId xmlns:a16="http://schemas.microsoft.com/office/drawing/2014/main" id="{7C2A0ED8-67CD-4A5F-BDC2-A56E7A3CF4B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6257925" y="-871264"/>
            <a:ext cx="609600" cy="609600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id="{32D24676-19A4-4930-A1DF-32D5F249A8C8}"/>
              </a:ext>
            </a:extLst>
          </p:cNvPr>
          <p:cNvPicPr>
            <a:picLocks noChangeAspect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9390" y="113229"/>
            <a:ext cx="4602977" cy="2009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7546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040" fill="hold"/>
                                        <p:tgtEl>
                                          <p:spTgt spid="8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40"/>
                            </p:stCondLst>
                            <p:childTnLst>
                              <p:par>
                                <p:cTn id="1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1290"/>
                            </p:stCondLst>
                            <p:childTnLst>
                              <p:par>
                                <p:cTn id="17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3040"/>
                            </p:stCondLst>
                            <p:childTnLst>
                              <p:par>
                                <p:cTn id="2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xit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1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AM A">
            <a:extLst>
              <a:ext uri="{FF2B5EF4-FFF2-40B4-BE49-F238E27FC236}">
                <a16:creationId xmlns:a16="http://schemas.microsoft.com/office/drawing/2014/main" id="{9E446D1E-2077-4201-A52A-247B179F568F}"/>
              </a:ext>
            </a:extLst>
          </p:cNvPr>
          <p:cNvSpPr/>
          <p:nvPr/>
        </p:nvSpPr>
        <p:spPr>
          <a:xfrm>
            <a:off x="147281" y="5556031"/>
            <a:ext cx="4596997" cy="113458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695F2CD9-5337-45AC-9131-76B643135782}"/>
              </a:ext>
            </a:extLst>
          </p:cNvPr>
          <p:cNvSpPr/>
          <p:nvPr/>
        </p:nvSpPr>
        <p:spPr>
          <a:xfrm>
            <a:off x="2347694" y="5556031"/>
            <a:ext cx="1310265" cy="1134582"/>
          </a:xfrm>
          <a:prstGeom prst="roundRect">
            <a:avLst>
              <a:gd name="adj" fmla="val 0"/>
            </a:avLst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6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C460FEC5-6A86-4A26-AF05-00DEC8883F13}"/>
              </a:ext>
            </a:extLst>
          </p:cNvPr>
          <p:cNvSpPr/>
          <p:nvPr/>
        </p:nvSpPr>
        <p:spPr>
          <a:xfrm>
            <a:off x="2347694" y="5556031"/>
            <a:ext cx="1310265" cy="1134582"/>
          </a:xfrm>
          <a:prstGeom prst="roundRect">
            <a:avLst>
              <a:gd name="adj" fmla="val 0"/>
            </a:avLst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A4C5C41E-5105-4CDF-95B0-4CD67F72B833}"/>
              </a:ext>
            </a:extLst>
          </p:cNvPr>
          <p:cNvSpPr/>
          <p:nvPr/>
        </p:nvSpPr>
        <p:spPr>
          <a:xfrm>
            <a:off x="174283" y="5742169"/>
            <a:ext cx="203728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TEAM A</a:t>
            </a:r>
          </a:p>
        </p:txBody>
      </p:sp>
      <p:sp>
        <p:nvSpPr>
          <p:cNvPr id="28" name="Plus Sign 27">
            <a:extLst>
              <a:ext uri="{FF2B5EF4-FFF2-40B4-BE49-F238E27FC236}">
                <a16:creationId xmlns:a16="http://schemas.microsoft.com/office/drawing/2014/main" id="{C0ADA48E-FF62-4D6C-AEC7-76FE2BB22265}"/>
              </a:ext>
            </a:extLst>
          </p:cNvPr>
          <p:cNvSpPr/>
          <p:nvPr/>
        </p:nvSpPr>
        <p:spPr>
          <a:xfrm>
            <a:off x="3609696" y="5556031"/>
            <a:ext cx="1134582" cy="1134582"/>
          </a:xfrm>
          <a:prstGeom prst="mathPl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85F35C3C-A9B7-4D52-8BD9-7FC35D3B10CE}"/>
              </a:ext>
            </a:extLst>
          </p:cNvPr>
          <p:cNvSpPr/>
          <p:nvPr/>
        </p:nvSpPr>
        <p:spPr>
          <a:xfrm>
            <a:off x="2347694" y="5556031"/>
            <a:ext cx="1310265" cy="1134582"/>
          </a:xfrm>
          <a:prstGeom prst="roundRect">
            <a:avLst>
              <a:gd name="adj" fmla="val 0"/>
            </a:avLst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FE22CBCF-3661-4BE4-9E00-A356CF6DA704}"/>
              </a:ext>
            </a:extLst>
          </p:cNvPr>
          <p:cNvSpPr/>
          <p:nvPr/>
        </p:nvSpPr>
        <p:spPr>
          <a:xfrm>
            <a:off x="2347694" y="5556031"/>
            <a:ext cx="1310265" cy="1134582"/>
          </a:xfrm>
          <a:prstGeom prst="roundRect">
            <a:avLst>
              <a:gd name="adj" fmla="val 0"/>
            </a:avLst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0EC34A96-6D54-458C-A63A-5EC536E6A8B6}"/>
              </a:ext>
            </a:extLst>
          </p:cNvPr>
          <p:cNvSpPr/>
          <p:nvPr/>
        </p:nvSpPr>
        <p:spPr>
          <a:xfrm>
            <a:off x="2347694" y="5556031"/>
            <a:ext cx="1310265" cy="1134582"/>
          </a:xfrm>
          <a:prstGeom prst="roundRect">
            <a:avLst>
              <a:gd name="adj" fmla="val 0"/>
            </a:avLst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30F75734-8CFE-4DD9-AFD1-44D9617C5BEC}"/>
              </a:ext>
            </a:extLst>
          </p:cNvPr>
          <p:cNvSpPr/>
          <p:nvPr/>
        </p:nvSpPr>
        <p:spPr>
          <a:xfrm>
            <a:off x="2347694" y="5556031"/>
            <a:ext cx="1310265" cy="1134582"/>
          </a:xfrm>
          <a:prstGeom prst="roundRect">
            <a:avLst>
              <a:gd name="adj" fmla="val 0"/>
            </a:avLst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AF164F84-9A33-40A4-83BD-7C26986DA449}"/>
              </a:ext>
            </a:extLst>
          </p:cNvPr>
          <p:cNvSpPr/>
          <p:nvPr/>
        </p:nvSpPr>
        <p:spPr>
          <a:xfrm>
            <a:off x="2347694" y="5556031"/>
            <a:ext cx="1310265" cy="1134582"/>
          </a:xfrm>
          <a:prstGeom prst="roundRect">
            <a:avLst>
              <a:gd name="adj" fmla="val 0"/>
            </a:avLst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3272EE21-FC19-45E4-A696-BA1F74E2786E}"/>
              </a:ext>
            </a:extLst>
          </p:cNvPr>
          <p:cNvSpPr/>
          <p:nvPr/>
        </p:nvSpPr>
        <p:spPr>
          <a:xfrm>
            <a:off x="2347694" y="5556031"/>
            <a:ext cx="1310265" cy="1134582"/>
          </a:xfrm>
          <a:prstGeom prst="roundRect">
            <a:avLst>
              <a:gd name="adj" fmla="val 0"/>
            </a:avLst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EEFBF020-CB62-4571-8E96-65EBCDB188D0}"/>
              </a:ext>
            </a:extLst>
          </p:cNvPr>
          <p:cNvSpPr/>
          <p:nvPr/>
        </p:nvSpPr>
        <p:spPr>
          <a:xfrm>
            <a:off x="2347694" y="5556031"/>
            <a:ext cx="1310265" cy="1134582"/>
          </a:xfrm>
          <a:prstGeom prst="roundRect">
            <a:avLst>
              <a:gd name="adj" fmla="val 0"/>
            </a:avLst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1CAD5011-DEE8-4F1C-82C8-D7326EA1B027}"/>
              </a:ext>
            </a:extLst>
          </p:cNvPr>
          <p:cNvSpPr/>
          <p:nvPr/>
        </p:nvSpPr>
        <p:spPr>
          <a:xfrm>
            <a:off x="2347694" y="5556031"/>
            <a:ext cx="1310265" cy="1134582"/>
          </a:xfrm>
          <a:prstGeom prst="roundRect">
            <a:avLst>
              <a:gd name="adj" fmla="val 0"/>
            </a:avLst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21CAD983-DE57-4F94-81BE-F99C797A7498}"/>
              </a:ext>
            </a:extLst>
          </p:cNvPr>
          <p:cNvSpPr/>
          <p:nvPr/>
        </p:nvSpPr>
        <p:spPr>
          <a:xfrm>
            <a:off x="2347694" y="5556031"/>
            <a:ext cx="1310265" cy="1134582"/>
          </a:xfrm>
          <a:prstGeom prst="roundRect">
            <a:avLst>
              <a:gd name="adj" fmla="val 0"/>
            </a:avLst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61852BE2-B519-4B78-BA71-C363745633C6}"/>
              </a:ext>
            </a:extLst>
          </p:cNvPr>
          <p:cNvSpPr/>
          <p:nvPr/>
        </p:nvSpPr>
        <p:spPr>
          <a:xfrm>
            <a:off x="3747030" y="1107101"/>
            <a:ext cx="457200" cy="457200"/>
          </a:xfrm>
          <a:prstGeom prst="ellipse">
            <a:avLst/>
          </a:prstGeom>
          <a:solidFill>
            <a:srgbClr val="9F79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</a:t>
            </a:r>
          </a:p>
        </p:txBody>
      </p:sp>
      <p:pic>
        <p:nvPicPr>
          <p:cNvPr id="5" name="5">
            <a:hlinkClick r:id="rId4" action="ppaction://hlinksldjump"/>
            <a:extLst>
              <a:ext uri="{FF2B5EF4-FFF2-40B4-BE49-F238E27FC236}">
                <a16:creationId xmlns:a16="http://schemas.microsoft.com/office/drawing/2014/main" id="{B3B67745-CAA1-4450-A9CB-61847E3166A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6958" y="237018"/>
            <a:ext cx="1606378" cy="1545336"/>
          </a:xfrm>
          <a:prstGeom prst="rect">
            <a:avLst/>
          </a:prstGeom>
        </p:spPr>
      </p:pic>
      <p:sp>
        <p:nvSpPr>
          <p:cNvPr id="63" name="Oval 62">
            <a:extLst>
              <a:ext uri="{FF2B5EF4-FFF2-40B4-BE49-F238E27FC236}">
                <a16:creationId xmlns:a16="http://schemas.microsoft.com/office/drawing/2014/main" id="{A9D48011-2F4F-407F-BC95-04A9F8CF1D22}"/>
              </a:ext>
            </a:extLst>
          </p:cNvPr>
          <p:cNvSpPr/>
          <p:nvPr/>
        </p:nvSpPr>
        <p:spPr>
          <a:xfrm>
            <a:off x="5931995" y="3918382"/>
            <a:ext cx="457200" cy="457200"/>
          </a:xfrm>
          <a:prstGeom prst="ellipse">
            <a:avLst/>
          </a:prstGeom>
          <a:solidFill>
            <a:srgbClr val="E9AA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</a:t>
            </a:r>
          </a:p>
        </p:txBody>
      </p:sp>
      <p:pic>
        <p:nvPicPr>
          <p:cNvPr id="9" name="4">
            <a:hlinkClick r:id="rId6" action="ppaction://hlinksldjump"/>
            <a:extLst>
              <a:ext uri="{FF2B5EF4-FFF2-40B4-BE49-F238E27FC236}">
                <a16:creationId xmlns:a16="http://schemas.microsoft.com/office/drawing/2014/main" id="{31E8C7EC-5ADF-4B52-81DA-19A71DD7904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7277" y="2545729"/>
            <a:ext cx="1749437" cy="1545336"/>
          </a:xfrm>
          <a:prstGeom prst="rect">
            <a:avLst/>
          </a:prstGeom>
        </p:spPr>
      </p:pic>
      <p:sp>
        <p:nvSpPr>
          <p:cNvPr id="66" name="Oval 65">
            <a:extLst>
              <a:ext uri="{FF2B5EF4-FFF2-40B4-BE49-F238E27FC236}">
                <a16:creationId xmlns:a16="http://schemas.microsoft.com/office/drawing/2014/main" id="{7372071D-E889-47F7-8AC9-D38DB8254A22}"/>
              </a:ext>
            </a:extLst>
          </p:cNvPr>
          <p:cNvSpPr/>
          <p:nvPr/>
        </p:nvSpPr>
        <p:spPr>
          <a:xfrm>
            <a:off x="7786183" y="2125152"/>
            <a:ext cx="457200" cy="457200"/>
          </a:xfrm>
          <a:prstGeom prst="ellipse">
            <a:avLst/>
          </a:prstGeom>
          <a:solidFill>
            <a:srgbClr val="E99D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7</a:t>
            </a:r>
          </a:p>
        </p:txBody>
      </p:sp>
      <p:pic>
        <p:nvPicPr>
          <p:cNvPr id="11" name="7">
            <a:hlinkClick r:id="rId8" action="ppaction://hlinksldjump"/>
            <a:extLst>
              <a:ext uri="{FF2B5EF4-FFF2-40B4-BE49-F238E27FC236}">
                <a16:creationId xmlns:a16="http://schemas.microsoft.com/office/drawing/2014/main" id="{32DD0EA6-894E-410B-86E2-EDD655568F0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4171" y="691514"/>
            <a:ext cx="1613086" cy="1545336"/>
          </a:xfrm>
          <a:prstGeom prst="rect">
            <a:avLst/>
          </a:prstGeom>
        </p:spPr>
      </p:pic>
      <p:sp>
        <p:nvSpPr>
          <p:cNvPr id="62" name="Oval 61">
            <a:extLst>
              <a:ext uri="{FF2B5EF4-FFF2-40B4-BE49-F238E27FC236}">
                <a16:creationId xmlns:a16="http://schemas.microsoft.com/office/drawing/2014/main" id="{2D68B3E5-9131-42F1-9A38-93B49429375E}"/>
              </a:ext>
            </a:extLst>
          </p:cNvPr>
          <p:cNvSpPr/>
          <p:nvPr/>
        </p:nvSpPr>
        <p:spPr>
          <a:xfrm>
            <a:off x="2875906" y="4325348"/>
            <a:ext cx="457200" cy="457200"/>
          </a:xfrm>
          <a:prstGeom prst="ellipse">
            <a:avLst/>
          </a:prstGeom>
          <a:solidFill>
            <a:srgbClr val="668B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</a:t>
            </a:r>
          </a:p>
        </p:txBody>
      </p:sp>
      <p:pic>
        <p:nvPicPr>
          <p:cNvPr id="17" name="3">
            <a:hlinkClick r:id="rId10" action="ppaction://hlinksldjump"/>
            <a:extLst>
              <a:ext uri="{FF2B5EF4-FFF2-40B4-BE49-F238E27FC236}">
                <a16:creationId xmlns:a16="http://schemas.microsoft.com/office/drawing/2014/main" id="{0AC88D0D-C6ED-4427-9F04-EFE3D66FDFD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3854" y="3374314"/>
            <a:ext cx="1564105" cy="1545336"/>
          </a:xfrm>
          <a:prstGeom prst="rect">
            <a:avLst/>
          </a:prstGeom>
        </p:spPr>
      </p:pic>
      <p:sp>
        <p:nvSpPr>
          <p:cNvPr id="60" name="Oval 59">
            <a:extLst>
              <a:ext uri="{FF2B5EF4-FFF2-40B4-BE49-F238E27FC236}">
                <a16:creationId xmlns:a16="http://schemas.microsoft.com/office/drawing/2014/main" id="{2ADECC48-64C5-4065-A7FB-C2E1698BDBE4}"/>
              </a:ext>
            </a:extLst>
          </p:cNvPr>
          <p:cNvSpPr/>
          <p:nvPr/>
        </p:nvSpPr>
        <p:spPr>
          <a:xfrm>
            <a:off x="1824525" y="461797"/>
            <a:ext cx="457200" cy="457200"/>
          </a:xfrm>
          <a:prstGeom prst="ellipse">
            <a:avLst/>
          </a:prstGeom>
          <a:solidFill>
            <a:srgbClr val="1BA3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</a:t>
            </a:r>
          </a:p>
        </p:txBody>
      </p:sp>
      <p:pic>
        <p:nvPicPr>
          <p:cNvPr id="21" name="1">
            <a:hlinkClick r:id="rId12" action="ppaction://hlinksldjump"/>
            <a:extLst>
              <a:ext uri="{FF2B5EF4-FFF2-40B4-BE49-F238E27FC236}">
                <a16:creationId xmlns:a16="http://schemas.microsoft.com/office/drawing/2014/main" id="{A26CB5BD-9EBD-43C1-B03E-28EFF15618F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599" y="314656"/>
            <a:ext cx="1589852" cy="1545336"/>
          </a:xfrm>
          <a:prstGeom prst="rect">
            <a:avLst/>
          </a:prstGeom>
        </p:spPr>
      </p:pic>
      <p:sp>
        <p:nvSpPr>
          <p:cNvPr id="65" name="Oval 64">
            <a:extLst>
              <a:ext uri="{FF2B5EF4-FFF2-40B4-BE49-F238E27FC236}">
                <a16:creationId xmlns:a16="http://schemas.microsoft.com/office/drawing/2014/main" id="{7E8C949C-FE2E-40FC-A58B-3731A3202359}"/>
              </a:ext>
            </a:extLst>
          </p:cNvPr>
          <p:cNvSpPr/>
          <p:nvPr/>
        </p:nvSpPr>
        <p:spPr>
          <a:xfrm>
            <a:off x="9075039" y="3868148"/>
            <a:ext cx="457200" cy="457200"/>
          </a:xfrm>
          <a:prstGeom prst="ellipse">
            <a:avLst/>
          </a:prstGeom>
          <a:solidFill>
            <a:srgbClr val="DBB2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6</a:t>
            </a:r>
          </a:p>
        </p:txBody>
      </p:sp>
      <p:pic>
        <p:nvPicPr>
          <p:cNvPr id="23" name="6">
            <a:hlinkClick r:id="rId14" action="ppaction://hlinksldjump"/>
            <a:extLst>
              <a:ext uri="{FF2B5EF4-FFF2-40B4-BE49-F238E27FC236}">
                <a16:creationId xmlns:a16="http://schemas.microsoft.com/office/drawing/2014/main" id="{EFAB1C5B-D15A-4858-BA14-5295BDF38E05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9656" y="2582554"/>
            <a:ext cx="1727966" cy="1545336"/>
          </a:xfrm>
          <a:prstGeom prst="rect">
            <a:avLst/>
          </a:prstGeom>
        </p:spPr>
      </p:pic>
      <p:sp>
        <p:nvSpPr>
          <p:cNvPr id="61" name="Oval 60">
            <a:extLst>
              <a:ext uri="{FF2B5EF4-FFF2-40B4-BE49-F238E27FC236}">
                <a16:creationId xmlns:a16="http://schemas.microsoft.com/office/drawing/2014/main" id="{62918738-F451-477C-8FD2-39EB360D393C}"/>
              </a:ext>
            </a:extLst>
          </p:cNvPr>
          <p:cNvSpPr/>
          <p:nvPr/>
        </p:nvSpPr>
        <p:spPr>
          <a:xfrm>
            <a:off x="1367325" y="2861197"/>
            <a:ext cx="457200" cy="457200"/>
          </a:xfrm>
          <a:prstGeom prst="ellipse">
            <a:avLst/>
          </a:prstGeom>
          <a:solidFill>
            <a:srgbClr val="3E61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</a:p>
        </p:txBody>
      </p:sp>
      <p:pic>
        <p:nvPicPr>
          <p:cNvPr id="25" name="2">
            <a:hlinkClick r:id="rId16" action="ppaction://hlinksldjump"/>
            <a:extLst>
              <a:ext uri="{FF2B5EF4-FFF2-40B4-BE49-F238E27FC236}">
                <a16:creationId xmlns:a16="http://schemas.microsoft.com/office/drawing/2014/main" id="{A34AD667-5D16-44A7-BF26-41E72565265E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281" y="1828978"/>
            <a:ext cx="2091294" cy="1545336"/>
          </a:xfrm>
          <a:prstGeom prst="rect">
            <a:avLst/>
          </a:prstGeom>
        </p:spPr>
      </p:pic>
      <p:sp>
        <p:nvSpPr>
          <p:cNvPr id="67" name="Oval 66">
            <a:extLst>
              <a:ext uri="{FF2B5EF4-FFF2-40B4-BE49-F238E27FC236}">
                <a16:creationId xmlns:a16="http://schemas.microsoft.com/office/drawing/2014/main" id="{0597FB20-1A0A-46C3-AD8D-CEFD3819E132}"/>
              </a:ext>
            </a:extLst>
          </p:cNvPr>
          <p:cNvSpPr/>
          <p:nvPr/>
        </p:nvSpPr>
        <p:spPr>
          <a:xfrm>
            <a:off x="10246568" y="1430638"/>
            <a:ext cx="457200" cy="457200"/>
          </a:xfrm>
          <a:prstGeom prst="ellipse">
            <a:avLst/>
          </a:prstGeom>
          <a:solidFill>
            <a:srgbClr val="E432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8</a:t>
            </a:r>
          </a:p>
        </p:txBody>
      </p:sp>
      <p:pic>
        <p:nvPicPr>
          <p:cNvPr id="42" name="8">
            <a:hlinkClick r:id="rId18" action="ppaction://hlinksldjump"/>
            <a:extLst>
              <a:ext uri="{FF2B5EF4-FFF2-40B4-BE49-F238E27FC236}">
                <a16:creationId xmlns:a16="http://schemas.microsoft.com/office/drawing/2014/main" id="{81A38DC9-4DBF-48B5-AE8C-A76673CF8679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7767" y="342502"/>
            <a:ext cx="1651000" cy="1545336"/>
          </a:xfrm>
          <a:prstGeom prst="rect">
            <a:avLst/>
          </a:prstGeom>
        </p:spPr>
      </p:pic>
      <p:sp>
        <p:nvSpPr>
          <p:cNvPr id="45" name="TEAM B">
            <a:extLst>
              <a:ext uri="{FF2B5EF4-FFF2-40B4-BE49-F238E27FC236}">
                <a16:creationId xmlns:a16="http://schemas.microsoft.com/office/drawing/2014/main" id="{3BABE20B-65A7-417B-90CD-AF05A98C5065}"/>
              </a:ext>
            </a:extLst>
          </p:cNvPr>
          <p:cNvSpPr/>
          <p:nvPr/>
        </p:nvSpPr>
        <p:spPr>
          <a:xfrm>
            <a:off x="7447722" y="5559919"/>
            <a:ext cx="4596997" cy="113458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3A418AAB-14C4-43B9-A0B3-EB8B63CAD425}"/>
              </a:ext>
            </a:extLst>
          </p:cNvPr>
          <p:cNvSpPr/>
          <p:nvPr/>
        </p:nvSpPr>
        <p:spPr>
          <a:xfrm>
            <a:off x="9648135" y="5559919"/>
            <a:ext cx="1310265" cy="1134582"/>
          </a:xfrm>
          <a:prstGeom prst="roundRect">
            <a:avLst>
              <a:gd name="adj" fmla="val 0"/>
            </a:avLst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6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7" name="Rectangle: Rounded Corners 46">
            <a:extLst>
              <a:ext uri="{FF2B5EF4-FFF2-40B4-BE49-F238E27FC236}">
                <a16:creationId xmlns:a16="http://schemas.microsoft.com/office/drawing/2014/main" id="{E8926347-DC9E-4C00-ABDA-80769182014A}"/>
              </a:ext>
            </a:extLst>
          </p:cNvPr>
          <p:cNvSpPr/>
          <p:nvPr/>
        </p:nvSpPr>
        <p:spPr>
          <a:xfrm>
            <a:off x="9648135" y="5559919"/>
            <a:ext cx="1310265" cy="1134582"/>
          </a:xfrm>
          <a:prstGeom prst="roundRect">
            <a:avLst>
              <a:gd name="adj" fmla="val 0"/>
            </a:avLst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52CE2229-2B52-46F5-8794-CD28FD83C87A}"/>
              </a:ext>
            </a:extLst>
          </p:cNvPr>
          <p:cNvSpPr/>
          <p:nvPr/>
        </p:nvSpPr>
        <p:spPr>
          <a:xfrm>
            <a:off x="7474724" y="5746057"/>
            <a:ext cx="203728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TEAM B</a:t>
            </a:r>
          </a:p>
        </p:txBody>
      </p:sp>
      <p:sp>
        <p:nvSpPr>
          <p:cNvPr id="49" name="Plus Sign 48">
            <a:extLst>
              <a:ext uri="{FF2B5EF4-FFF2-40B4-BE49-F238E27FC236}">
                <a16:creationId xmlns:a16="http://schemas.microsoft.com/office/drawing/2014/main" id="{B4844364-978A-40EA-BDCF-251586E48617}"/>
              </a:ext>
            </a:extLst>
          </p:cNvPr>
          <p:cNvSpPr/>
          <p:nvPr/>
        </p:nvSpPr>
        <p:spPr>
          <a:xfrm>
            <a:off x="10910137" y="5559919"/>
            <a:ext cx="1134582" cy="1134582"/>
          </a:xfrm>
          <a:prstGeom prst="mathPl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id="{B3EA558D-D123-4A63-962D-3D14C80FE4AC}"/>
              </a:ext>
            </a:extLst>
          </p:cNvPr>
          <p:cNvSpPr/>
          <p:nvPr/>
        </p:nvSpPr>
        <p:spPr>
          <a:xfrm>
            <a:off x="9648135" y="5559919"/>
            <a:ext cx="1310265" cy="1134582"/>
          </a:xfrm>
          <a:prstGeom prst="roundRect">
            <a:avLst>
              <a:gd name="adj" fmla="val 0"/>
            </a:avLst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391CB609-471D-4B72-8336-FEE182D3A2BF}"/>
              </a:ext>
            </a:extLst>
          </p:cNvPr>
          <p:cNvSpPr/>
          <p:nvPr/>
        </p:nvSpPr>
        <p:spPr>
          <a:xfrm>
            <a:off x="9648135" y="5559919"/>
            <a:ext cx="1310265" cy="1134582"/>
          </a:xfrm>
          <a:prstGeom prst="roundRect">
            <a:avLst>
              <a:gd name="adj" fmla="val 0"/>
            </a:avLst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5EF116F2-D354-4679-AF4B-3BBD1DF0FA2F}"/>
              </a:ext>
            </a:extLst>
          </p:cNvPr>
          <p:cNvSpPr/>
          <p:nvPr/>
        </p:nvSpPr>
        <p:spPr>
          <a:xfrm>
            <a:off x="9648135" y="5559919"/>
            <a:ext cx="1310265" cy="1134582"/>
          </a:xfrm>
          <a:prstGeom prst="roundRect">
            <a:avLst>
              <a:gd name="adj" fmla="val 0"/>
            </a:avLst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CD306276-6EC5-4B73-99AB-84B71B077E9B}"/>
              </a:ext>
            </a:extLst>
          </p:cNvPr>
          <p:cNvSpPr/>
          <p:nvPr/>
        </p:nvSpPr>
        <p:spPr>
          <a:xfrm>
            <a:off x="9648135" y="5559919"/>
            <a:ext cx="1310265" cy="1134582"/>
          </a:xfrm>
          <a:prstGeom prst="roundRect">
            <a:avLst>
              <a:gd name="adj" fmla="val 0"/>
            </a:avLst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54" name="Rectangle: Rounded Corners 53">
            <a:extLst>
              <a:ext uri="{FF2B5EF4-FFF2-40B4-BE49-F238E27FC236}">
                <a16:creationId xmlns:a16="http://schemas.microsoft.com/office/drawing/2014/main" id="{B8B6CBCC-7C32-4D40-A382-6A254031C51F}"/>
              </a:ext>
            </a:extLst>
          </p:cNvPr>
          <p:cNvSpPr/>
          <p:nvPr/>
        </p:nvSpPr>
        <p:spPr>
          <a:xfrm>
            <a:off x="9648135" y="5559919"/>
            <a:ext cx="1310265" cy="1134582"/>
          </a:xfrm>
          <a:prstGeom prst="roundRect">
            <a:avLst>
              <a:gd name="adj" fmla="val 0"/>
            </a:avLst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55" name="Rectangle: Rounded Corners 54">
            <a:extLst>
              <a:ext uri="{FF2B5EF4-FFF2-40B4-BE49-F238E27FC236}">
                <a16:creationId xmlns:a16="http://schemas.microsoft.com/office/drawing/2014/main" id="{0563D1F2-1118-4C82-8051-127A069D5010}"/>
              </a:ext>
            </a:extLst>
          </p:cNvPr>
          <p:cNvSpPr/>
          <p:nvPr/>
        </p:nvSpPr>
        <p:spPr>
          <a:xfrm>
            <a:off x="9648135" y="5559919"/>
            <a:ext cx="1310265" cy="1134582"/>
          </a:xfrm>
          <a:prstGeom prst="roundRect">
            <a:avLst>
              <a:gd name="adj" fmla="val 0"/>
            </a:avLst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56" name="Rectangle: Rounded Corners 55">
            <a:extLst>
              <a:ext uri="{FF2B5EF4-FFF2-40B4-BE49-F238E27FC236}">
                <a16:creationId xmlns:a16="http://schemas.microsoft.com/office/drawing/2014/main" id="{DAF94515-4926-4733-9317-EBB155A28A40}"/>
              </a:ext>
            </a:extLst>
          </p:cNvPr>
          <p:cNvSpPr/>
          <p:nvPr/>
        </p:nvSpPr>
        <p:spPr>
          <a:xfrm>
            <a:off x="9648135" y="5559919"/>
            <a:ext cx="1310265" cy="1134582"/>
          </a:xfrm>
          <a:prstGeom prst="roundRect">
            <a:avLst>
              <a:gd name="adj" fmla="val 0"/>
            </a:avLst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57" name="Rectangle: Rounded Corners 56">
            <a:extLst>
              <a:ext uri="{FF2B5EF4-FFF2-40B4-BE49-F238E27FC236}">
                <a16:creationId xmlns:a16="http://schemas.microsoft.com/office/drawing/2014/main" id="{AE755381-E437-4D9A-9849-E76DFD8D34C4}"/>
              </a:ext>
            </a:extLst>
          </p:cNvPr>
          <p:cNvSpPr/>
          <p:nvPr/>
        </p:nvSpPr>
        <p:spPr>
          <a:xfrm>
            <a:off x="9648135" y="5559919"/>
            <a:ext cx="1310265" cy="1134582"/>
          </a:xfrm>
          <a:prstGeom prst="roundRect">
            <a:avLst>
              <a:gd name="adj" fmla="val 0"/>
            </a:avLst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58" name="Rectangle: Rounded Corners 57">
            <a:extLst>
              <a:ext uri="{FF2B5EF4-FFF2-40B4-BE49-F238E27FC236}">
                <a16:creationId xmlns:a16="http://schemas.microsoft.com/office/drawing/2014/main" id="{9079E92C-E1A4-4CBC-9A74-1A05F164AA5D}"/>
              </a:ext>
            </a:extLst>
          </p:cNvPr>
          <p:cNvSpPr/>
          <p:nvPr/>
        </p:nvSpPr>
        <p:spPr>
          <a:xfrm>
            <a:off x="9648135" y="5559919"/>
            <a:ext cx="1310265" cy="1134582"/>
          </a:xfrm>
          <a:prstGeom prst="roundRect">
            <a:avLst>
              <a:gd name="adj" fmla="val 0"/>
            </a:avLst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DDC2A37-E953-4F38-95BF-78B9FF9FB939}"/>
              </a:ext>
            </a:extLst>
          </p:cNvPr>
          <p:cNvSpPr/>
          <p:nvPr/>
        </p:nvSpPr>
        <p:spPr>
          <a:xfrm>
            <a:off x="534372" y="1082860"/>
            <a:ext cx="6058582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CHÚC MỪNG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ĐỘI 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CONGRATULATIONS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TEAM A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E547C58-E03C-454C-8EB6-B1D4AB3122E2}"/>
              </a:ext>
            </a:extLst>
          </p:cNvPr>
          <p:cNvPicPr>
            <a:picLocks noChangeAspect="1"/>
          </p:cNvPicPr>
          <p:nvPr/>
        </p:nvPicPr>
        <p:blipFill>
          <a:blip r:embed="rId20" cstate="hq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42119" y="4621150"/>
            <a:ext cx="1333986" cy="1333986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AF431C90-0AEC-4B64-8486-EDE1AE305C51}"/>
              </a:ext>
            </a:extLst>
          </p:cNvPr>
          <p:cNvPicPr>
            <a:picLocks noChangeAspect="1"/>
          </p:cNvPicPr>
          <p:nvPr/>
        </p:nvPicPr>
        <p:blipFill>
          <a:blip r:embed="rId20" cstate="hq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447294" y="4621150"/>
            <a:ext cx="1333986" cy="1333986"/>
          </a:xfrm>
          <a:prstGeom prst="rect">
            <a:avLst/>
          </a:prstGeom>
        </p:spPr>
      </p:pic>
      <p:sp>
        <p:nvSpPr>
          <p:cNvPr id="70" name="Rectangle 69">
            <a:extLst>
              <a:ext uri="{FF2B5EF4-FFF2-40B4-BE49-F238E27FC236}">
                <a16:creationId xmlns:a16="http://schemas.microsoft.com/office/drawing/2014/main" id="{F7990285-D234-409A-A366-B0B4CE51FFC4}"/>
              </a:ext>
            </a:extLst>
          </p:cNvPr>
          <p:cNvSpPr/>
          <p:nvPr/>
        </p:nvSpPr>
        <p:spPr>
          <a:xfrm>
            <a:off x="6382365" y="1143845"/>
            <a:ext cx="6058582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CHÚC MỪNG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ĐỘI B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CONGRATULATIONS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TEAM B</a:t>
            </a:r>
          </a:p>
        </p:txBody>
      </p:sp>
      <p:sp>
        <p:nvSpPr>
          <p:cNvPr id="16" name="Heart 15">
            <a:hlinkClick r:id="rId21" action="ppaction://hlinksldjump"/>
            <a:extLst>
              <a:ext uri="{FF2B5EF4-FFF2-40B4-BE49-F238E27FC236}">
                <a16:creationId xmlns:a16="http://schemas.microsoft.com/office/drawing/2014/main" id="{DA69900A-F0DA-4B13-B9A0-C0120A855BBF}"/>
              </a:ext>
            </a:extLst>
          </p:cNvPr>
          <p:cNvSpPr/>
          <p:nvPr/>
        </p:nvSpPr>
        <p:spPr>
          <a:xfrm>
            <a:off x="5528709" y="5563486"/>
            <a:ext cx="1134582" cy="1134582"/>
          </a:xfrm>
          <a:prstGeom prst="hear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PIPI</a:t>
            </a:r>
          </a:p>
        </p:txBody>
      </p:sp>
    </p:spTree>
    <p:extLst>
      <p:ext uri="{BB962C8B-B14F-4D97-AF65-F5344CB8AC3E}">
        <p14:creationId xmlns:p14="http://schemas.microsoft.com/office/powerpoint/2010/main" val="4281345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50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8" dur="10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0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50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8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>
                      <p:stCondLst>
                        <p:cond delay="0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50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6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50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" dur="10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4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3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7" fill="hold">
                      <p:stCondLst>
                        <p:cond delay="0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50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0" dur="10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2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50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8" dur="10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0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50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6" dur="10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8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6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1" fill="hold">
                      <p:stCondLst>
                        <p:cond delay="0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50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4" dur="10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6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6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9" fill="hold">
                      <p:stCondLst>
                        <p:cond delay="0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3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4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>
                      <p:stCondLst>
                        <p:cond delay="0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500" tmFilter="0, 0; .2, .5; .8, .5; 1, 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3" dur="250" autoRev="1" fill="hold"/>
                                        <p:tgtEl>
                                          <p:spTgt spid="5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84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6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</p:childTnLst>
        </p:cTn>
      </p:par>
    </p:tnLst>
    <p:bldLst>
      <p:bldP spid="27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64" grpId="0" animBg="1"/>
      <p:bldP spid="63" grpId="0" animBg="1"/>
      <p:bldP spid="66" grpId="0" animBg="1"/>
      <p:bldP spid="62" grpId="0" animBg="1"/>
      <p:bldP spid="60" grpId="0" animBg="1"/>
      <p:bldP spid="65" grpId="0" animBg="1"/>
      <p:bldP spid="61" grpId="0" animBg="1"/>
      <p:bldP spid="67" grpId="0" animBg="1"/>
      <p:bldP spid="47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Diagonal Corners Snipped 4">
            <a:extLst>
              <a:ext uri="{FF2B5EF4-FFF2-40B4-BE49-F238E27FC236}">
                <a16:creationId xmlns:a16="http://schemas.microsoft.com/office/drawing/2014/main" id="{27A7DB0D-F52E-4EA8-8B57-CE9C319290FB}"/>
              </a:ext>
            </a:extLst>
          </p:cNvPr>
          <p:cNvSpPr/>
          <p:nvPr/>
        </p:nvSpPr>
        <p:spPr>
          <a:xfrm>
            <a:off x="689113" y="2497522"/>
            <a:ext cx="7354957" cy="91822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19</a:t>
            </a:r>
          </a:p>
        </p:txBody>
      </p:sp>
      <p:sp>
        <p:nvSpPr>
          <p:cNvPr id="6" name="Rectangle: Diagonal Corners Snipped 5">
            <a:extLst>
              <a:ext uri="{FF2B5EF4-FFF2-40B4-BE49-F238E27FC236}">
                <a16:creationId xmlns:a16="http://schemas.microsoft.com/office/drawing/2014/main" id="{DAFF3985-B70E-4F29-9B2B-8E74D965A386}"/>
              </a:ext>
            </a:extLst>
          </p:cNvPr>
          <p:cNvSpPr/>
          <p:nvPr/>
        </p:nvSpPr>
        <p:spPr>
          <a:xfrm>
            <a:off x="313163" y="231911"/>
            <a:ext cx="11502886" cy="2054087"/>
          </a:xfrm>
          <a:prstGeom prst="snip2Diag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+ 9 = ?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" name="Rectangle: Diagonal Corners Snipped 6">
            <a:extLst>
              <a:ext uri="{FF2B5EF4-FFF2-40B4-BE49-F238E27FC236}">
                <a16:creationId xmlns:a16="http://schemas.microsoft.com/office/drawing/2014/main" id="{BFF5F334-52F9-41E7-8D2E-5AA806EBEF5C}"/>
              </a:ext>
            </a:extLst>
          </p:cNvPr>
          <p:cNvSpPr/>
          <p:nvPr/>
        </p:nvSpPr>
        <p:spPr>
          <a:xfrm>
            <a:off x="689113" y="3567637"/>
            <a:ext cx="7354957" cy="91822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B.</a:t>
            </a: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Rectangle: Diagonal Corners Snipped 7">
            <a:extLst>
              <a:ext uri="{FF2B5EF4-FFF2-40B4-BE49-F238E27FC236}">
                <a16:creationId xmlns:a16="http://schemas.microsoft.com/office/drawing/2014/main" id="{D7C9E28D-FFE1-46F3-9A9D-A80244A0129F}"/>
              </a:ext>
            </a:extLst>
          </p:cNvPr>
          <p:cNvSpPr/>
          <p:nvPr/>
        </p:nvSpPr>
        <p:spPr>
          <a:xfrm>
            <a:off x="689113" y="4637752"/>
            <a:ext cx="7354957" cy="91822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C.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18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" name="Rectangle: Diagonal Corners Snipped 8">
            <a:extLst>
              <a:ext uri="{FF2B5EF4-FFF2-40B4-BE49-F238E27FC236}">
                <a16:creationId xmlns:a16="http://schemas.microsoft.com/office/drawing/2014/main" id="{4CF9D1E6-1179-4E48-A495-91304BFFE195}"/>
              </a:ext>
            </a:extLst>
          </p:cNvPr>
          <p:cNvSpPr/>
          <p:nvPr/>
        </p:nvSpPr>
        <p:spPr>
          <a:xfrm>
            <a:off x="689113" y="5707867"/>
            <a:ext cx="7354957" cy="91822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D.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15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C415FAD-D43C-4E9A-A5CF-5D538DAC36F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257591" y="807445"/>
            <a:ext cx="1589852" cy="1545336"/>
          </a:xfrm>
          <a:prstGeom prst="rect">
            <a:avLst/>
          </a:prstGeom>
        </p:spPr>
      </p:pic>
      <p:sp>
        <p:nvSpPr>
          <p:cNvPr id="11" name="Arrow: Pentagon 10">
            <a:hlinkClick r:id="rId6" action="ppaction://hlinksldjump"/>
            <a:extLst>
              <a:ext uri="{FF2B5EF4-FFF2-40B4-BE49-F238E27FC236}">
                <a16:creationId xmlns:a16="http://schemas.microsoft.com/office/drawing/2014/main" id="{3F5E0018-06D1-4CC3-8E0E-A698D17C90D4}"/>
              </a:ext>
            </a:extLst>
          </p:cNvPr>
          <p:cNvSpPr/>
          <p:nvPr/>
        </p:nvSpPr>
        <p:spPr>
          <a:xfrm flipH="1">
            <a:off x="9447143" y="5643584"/>
            <a:ext cx="2400300" cy="918222"/>
          </a:xfrm>
          <a:prstGeom prst="homePlate">
            <a:avLst/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GO HOME</a:t>
            </a:r>
          </a:p>
        </p:txBody>
      </p:sp>
    </p:spTree>
    <p:extLst>
      <p:ext uri="{BB962C8B-B14F-4D97-AF65-F5344CB8AC3E}">
        <p14:creationId xmlns:p14="http://schemas.microsoft.com/office/powerpoint/2010/main" val="3423027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4.07407E-6 L -0.45417 0.16968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708" y="84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500"/>
                            </p:stCondLst>
                            <p:childTnLst>
                              <p:par>
                                <p:cTn id="7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Diagonal Corners Snipped 4">
            <a:extLst>
              <a:ext uri="{FF2B5EF4-FFF2-40B4-BE49-F238E27FC236}">
                <a16:creationId xmlns:a16="http://schemas.microsoft.com/office/drawing/2014/main" id="{27A7DB0D-F52E-4EA8-8B57-CE9C319290FB}"/>
              </a:ext>
            </a:extLst>
          </p:cNvPr>
          <p:cNvSpPr/>
          <p:nvPr/>
        </p:nvSpPr>
        <p:spPr>
          <a:xfrm>
            <a:off x="689113" y="2497522"/>
            <a:ext cx="7354957" cy="91822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A. 14</a:t>
            </a:r>
          </a:p>
        </p:txBody>
      </p:sp>
      <p:sp>
        <p:nvSpPr>
          <p:cNvPr id="6" name="Rectangle: Diagonal Corners Snipped 5">
            <a:extLst>
              <a:ext uri="{FF2B5EF4-FFF2-40B4-BE49-F238E27FC236}">
                <a16:creationId xmlns:a16="http://schemas.microsoft.com/office/drawing/2014/main" id="{DAFF3985-B70E-4F29-9B2B-8E74D965A386}"/>
              </a:ext>
            </a:extLst>
          </p:cNvPr>
          <p:cNvSpPr/>
          <p:nvPr/>
        </p:nvSpPr>
        <p:spPr>
          <a:xfrm>
            <a:off x="344557" y="304799"/>
            <a:ext cx="11502886" cy="2054087"/>
          </a:xfrm>
          <a:prstGeom prst="snip2Diag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9 + 2 = ?</a:t>
            </a:r>
          </a:p>
        </p:txBody>
      </p:sp>
      <p:sp>
        <p:nvSpPr>
          <p:cNvPr id="7" name="Rectangle: Diagonal Corners Snipped 6">
            <a:extLst>
              <a:ext uri="{FF2B5EF4-FFF2-40B4-BE49-F238E27FC236}">
                <a16:creationId xmlns:a16="http://schemas.microsoft.com/office/drawing/2014/main" id="{BFF5F334-52F9-41E7-8D2E-5AA806EBEF5C}"/>
              </a:ext>
            </a:extLst>
          </p:cNvPr>
          <p:cNvSpPr/>
          <p:nvPr/>
        </p:nvSpPr>
        <p:spPr>
          <a:xfrm>
            <a:off x="689113" y="3567637"/>
            <a:ext cx="7354957" cy="91822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B. 13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Rectangle: Diagonal Corners Snipped 7">
            <a:extLst>
              <a:ext uri="{FF2B5EF4-FFF2-40B4-BE49-F238E27FC236}">
                <a16:creationId xmlns:a16="http://schemas.microsoft.com/office/drawing/2014/main" id="{D7C9E28D-FFE1-46F3-9A9D-A80244A0129F}"/>
              </a:ext>
            </a:extLst>
          </p:cNvPr>
          <p:cNvSpPr/>
          <p:nvPr/>
        </p:nvSpPr>
        <p:spPr>
          <a:xfrm>
            <a:off x="689113" y="4637752"/>
            <a:ext cx="7354957" cy="91822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C. 12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" name="Rectangle: Diagonal Corners Snipped 8">
            <a:extLst>
              <a:ext uri="{FF2B5EF4-FFF2-40B4-BE49-F238E27FC236}">
                <a16:creationId xmlns:a16="http://schemas.microsoft.com/office/drawing/2014/main" id="{4CF9D1E6-1179-4E48-A495-91304BFFE195}"/>
              </a:ext>
            </a:extLst>
          </p:cNvPr>
          <p:cNvSpPr/>
          <p:nvPr/>
        </p:nvSpPr>
        <p:spPr>
          <a:xfrm>
            <a:off x="689113" y="5707867"/>
            <a:ext cx="7354957" cy="91822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D. 11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C415FAD-D43C-4E9A-A5CF-5D538DAC36F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464556" flipH="1">
            <a:off x="10257591" y="992712"/>
            <a:ext cx="1589852" cy="1174802"/>
          </a:xfrm>
          <a:prstGeom prst="rect">
            <a:avLst/>
          </a:prstGeom>
        </p:spPr>
      </p:pic>
      <p:sp>
        <p:nvSpPr>
          <p:cNvPr id="11" name="Arrow: Pentagon 10">
            <a:hlinkClick r:id="rId6" action="ppaction://hlinksldjump"/>
            <a:extLst>
              <a:ext uri="{FF2B5EF4-FFF2-40B4-BE49-F238E27FC236}">
                <a16:creationId xmlns:a16="http://schemas.microsoft.com/office/drawing/2014/main" id="{3F5E0018-06D1-4CC3-8E0E-A698D17C90D4}"/>
              </a:ext>
            </a:extLst>
          </p:cNvPr>
          <p:cNvSpPr/>
          <p:nvPr/>
        </p:nvSpPr>
        <p:spPr>
          <a:xfrm flipH="1">
            <a:off x="9447143" y="5643584"/>
            <a:ext cx="2400300" cy="918222"/>
          </a:xfrm>
          <a:prstGeom prst="homePlate">
            <a:avLst/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GO HOME</a:t>
            </a:r>
          </a:p>
        </p:txBody>
      </p:sp>
    </p:spTree>
    <p:extLst>
      <p:ext uri="{BB962C8B-B14F-4D97-AF65-F5344CB8AC3E}">
        <p14:creationId xmlns:p14="http://schemas.microsoft.com/office/powerpoint/2010/main" val="3438333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4.07407E-6 L -0.39792 0.65301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896" y="326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500"/>
                            </p:stCondLst>
                            <p:childTnLst>
                              <p:par>
                                <p:cTn id="7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Diagonal Corners Snipped 4">
            <a:extLst>
              <a:ext uri="{FF2B5EF4-FFF2-40B4-BE49-F238E27FC236}">
                <a16:creationId xmlns:a16="http://schemas.microsoft.com/office/drawing/2014/main" id="{27A7DB0D-F52E-4EA8-8B57-CE9C319290FB}"/>
              </a:ext>
            </a:extLst>
          </p:cNvPr>
          <p:cNvSpPr/>
          <p:nvPr/>
        </p:nvSpPr>
        <p:spPr>
          <a:xfrm>
            <a:off x="689113" y="2497522"/>
            <a:ext cx="7354957" cy="91822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A. 14</a:t>
            </a:r>
          </a:p>
        </p:txBody>
      </p:sp>
      <p:sp>
        <p:nvSpPr>
          <p:cNvPr id="6" name="Rectangle: Diagonal Corners Snipped 5">
            <a:extLst>
              <a:ext uri="{FF2B5EF4-FFF2-40B4-BE49-F238E27FC236}">
                <a16:creationId xmlns:a16="http://schemas.microsoft.com/office/drawing/2014/main" id="{DAFF3985-B70E-4F29-9B2B-8E74D965A386}"/>
              </a:ext>
            </a:extLst>
          </p:cNvPr>
          <p:cNvSpPr/>
          <p:nvPr/>
        </p:nvSpPr>
        <p:spPr>
          <a:xfrm>
            <a:off x="344557" y="304799"/>
            <a:ext cx="11502886" cy="2054087"/>
          </a:xfrm>
          <a:prstGeom prst="snip2Diag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noProof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+ 8 = ?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" name="Rectangle: Diagonal Corners Snipped 6">
            <a:extLst>
              <a:ext uri="{FF2B5EF4-FFF2-40B4-BE49-F238E27FC236}">
                <a16:creationId xmlns:a16="http://schemas.microsoft.com/office/drawing/2014/main" id="{BFF5F334-52F9-41E7-8D2E-5AA806EBEF5C}"/>
              </a:ext>
            </a:extLst>
          </p:cNvPr>
          <p:cNvSpPr/>
          <p:nvPr/>
        </p:nvSpPr>
        <p:spPr>
          <a:xfrm>
            <a:off x="689113" y="3567637"/>
            <a:ext cx="7354957" cy="91822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B. 13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Rectangle: Diagonal Corners Snipped 7">
            <a:extLst>
              <a:ext uri="{FF2B5EF4-FFF2-40B4-BE49-F238E27FC236}">
                <a16:creationId xmlns:a16="http://schemas.microsoft.com/office/drawing/2014/main" id="{D7C9E28D-FFE1-46F3-9A9D-A80244A0129F}"/>
              </a:ext>
            </a:extLst>
          </p:cNvPr>
          <p:cNvSpPr/>
          <p:nvPr/>
        </p:nvSpPr>
        <p:spPr>
          <a:xfrm>
            <a:off x="689113" y="4637752"/>
            <a:ext cx="7354957" cy="91822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C. 12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" name="Rectangle: Diagonal Corners Snipped 8">
            <a:extLst>
              <a:ext uri="{FF2B5EF4-FFF2-40B4-BE49-F238E27FC236}">
                <a16:creationId xmlns:a16="http://schemas.microsoft.com/office/drawing/2014/main" id="{4CF9D1E6-1179-4E48-A495-91304BFFE195}"/>
              </a:ext>
            </a:extLst>
          </p:cNvPr>
          <p:cNvSpPr/>
          <p:nvPr/>
        </p:nvSpPr>
        <p:spPr>
          <a:xfrm>
            <a:off x="689113" y="5707867"/>
            <a:ext cx="7354957" cy="91822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D. 15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C415FAD-D43C-4E9A-A5CF-5D538DAC36F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270464" y="807445"/>
            <a:ext cx="1564105" cy="1545336"/>
          </a:xfrm>
          <a:prstGeom prst="rect">
            <a:avLst/>
          </a:prstGeom>
        </p:spPr>
      </p:pic>
      <p:sp>
        <p:nvSpPr>
          <p:cNvPr id="11" name="Arrow: Pentagon 10">
            <a:hlinkClick r:id="rId6" action="ppaction://hlinksldjump"/>
            <a:extLst>
              <a:ext uri="{FF2B5EF4-FFF2-40B4-BE49-F238E27FC236}">
                <a16:creationId xmlns:a16="http://schemas.microsoft.com/office/drawing/2014/main" id="{3F5E0018-06D1-4CC3-8E0E-A698D17C90D4}"/>
              </a:ext>
            </a:extLst>
          </p:cNvPr>
          <p:cNvSpPr/>
          <p:nvPr/>
        </p:nvSpPr>
        <p:spPr>
          <a:xfrm flipH="1">
            <a:off x="9447143" y="5643584"/>
            <a:ext cx="2400300" cy="918222"/>
          </a:xfrm>
          <a:prstGeom prst="homePlate">
            <a:avLst/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GO HOME</a:t>
            </a:r>
          </a:p>
        </p:txBody>
      </p:sp>
    </p:spTree>
    <p:extLst>
      <p:ext uri="{BB962C8B-B14F-4D97-AF65-F5344CB8AC3E}">
        <p14:creationId xmlns:p14="http://schemas.microsoft.com/office/powerpoint/2010/main" val="711869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4.07407E-6 L -0.40651 0.32431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326" y="162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500"/>
                            </p:stCondLst>
                            <p:childTnLst>
                              <p:par>
                                <p:cTn id="7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Diagonal Corners Snipped 4">
            <a:extLst>
              <a:ext uri="{FF2B5EF4-FFF2-40B4-BE49-F238E27FC236}">
                <a16:creationId xmlns:a16="http://schemas.microsoft.com/office/drawing/2014/main" id="{27A7DB0D-F52E-4EA8-8B57-CE9C319290FB}"/>
              </a:ext>
            </a:extLst>
          </p:cNvPr>
          <p:cNvSpPr/>
          <p:nvPr/>
        </p:nvSpPr>
        <p:spPr>
          <a:xfrm>
            <a:off x="689113" y="2497522"/>
            <a:ext cx="7354957" cy="91822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A. 15</a:t>
            </a:r>
          </a:p>
        </p:txBody>
      </p:sp>
      <p:sp>
        <p:nvSpPr>
          <p:cNvPr id="6" name="Rectangle: Diagonal Corners Snipped 5">
            <a:extLst>
              <a:ext uri="{FF2B5EF4-FFF2-40B4-BE49-F238E27FC236}">
                <a16:creationId xmlns:a16="http://schemas.microsoft.com/office/drawing/2014/main" id="{DAFF3985-B70E-4F29-9B2B-8E74D965A386}"/>
              </a:ext>
            </a:extLst>
          </p:cNvPr>
          <p:cNvSpPr/>
          <p:nvPr/>
        </p:nvSpPr>
        <p:spPr>
          <a:xfrm>
            <a:off x="344557" y="304799"/>
            <a:ext cx="11502886" cy="2054087"/>
          </a:xfrm>
          <a:prstGeom prst="snip2Diag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noProof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 + 3 = ?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" name="Rectangle: Diagonal Corners Snipped 6">
            <a:extLst>
              <a:ext uri="{FF2B5EF4-FFF2-40B4-BE49-F238E27FC236}">
                <a16:creationId xmlns:a16="http://schemas.microsoft.com/office/drawing/2014/main" id="{BFF5F334-52F9-41E7-8D2E-5AA806EBEF5C}"/>
              </a:ext>
            </a:extLst>
          </p:cNvPr>
          <p:cNvSpPr/>
          <p:nvPr/>
        </p:nvSpPr>
        <p:spPr>
          <a:xfrm>
            <a:off x="689113" y="3567637"/>
            <a:ext cx="7354957" cy="91822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B.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16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Rectangle: Diagonal Corners Snipped 7">
            <a:extLst>
              <a:ext uri="{FF2B5EF4-FFF2-40B4-BE49-F238E27FC236}">
                <a16:creationId xmlns:a16="http://schemas.microsoft.com/office/drawing/2014/main" id="{D7C9E28D-FFE1-46F3-9A9D-A80244A0129F}"/>
              </a:ext>
            </a:extLst>
          </p:cNvPr>
          <p:cNvSpPr/>
          <p:nvPr/>
        </p:nvSpPr>
        <p:spPr>
          <a:xfrm>
            <a:off x="689113" y="4637752"/>
            <a:ext cx="7354957" cy="91822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C. 14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" name="Rectangle: Diagonal Corners Snipped 8">
            <a:extLst>
              <a:ext uri="{FF2B5EF4-FFF2-40B4-BE49-F238E27FC236}">
                <a16:creationId xmlns:a16="http://schemas.microsoft.com/office/drawing/2014/main" id="{4CF9D1E6-1179-4E48-A495-91304BFFE195}"/>
              </a:ext>
            </a:extLst>
          </p:cNvPr>
          <p:cNvSpPr/>
          <p:nvPr/>
        </p:nvSpPr>
        <p:spPr>
          <a:xfrm>
            <a:off x="689113" y="5707867"/>
            <a:ext cx="7354957" cy="91822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D. 13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C415FAD-D43C-4E9A-A5CF-5D538DAC36F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7591" y="877928"/>
            <a:ext cx="1589852" cy="1404369"/>
          </a:xfrm>
          <a:prstGeom prst="rect">
            <a:avLst/>
          </a:prstGeom>
        </p:spPr>
      </p:pic>
      <p:sp>
        <p:nvSpPr>
          <p:cNvPr id="11" name="Arrow: Pentagon 10">
            <a:hlinkClick r:id="rId6" action="ppaction://hlinksldjump"/>
            <a:extLst>
              <a:ext uri="{FF2B5EF4-FFF2-40B4-BE49-F238E27FC236}">
                <a16:creationId xmlns:a16="http://schemas.microsoft.com/office/drawing/2014/main" id="{3F5E0018-06D1-4CC3-8E0E-A698D17C90D4}"/>
              </a:ext>
            </a:extLst>
          </p:cNvPr>
          <p:cNvSpPr/>
          <p:nvPr/>
        </p:nvSpPr>
        <p:spPr>
          <a:xfrm flipH="1">
            <a:off x="9447143" y="5643584"/>
            <a:ext cx="2400300" cy="918222"/>
          </a:xfrm>
          <a:prstGeom prst="homePlate">
            <a:avLst/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GO HOME</a:t>
            </a:r>
          </a:p>
        </p:txBody>
      </p:sp>
    </p:spTree>
    <p:extLst>
      <p:ext uri="{BB962C8B-B14F-4D97-AF65-F5344CB8AC3E}">
        <p14:creationId xmlns:p14="http://schemas.microsoft.com/office/powerpoint/2010/main" val="2222197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4.07407E-6 L -0.45417 0.16968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708" y="84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500"/>
                            </p:stCondLst>
                            <p:childTnLst>
                              <p:par>
                                <p:cTn id="7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Diagonal Corners Snipped 4">
            <a:extLst>
              <a:ext uri="{FF2B5EF4-FFF2-40B4-BE49-F238E27FC236}">
                <a16:creationId xmlns:a16="http://schemas.microsoft.com/office/drawing/2014/main" id="{27A7DB0D-F52E-4EA8-8B57-CE9C319290FB}"/>
              </a:ext>
            </a:extLst>
          </p:cNvPr>
          <p:cNvSpPr/>
          <p:nvPr/>
        </p:nvSpPr>
        <p:spPr>
          <a:xfrm>
            <a:off x="689113" y="2497522"/>
            <a:ext cx="7354957" cy="91822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A. 17</a:t>
            </a:r>
          </a:p>
        </p:txBody>
      </p:sp>
      <p:sp>
        <p:nvSpPr>
          <p:cNvPr id="6" name="Rectangle: Diagonal Corners Snipped 5">
            <a:extLst>
              <a:ext uri="{FF2B5EF4-FFF2-40B4-BE49-F238E27FC236}">
                <a16:creationId xmlns:a16="http://schemas.microsoft.com/office/drawing/2014/main" id="{DAFF3985-B70E-4F29-9B2B-8E74D965A386}"/>
              </a:ext>
            </a:extLst>
          </p:cNvPr>
          <p:cNvSpPr/>
          <p:nvPr/>
        </p:nvSpPr>
        <p:spPr>
          <a:xfrm>
            <a:off x="344557" y="304799"/>
            <a:ext cx="11502886" cy="2054087"/>
          </a:xfrm>
          <a:prstGeom prst="snip2Diag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8 +8 = ?</a:t>
            </a:r>
          </a:p>
        </p:txBody>
      </p:sp>
      <p:sp>
        <p:nvSpPr>
          <p:cNvPr id="7" name="Rectangle: Diagonal Corners Snipped 6">
            <a:extLst>
              <a:ext uri="{FF2B5EF4-FFF2-40B4-BE49-F238E27FC236}">
                <a16:creationId xmlns:a16="http://schemas.microsoft.com/office/drawing/2014/main" id="{BFF5F334-52F9-41E7-8D2E-5AA806EBEF5C}"/>
              </a:ext>
            </a:extLst>
          </p:cNvPr>
          <p:cNvSpPr/>
          <p:nvPr/>
        </p:nvSpPr>
        <p:spPr>
          <a:xfrm>
            <a:off x="689113" y="3567637"/>
            <a:ext cx="7354957" cy="91822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B. 14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Rectangle: Diagonal Corners Snipped 7">
            <a:extLst>
              <a:ext uri="{FF2B5EF4-FFF2-40B4-BE49-F238E27FC236}">
                <a16:creationId xmlns:a16="http://schemas.microsoft.com/office/drawing/2014/main" id="{D7C9E28D-FFE1-46F3-9A9D-A80244A0129F}"/>
              </a:ext>
            </a:extLst>
          </p:cNvPr>
          <p:cNvSpPr/>
          <p:nvPr/>
        </p:nvSpPr>
        <p:spPr>
          <a:xfrm>
            <a:off x="689113" y="4637752"/>
            <a:ext cx="7354957" cy="91822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C. 16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" name="Rectangle: Diagonal Corners Snipped 8">
            <a:extLst>
              <a:ext uri="{FF2B5EF4-FFF2-40B4-BE49-F238E27FC236}">
                <a16:creationId xmlns:a16="http://schemas.microsoft.com/office/drawing/2014/main" id="{4CF9D1E6-1179-4E48-A495-91304BFFE195}"/>
              </a:ext>
            </a:extLst>
          </p:cNvPr>
          <p:cNvSpPr/>
          <p:nvPr/>
        </p:nvSpPr>
        <p:spPr>
          <a:xfrm>
            <a:off x="689113" y="5707867"/>
            <a:ext cx="7354957" cy="91822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D.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15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C415FAD-D43C-4E9A-A5CF-5D538DAC36F3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439364" y="992712"/>
            <a:ext cx="1226306" cy="1174802"/>
          </a:xfrm>
          <a:prstGeom prst="rect">
            <a:avLst/>
          </a:prstGeom>
        </p:spPr>
      </p:pic>
      <p:sp>
        <p:nvSpPr>
          <p:cNvPr id="11" name="Arrow: Pentagon 10">
            <a:hlinkClick r:id="rId6" action="ppaction://hlinksldjump"/>
            <a:extLst>
              <a:ext uri="{FF2B5EF4-FFF2-40B4-BE49-F238E27FC236}">
                <a16:creationId xmlns:a16="http://schemas.microsoft.com/office/drawing/2014/main" id="{3F5E0018-06D1-4CC3-8E0E-A698D17C90D4}"/>
              </a:ext>
            </a:extLst>
          </p:cNvPr>
          <p:cNvSpPr/>
          <p:nvPr/>
        </p:nvSpPr>
        <p:spPr>
          <a:xfrm flipH="1">
            <a:off x="9447143" y="5643584"/>
            <a:ext cx="2400300" cy="918222"/>
          </a:xfrm>
          <a:prstGeom prst="homePlate">
            <a:avLst/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GO HOME</a:t>
            </a:r>
          </a:p>
        </p:txBody>
      </p:sp>
    </p:spTree>
    <p:extLst>
      <p:ext uri="{BB962C8B-B14F-4D97-AF65-F5344CB8AC3E}">
        <p14:creationId xmlns:p14="http://schemas.microsoft.com/office/powerpoint/2010/main" val="2172248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4.07407E-6 L -0.40651 0.50926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326" y="25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500"/>
                            </p:stCondLst>
                            <p:childTnLst>
                              <p:par>
                                <p:cTn id="7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Diagonal Corners Snipped 4">
            <a:extLst>
              <a:ext uri="{FF2B5EF4-FFF2-40B4-BE49-F238E27FC236}">
                <a16:creationId xmlns:a16="http://schemas.microsoft.com/office/drawing/2014/main" id="{27A7DB0D-F52E-4EA8-8B57-CE9C319290FB}"/>
              </a:ext>
            </a:extLst>
          </p:cNvPr>
          <p:cNvSpPr/>
          <p:nvPr/>
        </p:nvSpPr>
        <p:spPr>
          <a:xfrm>
            <a:off x="689113" y="2497522"/>
            <a:ext cx="7354957" cy="91822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A. 14</a:t>
            </a:r>
          </a:p>
        </p:txBody>
      </p:sp>
      <p:sp>
        <p:nvSpPr>
          <p:cNvPr id="6" name="Rectangle: Diagonal Corners Snipped 5">
            <a:extLst>
              <a:ext uri="{FF2B5EF4-FFF2-40B4-BE49-F238E27FC236}">
                <a16:creationId xmlns:a16="http://schemas.microsoft.com/office/drawing/2014/main" id="{DAFF3985-B70E-4F29-9B2B-8E74D965A386}"/>
              </a:ext>
            </a:extLst>
          </p:cNvPr>
          <p:cNvSpPr/>
          <p:nvPr/>
        </p:nvSpPr>
        <p:spPr>
          <a:xfrm>
            <a:off x="344557" y="304799"/>
            <a:ext cx="11502886" cy="2054087"/>
          </a:xfrm>
          <a:prstGeom prst="snip2Diag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noProof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+ 8 = ?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" name="Rectangle: Diagonal Corners Snipped 6">
            <a:extLst>
              <a:ext uri="{FF2B5EF4-FFF2-40B4-BE49-F238E27FC236}">
                <a16:creationId xmlns:a16="http://schemas.microsoft.com/office/drawing/2014/main" id="{BFF5F334-52F9-41E7-8D2E-5AA806EBEF5C}"/>
              </a:ext>
            </a:extLst>
          </p:cNvPr>
          <p:cNvSpPr/>
          <p:nvPr/>
        </p:nvSpPr>
        <p:spPr>
          <a:xfrm>
            <a:off x="689113" y="3567637"/>
            <a:ext cx="7354957" cy="91822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B. 13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Rectangle: Diagonal Corners Snipped 7">
            <a:extLst>
              <a:ext uri="{FF2B5EF4-FFF2-40B4-BE49-F238E27FC236}">
                <a16:creationId xmlns:a16="http://schemas.microsoft.com/office/drawing/2014/main" id="{D7C9E28D-FFE1-46F3-9A9D-A80244A0129F}"/>
              </a:ext>
            </a:extLst>
          </p:cNvPr>
          <p:cNvSpPr/>
          <p:nvPr/>
        </p:nvSpPr>
        <p:spPr>
          <a:xfrm>
            <a:off x="689113" y="4637752"/>
            <a:ext cx="7354957" cy="91822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C. 12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" name="Rectangle: Diagonal Corners Snipped 8">
            <a:extLst>
              <a:ext uri="{FF2B5EF4-FFF2-40B4-BE49-F238E27FC236}">
                <a16:creationId xmlns:a16="http://schemas.microsoft.com/office/drawing/2014/main" id="{4CF9D1E6-1179-4E48-A495-91304BFFE195}"/>
              </a:ext>
            </a:extLst>
          </p:cNvPr>
          <p:cNvSpPr/>
          <p:nvPr/>
        </p:nvSpPr>
        <p:spPr>
          <a:xfrm>
            <a:off x="689113" y="5707867"/>
            <a:ext cx="7354957" cy="91822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D. 11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C415FAD-D43C-4E9A-A5CF-5D538DAC36F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811233" flipH="1">
            <a:off x="10395696" y="992712"/>
            <a:ext cx="1313642" cy="1174802"/>
          </a:xfrm>
          <a:prstGeom prst="rect">
            <a:avLst/>
          </a:prstGeom>
        </p:spPr>
      </p:pic>
      <p:sp>
        <p:nvSpPr>
          <p:cNvPr id="11" name="Arrow: Pentagon 10">
            <a:hlinkClick r:id="rId6" action="ppaction://hlinksldjump"/>
            <a:extLst>
              <a:ext uri="{FF2B5EF4-FFF2-40B4-BE49-F238E27FC236}">
                <a16:creationId xmlns:a16="http://schemas.microsoft.com/office/drawing/2014/main" id="{3F5E0018-06D1-4CC3-8E0E-A698D17C90D4}"/>
              </a:ext>
            </a:extLst>
          </p:cNvPr>
          <p:cNvSpPr/>
          <p:nvPr/>
        </p:nvSpPr>
        <p:spPr>
          <a:xfrm flipH="1">
            <a:off x="9447143" y="5643584"/>
            <a:ext cx="2400300" cy="918222"/>
          </a:xfrm>
          <a:prstGeom prst="homePlate">
            <a:avLst/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GO HOME</a:t>
            </a:r>
          </a:p>
        </p:txBody>
      </p:sp>
    </p:spTree>
    <p:extLst>
      <p:ext uri="{BB962C8B-B14F-4D97-AF65-F5344CB8AC3E}">
        <p14:creationId xmlns:p14="http://schemas.microsoft.com/office/powerpoint/2010/main" val="1925806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4.07407E-6 L -0.39128 0.68172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570" y="340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500"/>
                            </p:stCondLst>
                            <p:childTnLst>
                              <p:par>
                                <p:cTn id="7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</TotalTime>
  <Words>483</Words>
  <Application>Microsoft Office PowerPoint</Application>
  <PresentationFormat>Widescreen</PresentationFormat>
  <Paragraphs>155</Paragraphs>
  <Slides>19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19</vt:i4>
      </vt:variant>
    </vt:vector>
  </HeadingPairs>
  <TitlesOfParts>
    <vt:vector size="30" baseType="lpstr">
      <vt:lpstr>等线</vt:lpstr>
      <vt:lpstr>Microsoft YaHei</vt:lpstr>
      <vt:lpstr>Arial</vt:lpstr>
      <vt:lpstr>Arial-Rounded</vt:lpstr>
      <vt:lpstr>Calibri</vt:lpstr>
      <vt:lpstr>Calibri Light</vt:lpstr>
      <vt:lpstr>Times New Roman</vt:lpstr>
      <vt:lpstr>UTM Avo</vt:lpstr>
      <vt:lpstr>Office Theme</vt:lpstr>
      <vt:lpstr>5_Office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Củng cố bài học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tran thao</cp:lastModifiedBy>
  <cp:revision>11</cp:revision>
  <dcterms:created xsi:type="dcterms:W3CDTF">2021-07-24T01:07:49Z</dcterms:created>
  <dcterms:modified xsi:type="dcterms:W3CDTF">2021-08-07T03:39:09Z</dcterms:modified>
</cp:coreProperties>
</file>