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sldIdLst>
    <p:sldId id="270" r:id="rId4"/>
    <p:sldId id="271" r:id="rId5"/>
    <p:sldId id="27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007577095" r:id="rId17"/>
    <p:sldId id="2007577096" r:id="rId18"/>
    <p:sldId id="2007577099" r:id="rId19"/>
    <p:sldId id="2007577105" r:id="rId20"/>
    <p:sldId id="2007577102" r:id="rId21"/>
    <p:sldId id="2007577110" r:id="rId22"/>
    <p:sldId id="2007577104" r:id="rId23"/>
    <p:sldId id="200757711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0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1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259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47627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3921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003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360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3302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0622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027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14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673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104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5560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248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65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62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22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98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74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9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67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69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4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85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2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750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8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74821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2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4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8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3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2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2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1C5A-CB58-4DD1-90B1-7052941874B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9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35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5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8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8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8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8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slide" Target="slide7.xml"/><Relationship Id="rId26" Type="http://schemas.microsoft.com/office/2007/relationships/hdphoto" Target="../media/hdphoto1.wdp"/><Relationship Id="rId3" Type="http://schemas.microsoft.com/office/2007/relationships/hdphoto" Target="../media/hdphoto2.wdp"/><Relationship Id="rId21" Type="http://schemas.openxmlformats.org/officeDocument/2006/relationships/slide" Target="slide10.xm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slide" Target="slide6.xml"/><Relationship Id="rId25" Type="http://schemas.openxmlformats.org/officeDocument/2006/relationships/image" Target="../media/image36.png"/><Relationship Id="rId2" Type="http://schemas.openxmlformats.org/officeDocument/2006/relationships/image" Target="../media/image37.png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44.png"/><Relationship Id="rId24" Type="http://schemas.openxmlformats.org/officeDocument/2006/relationships/slide" Target="slide13.xml"/><Relationship Id="rId5" Type="http://schemas.openxmlformats.org/officeDocument/2006/relationships/image" Target="../media/image39.png"/><Relationship Id="rId15" Type="http://schemas.openxmlformats.org/officeDocument/2006/relationships/slide" Target="slide4.xml"/><Relationship Id="rId23" Type="http://schemas.openxmlformats.org/officeDocument/2006/relationships/slide" Target="slide12.xml"/><Relationship Id="rId10" Type="http://schemas.openxmlformats.org/officeDocument/2006/relationships/image" Target="../media/image43.png"/><Relationship Id="rId19" Type="http://schemas.openxmlformats.org/officeDocument/2006/relationships/slide" Target="slide8.xml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8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8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8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8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8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8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77" y="-135615"/>
            <a:ext cx="8235554" cy="28525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80632" y="518722"/>
            <a:ext cx="5280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 VỀ TỔ</a:t>
            </a:r>
          </a:p>
        </p:txBody>
      </p:sp>
      <p:pic>
        <p:nvPicPr>
          <p:cNvPr id="54" name="Picture 11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33" y="2738435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en Gard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48784" y="518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80799" y="1574083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+ 4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7254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5542" y="1722939"/>
            <a:ext cx="2090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+ 9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079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7408" y="1648511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 – 6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0804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8388" y="1648511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– 7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68255"/>
            <a:ext cx="1005367" cy="87677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5080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14: LUYỆN TẬP CHUNG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991841F-ED78-4C78-B9FB-5E3BA9FAB6C9}"/>
              </a:ext>
            </a:extLst>
          </p:cNvPr>
          <p:cNvSpPr/>
          <p:nvPr/>
        </p:nvSpPr>
        <p:spPr>
          <a:xfrm>
            <a:off x="4049074" y="64639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1F041-C029-4BB5-9BEF-2E7CD34DCF58}"/>
              </a:ext>
            </a:extLst>
          </p:cNvPr>
          <p:cNvSpPr txBox="1"/>
          <p:nvPr/>
        </p:nvSpPr>
        <p:spPr>
          <a:xfrm>
            <a:off x="4572294" y="533745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566F4A-A08C-40F8-95B3-F4BD7E31DD7F}"/>
              </a:ext>
            </a:extLst>
          </p:cNvPr>
          <p:cNvGrpSpPr/>
          <p:nvPr/>
        </p:nvGrpSpPr>
        <p:grpSpPr>
          <a:xfrm>
            <a:off x="1524294" y="1169611"/>
            <a:ext cx="8707157" cy="2554359"/>
            <a:chOff x="1215949" y="1297202"/>
            <a:chExt cx="8707157" cy="25543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AB00F5-B0C1-4FB2-9388-1F2E3C91D644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a)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B086092-9E89-423A-9974-6F76A39BD809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8459482-1E0A-4D07-8461-A3080C66931F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B1E6EE38-6673-46C0-993B-9424ABB4E6B3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35162A8-A838-4ACF-AE07-7DDEAF496442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8 + 6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4432975-3657-4A0A-BDC5-97C13CA39ACA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A1F8AB3E-0617-481A-9B34-E31959F9D389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E538238-B9DE-469A-94F5-2C199D24ED49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5 + 7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CCA3A19-F718-4F7C-B390-0D078A8B6D1C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D2582029-6EEC-47D7-919D-7F8132316F0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EEBD0BA-97B7-49B4-81A0-706562E630F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9 + 4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24B7091-D044-4F6E-A6CF-F31E52FCB96E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9DAF15C8-3F78-4FE3-A47F-F84E88EB577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CE39180-82F1-44D4-8AF6-032D6D86D44D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8 + 7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CC9435F-6EE7-4F5A-9217-C1D2A274F7D8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253C9482-8DD4-4C8D-8CDB-3968570ABCB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CD5CB14-AA8C-42BA-B784-07EAD4AE91A7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4 + 8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9ED230E-8F59-497E-8A00-F8E93A912E1A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EA605AC7-DFB5-4025-9AD8-B8AFCD27B958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AFDCACD-B105-41AE-B58A-39A790065122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7 + 8</a:t>
                  </a:r>
                </a:p>
              </p:txBody>
            </p: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CD4EB3-04CA-41B6-A683-C2535E0513AA}"/>
              </a:ext>
            </a:extLst>
          </p:cNvPr>
          <p:cNvGrpSpPr/>
          <p:nvPr/>
        </p:nvGrpSpPr>
        <p:grpSpPr>
          <a:xfrm>
            <a:off x="1524292" y="1946208"/>
            <a:ext cx="2105891" cy="685800"/>
            <a:chOff x="1508520" y="4738254"/>
            <a:chExt cx="2105891" cy="6858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6D10F44-2614-4C27-877F-C81BD2CC7F7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8A02F0-81F0-4DCD-A589-8C867734478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8 + 6 = 14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35EE6D-553A-4B7F-A37E-664D0A8AC440}"/>
              </a:ext>
            </a:extLst>
          </p:cNvPr>
          <p:cNvGrpSpPr/>
          <p:nvPr/>
        </p:nvGrpSpPr>
        <p:grpSpPr>
          <a:xfrm>
            <a:off x="4572294" y="1933098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969F9E5-BB46-4D08-BFA9-26805CC23CC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752B8F-5D90-4B61-BA9B-E6B4C5F6D29C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 + 4 = 13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D77784-A942-4231-B7FF-5DACFFDDECD2}"/>
              </a:ext>
            </a:extLst>
          </p:cNvPr>
          <p:cNvGrpSpPr/>
          <p:nvPr/>
        </p:nvGrpSpPr>
        <p:grpSpPr>
          <a:xfrm>
            <a:off x="7551019" y="1946208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2318900-5201-489E-929F-E287F0D7BF05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B42042-4954-4B3E-8923-C8089EF8195E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7 + 8 = 15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8B2D7F-652D-4ECA-A247-334C65553CF0}"/>
              </a:ext>
            </a:extLst>
          </p:cNvPr>
          <p:cNvGrpSpPr/>
          <p:nvPr/>
        </p:nvGrpSpPr>
        <p:grpSpPr>
          <a:xfrm>
            <a:off x="2577238" y="3018871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5CA9E28-8B1F-469C-8279-077A0379A8C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76331C3-EDD5-4EF3-8B25-F821BF92B1F0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5 + 7 = 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788FD13-05BC-4536-A074-6FE6F7369B12}"/>
              </a:ext>
            </a:extLst>
          </p:cNvPr>
          <p:cNvGrpSpPr/>
          <p:nvPr/>
        </p:nvGrpSpPr>
        <p:grpSpPr>
          <a:xfrm>
            <a:off x="5351397" y="3018871"/>
            <a:ext cx="2105891" cy="685800"/>
            <a:chOff x="1508520" y="4738254"/>
            <a:chExt cx="2105891" cy="68580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5522D27-02B3-4FC9-8B06-314F37A037B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7D4EC43-E498-4229-ADC8-126E2B1C1971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4 + 8 = 12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B4C4997-BC99-4049-889B-F6D3CD36B5DF}"/>
              </a:ext>
            </a:extLst>
          </p:cNvPr>
          <p:cNvGrpSpPr/>
          <p:nvPr/>
        </p:nvGrpSpPr>
        <p:grpSpPr>
          <a:xfrm>
            <a:off x="8125560" y="3038170"/>
            <a:ext cx="2105891" cy="685800"/>
            <a:chOff x="1508520" y="4738254"/>
            <a:chExt cx="2105891" cy="68580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7E92998-17F1-483F-8215-9C78B2166E6D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830F828-47BF-4C8A-B2E9-194C3CA02CB4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8 + 7 = 15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5E36E80-225A-403F-8B81-513A6B8C7181}"/>
              </a:ext>
            </a:extLst>
          </p:cNvPr>
          <p:cNvGrpSpPr/>
          <p:nvPr/>
        </p:nvGrpSpPr>
        <p:grpSpPr>
          <a:xfrm>
            <a:off x="1898708" y="3648456"/>
            <a:ext cx="8707157" cy="2554359"/>
            <a:chOff x="1215949" y="1297202"/>
            <a:chExt cx="8707157" cy="255435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ACAF166-CC1F-481E-A9B5-29B0572424C5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b)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120B50C-66EE-4408-96D5-48309291CAF4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599FE41-8BBE-483B-B080-3119622DE0CC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2A99E5B5-7910-4E48-9005-A0C59C87B5C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689803A-5A4A-48DD-A417-45F151B894CD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576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11 – 8 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9123986-960F-4469-8D2C-6C25A8985665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D096110E-E1F7-4A15-A3BE-7F69496DBB79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C7ACE005-22AC-4BB3-8418-A2E744529681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14 – 6 </a:t>
                  </a: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2B93D64-E8BA-4E6E-AD15-CFE8DB538B92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12CF2D43-7E4D-423D-B22B-CFA0EE090A23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66FBBA4-FDB8-4D24-ACD5-D3C98B14DE11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84326" cy="52322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13 – 7 </a:t>
                  </a: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5927C00-24D0-4974-9B5E-4C0C2088A0C8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B8E1C1F6-3A9A-44D1-988C-88E62CE53CEA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7EB9A11-7AF0-49EA-B10B-9147AE5DDFED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16 – 8 </a:t>
                  </a: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3F3B846-86F4-4A06-9DD1-B78FCE22AFD7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DFF6B7D2-F96F-46BB-9735-8B3F99F1EE5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6ED5930-6A65-4DAB-9952-04C37D232737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12 – 5 </a:t>
                  </a: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103EF4A6-1069-4F42-A55A-E7893AC48027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047769EF-53C9-4FD5-A90A-EC997ECD2C25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6F7081C-D988-4AB4-9B50-0AAD33E186DF}"/>
                    </a:ext>
                  </a:extLst>
                </p:cNvPr>
                <p:cNvSpPr txBox="1"/>
                <p:nvPr/>
              </p:nvSpPr>
              <p:spPr>
                <a:xfrm>
                  <a:off x="2197288" y="2824490"/>
                  <a:ext cx="1284326" cy="5232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17 – 9 </a:t>
                  </a:r>
                </a:p>
              </p:txBody>
            </p:sp>
          </p:grp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9A4F80D-8ADE-42F5-94A1-0BC0FAF59717}"/>
              </a:ext>
            </a:extLst>
          </p:cNvPr>
          <p:cNvGrpSpPr/>
          <p:nvPr/>
        </p:nvGrpSpPr>
        <p:grpSpPr>
          <a:xfrm>
            <a:off x="1883128" y="4410136"/>
            <a:ext cx="2105891" cy="685800"/>
            <a:chOff x="1508520" y="4738254"/>
            <a:chExt cx="2105891" cy="685800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0A12108A-BFB0-47E0-B616-BA5966E726C3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8180CF6-3260-474B-BFB5-FE024EA7DB29}"/>
                </a:ext>
              </a:extLst>
            </p:cNvPr>
            <p:cNvSpPr txBox="1"/>
            <p:nvPr/>
          </p:nvSpPr>
          <p:spPr>
            <a:xfrm>
              <a:off x="1659615" y="4819544"/>
              <a:ext cx="17674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11 – 8 = 3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5E39835-41F1-4854-8F1F-1E20F1EFA38E}"/>
              </a:ext>
            </a:extLst>
          </p:cNvPr>
          <p:cNvGrpSpPr/>
          <p:nvPr/>
        </p:nvGrpSpPr>
        <p:grpSpPr>
          <a:xfrm>
            <a:off x="4940536" y="4433368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189960F-21EC-459A-B202-879771030E7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C87FE8-4FAB-455B-AC0B-FE011B6BF19D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13 – 7 = 6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A038604-D02F-4483-9444-1972C8122512}"/>
              </a:ext>
            </a:extLst>
          </p:cNvPr>
          <p:cNvGrpSpPr/>
          <p:nvPr/>
        </p:nvGrpSpPr>
        <p:grpSpPr>
          <a:xfrm>
            <a:off x="7925431" y="4416652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AA6B1841-9200-4698-B019-F56B1E55788D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DA46518-C6AA-4DB0-B02F-F2DFF0F914A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17 – 9 = 8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ADB43FF-FC00-4F93-BC35-229F5DAEFA6F}"/>
              </a:ext>
            </a:extLst>
          </p:cNvPr>
          <p:cNvGrpSpPr/>
          <p:nvPr/>
        </p:nvGrpSpPr>
        <p:grpSpPr>
          <a:xfrm>
            <a:off x="2951652" y="5531529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BC0D86CC-E07D-42E9-8891-02B627C1B624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6234E1D-0B8C-4329-A22B-B25559E3E84E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14 – 6 = 8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562FE07-DB58-4B84-AA81-4F137E05C398}"/>
              </a:ext>
            </a:extLst>
          </p:cNvPr>
          <p:cNvGrpSpPr/>
          <p:nvPr/>
        </p:nvGrpSpPr>
        <p:grpSpPr>
          <a:xfrm>
            <a:off x="5730272" y="5531529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D32C6628-2153-41FC-BEE2-FC27EF157EA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7DBBBBA-0D17-4EF7-818D-471AF1A6C94D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12 – 5 = 7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48B7D25-92C1-4A8E-97DE-AF58DD040149}"/>
              </a:ext>
            </a:extLst>
          </p:cNvPr>
          <p:cNvGrpSpPr/>
          <p:nvPr/>
        </p:nvGrpSpPr>
        <p:grpSpPr>
          <a:xfrm>
            <a:off x="8504432" y="5531529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87B0EC2F-5482-4682-886B-F1F5721DB193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F190347-0D69-4E78-B572-3886585EA69F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16 – 8 = 8</a:t>
              </a:r>
            </a:p>
          </p:txBody>
        </p:sp>
      </p:grpSp>
      <p:pic>
        <p:nvPicPr>
          <p:cNvPr id="82" name="Picture 81" descr="C:\Users\TUAN\Downloads\Luyện tập 1.png">
            <a:extLst>
              <a:ext uri="{FF2B5EF4-FFF2-40B4-BE49-F238E27FC236}">
                <a16:creationId xmlns:a16="http://schemas.microsoft.com/office/drawing/2014/main" id="{B4E93787-C14D-4C01-B13A-F46541DCA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142" y="4500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D41CB1-6AF9-4ED7-AD6B-B47623A2BBA2}"/>
              </a:ext>
            </a:extLst>
          </p:cNvPr>
          <p:cNvSpPr txBox="1"/>
          <p:nvPr/>
        </p:nvSpPr>
        <p:spPr>
          <a:xfrm>
            <a:off x="1395985" y="343478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27EE56-E5A0-4154-8FE4-3276728113F7}"/>
              </a:ext>
            </a:extLst>
          </p:cNvPr>
          <p:cNvSpPr/>
          <p:nvPr/>
        </p:nvSpPr>
        <p:spPr>
          <a:xfrm>
            <a:off x="792773" y="43863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3FE9C-A4D2-4A6E-B29A-189841140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" r="68768" b="1258"/>
          <a:stretch/>
        </p:blipFill>
        <p:spPr>
          <a:xfrm>
            <a:off x="1011531" y="4679610"/>
            <a:ext cx="2063600" cy="1798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C0B5F1-B34C-49BA-8601-FFB303A092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815" t="3" r="31953" b="6700"/>
          <a:stretch/>
        </p:blipFill>
        <p:spPr>
          <a:xfrm>
            <a:off x="5064200" y="4729205"/>
            <a:ext cx="2063600" cy="1699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540433-2910-4683-B7ED-04B13C7E0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762" t="2" r="-1994" b="1255"/>
          <a:stretch/>
        </p:blipFill>
        <p:spPr>
          <a:xfrm>
            <a:off x="8895482" y="4641702"/>
            <a:ext cx="2063600" cy="17984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1AE827A-2658-4A0D-A092-C47F5C0198DF}"/>
              </a:ext>
            </a:extLst>
          </p:cNvPr>
          <p:cNvGrpSpPr/>
          <p:nvPr/>
        </p:nvGrpSpPr>
        <p:grpSpPr>
          <a:xfrm>
            <a:off x="8298824" y="652665"/>
            <a:ext cx="1952347" cy="1563634"/>
            <a:chOff x="3271110" y="1730520"/>
            <a:chExt cx="2245591" cy="1798493"/>
          </a:xfrm>
        </p:grpSpPr>
        <p:pic>
          <p:nvPicPr>
            <p:cNvPr id="8" name="Picture 2" descr="Cute Cartoon Blue Bird Flying Stock Vector (Royalty Free) 233563450">
              <a:extLst>
                <a:ext uri="{FF2B5EF4-FFF2-40B4-BE49-F238E27FC236}">
                  <a16:creationId xmlns:a16="http://schemas.microsoft.com/office/drawing/2014/main" id="{FF5BB3BE-00A0-4E5E-B168-91484BAC81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1"/>
            <a:stretch/>
          </p:blipFill>
          <p:spPr bwMode="auto">
            <a:xfrm>
              <a:off x="3271110" y="1730520"/>
              <a:ext cx="2245591" cy="179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E3DDA4-5844-4F60-A290-4D80456D025F}"/>
                </a:ext>
              </a:extLst>
            </p:cNvPr>
            <p:cNvSpPr/>
            <p:nvPr/>
          </p:nvSpPr>
          <p:spPr>
            <a:xfrm>
              <a:off x="3845613" y="2430232"/>
              <a:ext cx="1096584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8 + 5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B05111-C549-479E-B71B-3A12A857044D}"/>
              </a:ext>
            </a:extLst>
          </p:cNvPr>
          <p:cNvGrpSpPr/>
          <p:nvPr/>
        </p:nvGrpSpPr>
        <p:grpSpPr>
          <a:xfrm>
            <a:off x="965558" y="2001378"/>
            <a:ext cx="1503470" cy="1699305"/>
            <a:chOff x="3986427" y="1279142"/>
            <a:chExt cx="1503470" cy="1699305"/>
          </a:xfrm>
        </p:grpSpPr>
        <p:pic>
          <p:nvPicPr>
            <p:cNvPr id="11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14C64FAA-B4F4-4274-BFBC-81D2B267A1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66221" b="67824"/>
            <a:stretch/>
          </p:blipFill>
          <p:spPr bwMode="auto">
            <a:xfrm>
              <a:off x="3986427" y="1279142"/>
              <a:ext cx="1503470" cy="169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A519806-18C3-44AE-8BC1-5CFCBCE2A976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6 + 9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FFA533-B630-4B16-9472-715D8C122A69}"/>
              </a:ext>
            </a:extLst>
          </p:cNvPr>
          <p:cNvGrpSpPr/>
          <p:nvPr/>
        </p:nvGrpSpPr>
        <p:grpSpPr>
          <a:xfrm>
            <a:off x="7638602" y="2618689"/>
            <a:ext cx="1717255" cy="1897463"/>
            <a:chOff x="6153570" y="961852"/>
            <a:chExt cx="1717255" cy="18974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37277E7-70BD-45BD-BCC7-AA6200F07FEC}"/>
                </a:ext>
              </a:extLst>
            </p:cNvPr>
            <p:cNvGrpSpPr/>
            <p:nvPr/>
          </p:nvGrpSpPr>
          <p:grpSpPr>
            <a:xfrm>
              <a:off x="6153570" y="961853"/>
              <a:ext cx="1717255" cy="1897462"/>
              <a:chOff x="3986427" y="963790"/>
              <a:chExt cx="1717255" cy="1897462"/>
            </a:xfrm>
          </p:grpSpPr>
          <p:pic>
            <p:nvPicPr>
              <p:cNvPr id="16" name="Picture 6" descr="Cartoon blue bird collection set Royalty Free Vector Image">
                <a:extLst>
                  <a:ext uri="{FF2B5EF4-FFF2-40B4-BE49-F238E27FC236}">
                    <a16:creationId xmlns:a16="http://schemas.microsoft.com/office/drawing/2014/main" id="{E5360CF8-040B-430F-8C82-D9F68A1DF7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37" t="21115" r="31820" b="42957"/>
              <a:stretch/>
            </p:blipFill>
            <p:spPr bwMode="auto">
              <a:xfrm>
                <a:off x="3986427" y="963790"/>
                <a:ext cx="1717255" cy="189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4FE1A7EB-8885-4CE6-9216-D64A5D17D3B1}"/>
                  </a:ext>
                </a:extLst>
              </p:cNvPr>
              <p:cNvSpPr/>
              <p:nvPr/>
            </p:nvSpPr>
            <p:spPr>
              <a:xfrm>
                <a:off x="4167965" y="1905956"/>
                <a:ext cx="1075342" cy="44567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17 – 8 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02B9D9-4634-421A-9A75-64F165CD5246}"/>
                </a:ext>
              </a:extLst>
            </p:cNvPr>
            <p:cNvSpPr/>
            <p:nvPr/>
          </p:nvSpPr>
          <p:spPr>
            <a:xfrm>
              <a:off x="7800975" y="961852"/>
              <a:ext cx="69850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930CFF-AE31-41D7-9E04-59C361F53B2E}"/>
              </a:ext>
            </a:extLst>
          </p:cNvPr>
          <p:cNvGrpSpPr/>
          <p:nvPr/>
        </p:nvGrpSpPr>
        <p:grpSpPr>
          <a:xfrm>
            <a:off x="6121537" y="1250646"/>
            <a:ext cx="1503470" cy="1756298"/>
            <a:chOff x="3986427" y="1279142"/>
            <a:chExt cx="1503470" cy="1756298"/>
          </a:xfrm>
        </p:grpSpPr>
        <p:pic>
          <p:nvPicPr>
            <p:cNvPr id="19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8D1BBFD1-971A-4ACF-9B9A-215F7C0E20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1" t="59899" r="10951" b="9798"/>
            <a:stretch/>
          </p:blipFill>
          <p:spPr bwMode="auto">
            <a:xfrm>
              <a:off x="3986427" y="1279142"/>
              <a:ext cx="1503470" cy="160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19F876A-A2CB-48CB-BFE5-69C37E8562AD}"/>
                </a:ext>
              </a:extLst>
            </p:cNvPr>
            <p:cNvSpPr/>
            <p:nvPr/>
          </p:nvSpPr>
          <p:spPr>
            <a:xfrm>
              <a:off x="4441015" y="258976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6 + 7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24804B-08DC-4D64-88F2-302C404C757B}"/>
              </a:ext>
            </a:extLst>
          </p:cNvPr>
          <p:cNvGrpSpPr/>
          <p:nvPr/>
        </p:nvGrpSpPr>
        <p:grpSpPr>
          <a:xfrm>
            <a:off x="3448057" y="3110078"/>
            <a:ext cx="2024254" cy="1752001"/>
            <a:chOff x="3986427" y="1135000"/>
            <a:chExt cx="2024254" cy="1752001"/>
          </a:xfrm>
        </p:grpSpPr>
        <p:pic>
          <p:nvPicPr>
            <p:cNvPr id="22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016AE2DB-8DA8-4EC9-A39A-7D275F4FB9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t="-1" r="-995" b="66827"/>
            <a:stretch/>
          </p:blipFill>
          <p:spPr bwMode="auto">
            <a:xfrm>
              <a:off x="3986427" y="1135000"/>
              <a:ext cx="2024254" cy="175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856CEE9-F659-4912-ABCE-BAAFE5AEF9A5}"/>
                </a:ext>
              </a:extLst>
            </p:cNvPr>
            <p:cNvSpPr/>
            <p:nvPr/>
          </p:nvSpPr>
          <p:spPr>
            <a:xfrm>
              <a:off x="4129932" y="1788161"/>
              <a:ext cx="1133933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14 – 5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0BBFBB-E1DD-4586-A9BF-48B8EC942398}"/>
              </a:ext>
            </a:extLst>
          </p:cNvPr>
          <p:cNvGrpSpPr/>
          <p:nvPr/>
        </p:nvGrpSpPr>
        <p:grpSpPr>
          <a:xfrm>
            <a:off x="2433865" y="1070511"/>
            <a:ext cx="2863969" cy="1831598"/>
            <a:chOff x="3209980" y="1146850"/>
            <a:chExt cx="2863969" cy="1831598"/>
          </a:xfrm>
        </p:grpSpPr>
        <p:pic>
          <p:nvPicPr>
            <p:cNvPr id="25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0244B416-C975-49F5-B2C9-B994E3D825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t="55840" r="53779" b="9479"/>
            <a:stretch/>
          </p:blipFill>
          <p:spPr bwMode="auto">
            <a:xfrm>
              <a:off x="3209980" y="1146850"/>
              <a:ext cx="2863969" cy="1831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B17541A-46D3-47AB-B0DE-AFD61F274C7B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7 + 8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73658 0.2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7 0.04306 L 0.04127 0.04329 C 0.06028 0.02824 0.05807 0.02732 0.09127 0.04098 C 0.09622 0.04283 0.10026 0.05162 0.10403 0.05857 C 0.12083 0.08912 0.12903 0.10625 0.1414 0.13866 C 0.14466 0.14746 0.14804 0.15625 0.15104 0.16551 C 0.15442 0.17616 0.15742 0.18797 0.16067 0.19885 C 0.16263 0.21412 0.16497 0.23195 0.1681 0.24561 C 0.16901 0.25 0.17109 0.25278 0.17239 0.25672 C 0.17461 0.26343 0.17617 0.27084 0.17877 0.27662 C 0.18151 0.28357 0.18528 0.28843 0.18828 0.29445 C 0.19088 0.29954 0.19349 0.30463 0.19583 0.30996 C 0.20677 0.33635 0.20156 0.33519 0.22044 0.35672 C 0.2263 0.36389 0.23294 0.36898 0.23958 0.37246 C 0.24804 0.37709 0.27252 0.37848 0.28008 0.37917 C 0.31302 0.37269 0.31328 0.37037 0.3569 0.37917 C 0.36133 0.3801 0.36536 0.38565 0.36979 0.38797 C 0.37357 0.39005 0.3776 0.39074 0.38138 0.3926 C 0.38463 0.39375 0.38776 0.39537 0.39114 0.39699 C 0.39323 0.39908 0.39531 0.40162 0.39739 0.40348 C 0.40013 0.40625 0.40325 0.40764 0.40599 0.41042 C 0.40716 0.41135 0.40807 0.41343 0.40911 0.41482 C 0.40989 0.41574 0.41054 0.41621 0.41133 0.4169 L 0.4125 0.41945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01771 0.4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5508 0.442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3.125E-6 0.00046 C -0.00664 -0.00972 -0.01354 -0.01713 -0.01953 -0.0287 C -0.04843 -0.0831 -0.01484 -0.04074 -0.04674 -0.08542 C -0.04935 -0.08889 -0.05208 -0.09051 -0.05468 -0.09236 C -0.07356 -0.10602 -0.06849 -0.10255 -0.0888 -0.10602 C -0.09856 -0.10532 -0.10846 -0.10602 -0.11823 -0.10301 C -0.13099 -0.09954 -0.13125 -0.08843 -0.14323 -0.08218 C -0.14961 -0.07824 -0.15612 -0.07685 -0.16263 -0.07431 C -0.19179 -0.0294 -0.15052 -0.09213 -0.18177 -0.04977 C -0.19166 -0.03634 -0.20065 -0.01991 -0.20911 7.40741E-7 C -0.21263 0.00856 -0.21575 0.01968 -0.21927 0.02847 C -0.22382 0.03958 -0.22851 0.0493 -0.23294 0.06018 C -0.24479 0.08958 -0.24765 0.10856 -0.26471 0.13472 C -0.26757 0.13935 -0.27083 0.14398 -0.27369 0.14884 C -0.27734 0.15509 -0.28034 0.16296 -0.28398 0.16643 C -0.28828 0.17106 -0.29297 0.17106 -0.29765 0.17338 C -0.3056 0.17268 -0.31341 0.17268 -0.32135 0.17037 C -0.32565 0.16875 -0.32968 0.16528 -0.33398 0.16319 C -0.33815 0.16134 -0.34218 0.16134 -0.34648 0.15972 C -0.35143 0.15787 -0.35625 0.15509 -0.36119 0.15278 C -0.37343 0.15509 -0.38528 0.15625 -0.39752 0.15972 C -0.40208 0.16088 -0.41289 0.16991 -0.41784 0.17338 C -0.42057 0.17847 -0.42304 0.18403 -0.42578 0.18796 C -0.43073 0.19583 -0.43177 0.19375 -0.43593 0.20255 C -0.44427 0.21898 -0.44401 0.21018 -0.44401 0.22361 L -0.44401 0.22801 " pathEditMode="relative" rAng="0" ptsTypes="AAAAAAAAAAAAAAAAAAAAAAAAA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2349 0.0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1E56C5-6039-49B4-9F25-3950690A982E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9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8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7AE88A-2912-423F-BCE7-6CAFA202D26A}"/>
              </a:ext>
            </a:extLst>
          </p:cNvPr>
          <p:cNvCxnSpPr>
            <a:cxnSpLocks/>
          </p:cNvCxnSpPr>
          <p:nvPr/>
        </p:nvCxnSpPr>
        <p:spPr>
          <a:xfrm>
            <a:off x="4060566" y="1057996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C5CDD3-B42D-4416-93C6-18D6C9273630}"/>
              </a:ext>
            </a:extLst>
          </p:cNvPr>
          <p:cNvCxnSpPr>
            <a:cxnSpLocks/>
          </p:cNvCxnSpPr>
          <p:nvPr/>
        </p:nvCxnSpPr>
        <p:spPr>
          <a:xfrm>
            <a:off x="1500445" y="1649938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03D5E9-50B9-4657-B873-CF63D44E48C8}"/>
              </a:ext>
            </a:extLst>
          </p:cNvPr>
          <p:cNvCxnSpPr>
            <a:cxnSpLocks/>
          </p:cNvCxnSpPr>
          <p:nvPr/>
        </p:nvCxnSpPr>
        <p:spPr>
          <a:xfrm flipV="1">
            <a:off x="6546888" y="1057997"/>
            <a:ext cx="16235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0B619B3-BA65-401C-8104-338E093C590C}"/>
              </a:ext>
            </a:extLst>
          </p:cNvPr>
          <p:cNvSpPr txBox="1"/>
          <p:nvPr/>
        </p:nvSpPr>
        <p:spPr>
          <a:xfrm>
            <a:off x="1121880" y="1980481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: 9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8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37051-243C-430D-A4E5-8C272DE247FD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9A9C99D-69F6-4AF5-AF28-09DF5A9433E2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389B762-63DC-473B-B751-AA6BD7897E93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85C31AA-5719-467B-BD89-49B12FE3C021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9EFB66-56F1-44E4-944A-A3AC05930293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           =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9C5B8B7-691F-4CAE-9D05-4D38B439674E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DD23ED-BA8A-4D26-9D6B-BD72B707A5A8}"/>
              </a:ext>
            </a:extLst>
          </p:cNvPr>
          <p:cNvCxnSpPr>
            <a:cxnSpLocks/>
          </p:cNvCxnSpPr>
          <p:nvPr/>
        </p:nvCxnSpPr>
        <p:spPr>
          <a:xfrm flipV="1">
            <a:off x="8355735" y="1057996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B9BCF02-4C6F-4874-B51E-76487F69A1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838" y="1671982"/>
            <a:ext cx="4316014" cy="24188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AABCA4-CC0B-4DB5-8B63-1C7DE9F5AC2A}"/>
              </a:ext>
            </a:extLst>
          </p:cNvPr>
          <p:cNvSpPr txBox="1"/>
          <p:nvPr/>
        </p:nvSpPr>
        <p:spPr>
          <a:xfrm>
            <a:off x="4264478" y="4104786"/>
            <a:ext cx="5406720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9 + 8 = 17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17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404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80" y="-1031631"/>
            <a:ext cx="4314825" cy="27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6119" y="-2861962"/>
            <a:ext cx="7635600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977" y="-3033596"/>
            <a:ext cx="6706119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65567"/>
            <a:ext cx="11220450" cy="65352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16762" y="1305340"/>
            <a:ext cx="74866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giúp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mang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ăn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trời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mưa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904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B86B66-FDB3-41E9-830E-080AF4833C0F}"/>
              </a:ext>
            </a:extLst>
          </p:cNvPr>
          <p:cNvSpPr txBox="1"/>
          <p:nvPr/>
        </p:nvSpPr>
        <p:spPr>
          <a:xfrm>
            <a:off x="1672737" y="913769"/>
            <a:ext cx="128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27F61F5-3F0A-437B-AAF3-8103BDCBB506}"/>
              </a:ext>
            </a:extLst>
          </p:cNvPr>
          <p:cNvSpPr/>
          <p:nvPr/>
        </p:nvSpPr>
        <p:spPr>
          <a:xfrm>
            <a:off x="1033403" y="88766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020600-BE50-4916-84D2-BAAFBEA0260B}"/>
              </a:ext>
            </a:extLst>
          </p:cNvPr>
          <p:cNvGrpSpPr/>
          <p:nvPr/>
        </p:nvGrpSpPr>
        <p:grpSpPr>
          <a:xfrm>
            <a:off x="1811041" y="2018015"/>
            <a:ext cx="8185332" cy="1528625"/>
            <a:chOff x="2202524" y="1580389"/>
            <a:chExt cx="6961247" cy="13000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BF941-2235-4E09-88E4-28EEA3351766}"/>
                </a:ext>
              </a:extLst>
            </p:cNvPr>
            <p:cNvSpPr/>
            <p:nvPr/>
          </p:nvSpPr>
          <p:spPr>
            <a:xfrm>
              <a:off x="2202524" y="2076294"/>
              <a:ext cx="802998" cy="8029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7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B79783F-737F-43C2-AA54-C7A12A4364C8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3005522" y="2204375"/>
              <a:ext cx="1409063" cy="27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7EE2783-3A8D-4434-9024-13ADCA2FD897}"/>
                </a:ext>
              </a:extLst>
            </p:cNvPr>
            <p:cNvCxnSpPr>
              <a:cxnSpLocks/>
            </p:cNvCxnSpPr>
            <p:nvPr/>
          </p:nvCxnSpPr>
          <p:spPr>
            <a:xfrm>
              <a:off x="4864369" y="2139923"/>
              <a:ext cx="1422586" cy="40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824DD10-199E-4678-8C89-5D2D3C0BD8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160" y="2204374"/>
              <a:ext cx="1489220" cy="385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4C40DC-5AFC-4FBA-816B-341AB5D6BF31}"/>
                </a:ext>
              </a:extLst>
            </p:cNvPr>
            <p:cNvSpPr txBox="1"/>
            <p:nvPr/>
          </p:nvSpPr>
          <p:spPr>
            <a:xfrm rot="996765">
              <a:off x="5400581" y="1961523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 8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B80486-4CC0-4699-800C-B574EC7F3F37}"/>
                </a:ext>
              </a:extLst>
            </p:cNvPr>
            <p:cNvSpPr txBox="1"/>
            <p:nvPr/>
          </p:nvSpPr>
          <p:spPr>
            <a:xfrm rot="21056098">
              <a:off x="3244344" y="1973542"/>
              <a:ext cx="705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+ 9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E96A08-E291-40B8-89D3-971557EF81C3}"/>
                </a:ext>
              </a:extLst>
            </p:cNvPr>
            <p:cNvSpPr txBox="1"/>
            <p:nvPr/>
          </p:nvSpPr>
          <p:spPr>
            <a:xfrm rot="20483046">
              <a:off x="7101529" y="2048807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+ 5 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81FDD9-70DA-4FFF-A493-D8612E960C57}"/>
                </a:ext>
              </a:extLst>
            </p:cNvPr>
            <p:cNvGrpSpPr/>
            <p:nvPr/>
          </p:nvGrpSpPr>
          <p:grpSpPr>
            <a:xfrm>
              <a:off x="4316330" y="1648492"/>
              <a:ext cx="659817" cy="659817"/>
              <a:chOff x="4331821" y="2549383"/>
              <a:chExt cx="659817" cy="65981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0009274-FA7B-40ED-9DEB-E98DE3BE64BA}"/>
                  </a:ext>
                </a:extLst>
              </p:cNvPr>
              <p:cNvSpPr/>
              <p:nvPr/>
            </p:nvSpPr>
            <p:spPr>
              <a:xfrm rot="2776758">
                <a:off x="4331821" y="2549383"/>
                <a:ext cx="659817" cy="6598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53C472-423D-4E45-A401-185BE2FA31CC}"/>
                  </a:ext>
                </a:extLst>
              </p:cNvPr>
              <p:cNvSpPr txBox="1"/>
              <p:nvPr/>
            </p:nvSpPr>
            <p:spPr>
              <a:xfrm>
                <a:off x="4476874" y="2646217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18BADBE-C951-4D36-9C35-FC3276D45B1C}"/>
                </a:ext>
              </a:extLst>
            </p:cNvPr>
            <p:cNvSpPr/>
            <p:nvPr/>
          </p:nvSpPr>
          <p:spPr>
            <a:xfrm>
              <a:off x="6113411" y="2095411"/>
              <a:ext cx="932891" cy="78500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0E7CA76-EA31-4D8D-A275-5F3C30126B79}"/>
                </a:ext>
              </a:extLst>
            </p:cNvPr>
            <p:cNvSpPr/>
            <p:nvPr/>
          </p:nvSpPr>
          <p:spPr>
            <a:xfrm>
              <a:off x="8096971" y="1580389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498A1D-375D-4BB0-9E6B-52BBED328621}"/>
              </a:ext>
            </a:extLst>
          </p:cNvPr>
          <p:cNvGrpSpPr/>
          <p:nvPr/>
        </p:nvGrpSpPr>
        <p:grpSpPr>
          <a:xfrm>
            <a:off x="4296391" y="2035393"/>
            <a:ext cx="775841" cy="853164"/>
            <a:chOff x="6328603" y="5717593"/>
            <a:chExt cx="659817" cy="7255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123D97-9CFC-4604-9A3E-222C29E2CFE5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FDFF11-8F45-44B7-BAC1-C1D1BD0F4BC1}"/>
                </a:ext>
              </a:extLst>
            </p:cNvPr>
            <p:cNvSpPr txBox="1"/>
            <p:nvPr/>
          </p:nvSpPr>
          <p:spPr>
            <a:xfrm>
              <a:off x="6335885" y="5717593"/>
              <a:ext cx="544222" cy="629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16</a:t>
              </a:r>
            </a:p>
          </p:txBody>
        </p:sp>
      </p:grp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3F3F731-8C53-42E0-8146-EDA32F1B3503}"/>
              </a:ext>
            </a:extLst>
          </p:cNvPr>
          <p:cNvSpPr/>
          <p:nvPr/>
        </p:nvSpPr>
        <p:spPr>
          <a:xfrm>
            <a:off x="6430932" y="2623600"/>
            <a:ext cx="1096933" cy="92304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F9A8FA1-822B-48C9-A9AF-10069A5DE5FA}"/>
              </a:ext>
            </a:extLst>
          </p:cNvPr>
          <p:cNvGrpSpPr/>
          <p:nvPr/>
        </p:nvGrpSpPr>
        <p:grpSpPr>
          <a:xfrm>
            <a:off x="8741830" y="2020438"/>
            <a:ext cx="1254389" cy="1096933"/>
            <a:chOff x="7797020" y="3607255"/>
            <a:chExt cx="1066800" cy="932891"/>
          </a:xfrm>
        </p:grpSpPr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7043081F-469B-4614-AFC2-B0C8C5AD6901}"/>
                </a:ext>
              </a:extLst>
            </p:cNvPr>
            <p:cNvSpPr/>
            <p:nvPr/>
          </p:nvSpPr>
          <p:spPr>
            <a:xfrm>
              <a:off x="7797020" y="3607255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0AF2D5-924A-4D25-9A86-CD34E0DDCE1A}"/>
                </a:ext>
              </a:extLst>
            </p:cNvPr>
            <p:cNvSpPr txBox="1"/>
            <p:nvPr/>
          </p:nvSpPr>
          <p:spPr>
            <a:xfrm>
              <a:off x="8037711" y="382134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13</a:t>
              </a:r>
            </a:p>
          </p:txBody>
        </p:sp>
      </p:grpSp>
      <p:pic>
        <p:nvPicPr>
          <p:cNvPr id="24" name="Picture 4" descr="Children Jumping Cartoon HD Stock Images | Shutterstock">
            <a:extLst>
              <a:ext uri="{FF2B5EF4-FFF2-40B4-BE49-F238E27FC236}">
                <a16:creationId xmlns:a16="http://schemas.microsoft.com/office/drawing/2014/main" id="{15866E10-E3E9-44CE-9DBE-4CDDBE9B2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9"/>
          <a:stretch/>
        </p:blipFill>
        <p:spPr bwMode="auto">
          <a:xfrm>
            <a:off x="6096000" y="4227822"/>
            <a:ext cx="4894077" cy="20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98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3082" y="3882571"/>
            <a:ext cx="652605" cy="15791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527" flipH="1">
            <a:off x="3746515" y="4356142"/>
            <a:ext cx="860825" cy="8962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9527" y="5000839"/>
            <a:ext cx="732469" cy="15412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71" y="3902882"/>
            <a:ext cx="729775" cy="16198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982" flipH="1">
            <a:off x="2153688" y="3514355"/>
            <a:ext cx="857843" cy="17373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7290" y="4579828"/>
            <a:ext cx="817309" cy="17373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907" y="4251795"/>
            <a:ext cx="662490" cy="13939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69" y="3617444"/>
            <a:ext cx="782728" cy="17373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50" y="4875163"/>
            <a:ext cx="1022086" cy="8962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26" y="4695409"/>
            <a:ext cx="690485" cy="1532619"/>
          </a:xfrm>
          <a:prstGeom prst="rect">
            <a:avLst/>
          </a:prstGeom>
        </p:spPr>
      </p:pic>
      <p:sp>
        <p:nvSpPr>
          <p:cNvPr id="41" name="Oval 40">
            <a:hlinkClick r:id="rId15" action="ppaction://hlinksldjump"/>
          </p:cNvPr>
          <p:cNvSpPr/>
          <p:nvPr/>
        </p:nvSpPr>
        <p:spPr>
          <a:xfrm>
            <a:off x="374049" y="3816365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3" name="Oval 42">
            <a:hlinkClick r:id="rId16" action="ppaction://hlinksldjump"/>
          </p:cNvPr>
          <p:cNvSpPr/>
          <p:nvPr/>
        </p:nvSpPr>
        <p:spPr>
          <a:xfrm>
            <a:off x="1309241" y="4804287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4" name="Oval 43">
            <a:hlinkClick r:id="rId17" action="ppaction://hlinksldjump"/>
          </p:cNvPr>
          <p:cNvSpPr/>
          <p:nvPr/>
        </p:nvSpPr>
        <p:spPr>
          <a:xfrm>
            <a:off x="2202261" y="3619546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5" name="Oval 44">
            <a:hlinkClick r:id="rId18" action="ppaction://hlinksldjump"/>
          </p:cNvPr>
          <p:cNvSpPr/>
          <p:nvPr/>
        </p:nvSpPr>
        <p:spPr>
          <a:xfrm>
            <a:off x="2879849" y="500151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46" name="Oval 45">
            <a:hlinkClick r:id="rId19" action="ppaction://hlinksldjump"/>
          </p:cNvPr>
          <p:cNvSpPr/>
          <p:nvPr/>
        </p:nvSpPr>
        <p:spPr>
          <a:xfrm>
            <a:off x="3920897" y="3619546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47" name="Oval 46">
            <a:hlinkClick r:id="rId20" action="ppaction://hlinksldjump"/>
          </p:cNvPr>
          <p:cNvSpPr/>
          <p:nvPr/>
        </p:nvSpPr>
        <p:spPr>
          <a:xfrm>
            <a:off x="5045148" y="3968459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48" name="Oval 47">
            <a:hlinkClick r:id="rId21" action="ppaction://hlinksldjump"/>
          </p:cNvPr>
          <p:cNvSpPr/>
          <p:nvPr/>
        </p:nvSpPr>
        <p:spPr>
          <a:xfrm>
            <a:off x="6309223" y="3881116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49" name="Oval 48">
            <a:hlinkClick r:id="rId22" action="ppaction://hlinksldjump"/>
          </p:cNvPr>
          <p:cNvSpPr/>
          <p:nvPr/>
        </p:nvSpPr>
        <p:spPr>
          <a:xfrm>
            <a:off x="7316820" y="403199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0" name="Oval 49">
            <a:hlinkClick r:id="rId23" action="ppaction://hlinksldjump"/>
          </p:cNvPr>
          <p:cNvSpPr/>
          <p:nvPr/>
        </p:nvSpPr>
        <p:spPr>
          <a:xfrm>
            <a:off x="8111222" y="4455615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1" name="Oval 50">
            <a:hlinkClick r:id="rId24" action="ppaction://hlinksldjump"/>
          </p:cNvPr>
          <p:cNvSpPr/>
          <p:nvPr/>
        </p:nvSpPr>
        <p:spPr>
          <a:xfrm>
            <a:off x="8773713" y="3411505"/>
            <a:ext cx="854859" cy="71956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" name="AutoShape 2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80" y="-1031631"/>
            <a:ext cx="4314825" cy="27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Ã¬nh áº£nh cÃ³ liÃªn quan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6119" y="-2861962"/>
            <a:ext cx="7635600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Ã¬nh áº£nh cÃ³ liÃªn quan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977" y="-3033596"/>
            <a:ext cx="6706119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44271 0.05301 " pathEditMode="relative" rAng="0" ptsTypes="AA">
                                      <p:cBhvr>
                                        <p:cTn id="13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36458 -0.0199 " pathEditMode="relative" rAng="0" ptsTypes="AA">
                                      <p:cBhvr>
                                        <p:cTn id="14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"/>
                            </p:stCondLst>
                            <p:childTnLst>
                              <p:par>
                                <p:cTn id="15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2901 0.12361 " pathEditMode="relative" rAng="0" ptsTypes="AA">
                                      <p:cBhvr>
                                        <p:cTn id="16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23255 -0.0669 " pathEditMode="relative" rAng="0" ptsTypes="AA">
                                      <p:cBhvr>
                                        <p:cTn id="17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1526 0.12269 " pathEditMode="relative" rAng="0" ptsTypes="AA">
                                      <p:cBhvr>
                                        <p:cTn id="18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022E-16 L 0.06536 0.09954 " pathEditMode="relative" rAng="0" ptsTypes="AA">
                                      <p:cBhvr>
                                        <p:cTn id="19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04193 0.09583 " pathEditMode="relative" rAng="0" ptsTypes="AA">
                                      <p:cBhvr>
                                        <p:cTn id="20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13828 0.05023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20065 -0.0132 " pathEditMode="relative" rAng="0" ptsTypes="AA">
                                      <p:cBhvr>
                                        <p:cTn id="23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000"/>
                            </p:stCondLst>
                            <p:childTnLst>
                              <p:par>
                                <p:cTn id="23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27018 0.12037 " pathEditMode="relative" rAng="0" ptsTypes="AA">
                                      <p:cBhvr>
                                        <p:cTn id="24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000"/>
                            </p:stCondLst>
                            <p:childTnLst>
                              <p:par>
                                <p:cTn id="24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5408" y="1800910"/>
            <a:ext cx="2265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+ 9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4354" y="515371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12" name="Oval 11"/>
          <p:cNvSpPr/>
          <p:nvPr/>
        </p:nvSpPr>
        <p:spPr>
          <a:xfrm>
            <a:off x="70631" y="68037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12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9579" y="1800910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 – 7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4520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242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46760" y="1477745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– 6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0" name="Oval 9"/>
          <p:cNvSpPr/>
          <p:nvPr/>
        </p:nvSpPr>
        <p:spPr>
          <a:xfrm>
            <a:off x="70631" y="12160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418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56112" y="1800910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 – 8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647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80799" y="1648511"/>
            <a:ext cx="2090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+ 7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5363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7408" y="1648511"/>
            <a:ext cx="1975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 – 8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1200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Widescreen</PresentationFormat>
  <Paragraphs>111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等线</vt:lpstr>
      <vt:lpstr>Microsoft YaHei</vt:lpstr>
      <vt:lpstr>Arial</vt:lpstr>
      <vt:lpstr>Arial-Rounded</vt:lpstr>
      <vt:lpstr>Calibri</vt:lpstr>
      <vt:lpstr>Calibri Light</vt:lpstr>
      <vt:lpstr>Times New Roman</vt:lpstr>
      <vt:lpstr>UTM Avo</vt:lpstr>
      <vt:lpstr>1_Office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</cp:revision>
  <dcterms:created xsi:type="dcterms:W3CDTF">2021-08-07T04:08:14Z</dcterms:created>
  <dcterms:modified xsi:type="dcterms:W3CDTF">2021-08-07T04:09:21Z</dcterms:modified>
</cp:coreProperties>
</file>