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1"/>
  </p:notesMasterIdLst>
  <p:sldIdLst>
    <p:sldId id="2007577147" r:id="rId4"/>
    <p:sldId id="2007577148" r:id="rId5"/>
    <p:sldId id="2007577144" r:id="rId6"/>
    <p:sldId id="344" r:id="rId7"/>
    <p:sldId id="354" r:id="rId8"/>
    <p:sldId id="2007577145" r:id="rId9"/>
    <p:sldId id="20075771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F774A-0A59-461A-9EBC-7B716A9C25E7}"/>
              </a:ext>
            </a:extLst>
          </p:cNvPr>
          <p:cNvGrpSpPr/>
          <p:nvPr/>
        </p:nvGrpSpPr>
        <p:grpSpPr>
          <a:xfrm>
            <a:off x="2428798" y="1135334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79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động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423605" y="640721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976773" y="4012707"/>
            <a:ext cx="7868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Tìm từ ngữ chỉ sự vật: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29C1-5A8C-3C40-B84E-E3EDABBA614A}"/>
              </a:ext>
            </a:extLst>
          </p:cNvPr>
          <p:cNvSpPr/>
          <p:nvPr/>
        </p:nvSpPr>
        <p:spPr>
          <a:xfrm>
            <a:off x="3678007" y="4671480"/>
            <a:ext cx="9909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mẹt,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BE3FFA-0E9A-0247-A55C-FEA7A2026515}"/>
              </a:ext>
            </a:extLst>
          </p:cNvPr>
          <p:cNvSpPr/>
          <p:nvPr/>
        </p:nvSpPr>
        <p:spPr>
          <a:xfrm>
            <a:off x="4642341" y="4678611"/>
            <a:ext cx="7328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nồi,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D38AD6A-D026-1142-AFDA-338E5EF43B5D}"/>
              </a:ext>
            </a:extLst>
          </p:cNvPr>
          <p:cNvSpPr/>
          <p:nvPr/>
        </p:nvSpPr>
        <p:spPr>
          <a:xfrm>
            <a:off x="5355774" y="4688619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DBEBCC-E02A-5B44-9B4E-7F2569459188}"/>
              </a:ext>
            </a:extLst>
          </p:cNvPr>
          <p:cNvSpPr/>
          <p:nvPr/>
        </p:nvSpPr>
        <p:spPr>
          <a:xfrm>
            <a:off x="6090455" y="4671481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ghế,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8A442-921C-D446-9717-D1BAFED36C8A}"/>
              </a:ext>
            </a:extLst>
          </p:cNvPr>
          <p:cNvSpPr/>
          <p:nvPr/>
        </p:nvSpPr>
        <p:spPr>
          <a:xfrm>
            <a:off x="6826049" y="4678611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B06EAC-93A8-7548-B126-78D0BDF2909A}"/>
              </a:ext>
            </a:extLst>
          </p:cNvPr>
          <p:cNvSpPr/>
          <p:nvPr/>
        </p:nvSpPr>
        <p:spPr>
          <a:xfrm>
            <a:off x="7371794" y="4671481"/>
            <a:ext cx="7264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lửa,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47800D-81FB-BD4D-B48F-27BB15F16951}"/>
              </a:ext>
            </a:extLst>
          </p:cNvPr>
          <p:cNvSpPr/>
          <p:nvPr/>
        </p:nvSpPr>
        <p:spPr>
          <a:xfrm>
            <a:off x="8042595" y="4688620"/>
            <a:ext cx="7922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gạo,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C3B3BB-9D84-2E4E-8F4E-976B2662B671}"/>
              </a:ext>
            </a:extLst>
          </p:cNvPr>
          <p:cNvSpPr/>
          <p:nvPr/>
        </p:nvSpPr>
        <p:spPr>
          <a:xfrm>
            <a:off x="8819173" y="4688621"/>
            <a:ext cx="9509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chậu,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510C8A-C657-2042-80E9-8F5EEFA072E3}"/>
              </a:ext>
            </a:extLst>
          </p:cNvPr>
          <p:cNvSpPr/>
          <p:nvPr/>
        </p:nvSpPr>
        <p:spPr>
          <a:xfrm>
            <a:off x="9710987" y="4671481"/>
            <a:ext cx="11160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0D4033-8CBA-824C-A497-210F3AFB7BC9}"/>
              </a:ext>
            </a:extLst>
          </p:cNvPr>
          <p:cNvSpPr/>
          <p:nvPr/>
        </p:nvSpPr>
        <p:spPr>
          <a:xfrm>
            <a:off x="10809671" y="4671481"/>
            <a:ext cx="1061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đũa…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976773" y="5083335"/>
            <a:ext cx="7868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Tìm từ ngữ chỉ hoạt động: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lau lá dong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11A129-469E-EE49-B924-39A9D478ABC6}"/>
              </a:ext>
            </a:extLst>
          </p:cNvPr>
          <p:cNvSpPr/>
          <p:nvPr/>
        </p:nvSpPr>
        <p:spPr>
          <a:xfrm>
            <a:off x="4210601" y="5689780"/>
            <a:ext cx="16995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gói bánh,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54AE7-98E1-424F-9836-47CFDB060AC6}"/>
              </a:ext>
            </a:extLst>
          </p:cNvPr>
          <p:cNvSpPr/>
          <p:nvPr/>
        </p:nvSpPr>
        <p:spPr>
          <a:xfrm>
            <a:off x="5993461" y="5687422"/>
            <a:ext cx="17684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luộc bánh,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D51C8D-D639-D24A-B3D3-33863C25E36F}"/>
              </a:ext>
            </a:extLst>
          </p:cNvPr>
          <p:cNvSpPr/>
          <p:nvPr/>
        </p:nvSpPr>
        <p:spPr>
          <a:xfrm>
            <a:off x="7620640" y="5685064"/>
            <a:ext cx="14205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đun bếp,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19DD2-6F90-D442-8056-17B478CDF424}"/>
              </a:ext>
            </a:extLst>
          </p:cNvPr>
          <p:cNvSpPr/>
          <p:nvPr/>
        </p:nvSpPr>
        <p:spPr>
          <a:xfrm>
            <a:off x="9111448" y="5695952"/>
            <a:ext cx="18886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vớt bánh,…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21305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683582" y="-14364"/>
            <a:ext cx="1139005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Sắp xếp các hoạt động theo trình tự của việc làm bánh chưng.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4" y="3049527"/>
            <a:ext cx="155424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567158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1162976" y="993875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2224990" y="2416808"/>
            <a:ext cx="9209572" cy="1640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639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166</Words>
  <Application>Microsoft Office PowerPoint</Application>
  <PresentationFormat>Widescreen</PresentationFormat>
  <Paragraphs>34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Arial-Rounded</vt:lpstr>
      <vt:lpstr>Calibri</vt:lpstr>
      <vt:lpstr>等线</vt:lpstr>
      <vt:lpstr>Kalam</vt:lpstr>
      <vt:lpstr>Montserrat</vt:lpstr>
      <vt:lpstr>Times New Roman</vt:lpstr>
      <vt:lpstr>UTM Avo</vt:lpstr>
      <vt:lpstr>小单纯体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</cp:revision>
  <dcterms:created xsi:type="dcterms:W3CDTF">2021-07-31T16:00:40Z</dcterms:created>
  <dcterms:modified xsi:type="dcterms:W3CDTF">2022-01-23T13:33:18Z</dcterms:modified>
</cp:coreProperties>
</file>