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01" r:id="rId3"/>
    <p:sldMasterId id="2147483706" r:id="rId4"/>
  </p:sldMasterIdLst>
  <p:notesMasterIdLst>
    <p:notesMasterId r:id="rId12"/>
  </p:notesMasterIdLst>
  <p:sldIdLst>
    <p:sldId id="256" r:id="rId5"/>
    <p:sldId id="2007577150" r:id="rId6"/>
    <p:sldId id="2007577148" r:id="rId7"/>
    <p:sldId id="352" r:id="rId8"/>
    <p:sldId id="342" r:id="rId9"/>
    <p:sldId id="2007577149"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extLst>
      <p:ext uri="{BB962C8B-B14F-4D97-AF65-F5344CB8AC3E}">
        <p14:creationId xmlns:p14="http://schemas.microsoft.com/office/powerpoint/2010/main" val="19359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925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65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6433434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146682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2713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689337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63882311"/>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603424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0695849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1947662"/>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5276223"/>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8957989"/>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70520371"/>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598236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9962935"/>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325763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041750"/>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3/12/2022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05652655"/>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3/12/2022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071348280"/>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59345"/>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5382942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6658940"/>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76273001"/>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3572051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8842058"/>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66640793"/>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22580422"/>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0333337"/>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07329979"/>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5050187"/>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9897346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5798798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08666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37676368"/>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3800714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958183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93038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7236176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a:extLst>
              <a:ext uri="{FF2B5EF4-FFF2-40B4-BE49-F238E27FC236}">
                <a16:creationId xmlns:a16="http://schemas.microsoft.com/office/drawing/2014/main" id="{D45BAD23-F9FC-4FC8-97BF-5F1501E0AE68}"/>
              </a:ext>
            </a:extLst>
          </p:cNvPr>
          <p:cNvSpPr txBox="1">
            <a:spLocks/>
          </p:cNvSpPr>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extLst>
      <p:ext uri="{BB962C8B-B14F-4D97-AF65-F5344CB8AC3E}">
        <p14:creationId xmlns:p14="http://schemas.microsoft.com/office/powerpoint/2010/main" val="3811225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9BFDEDF0-77B5-4DC5-9274-B7FC088C8CAE}"/>
              </a:ext>
            </a:extLst>
          </p:cNvPr>
          <p:cNvSpPr txBox="1">
            <a:spLocks/>
          </p:cNvSpPr>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extLst>
      <p:ext uri="{BB962C8B-B14F-4D97-AF65-F5344CB8AC3E}">
        <p14:creationId xmlns:p14="http://schemas.microsoft.com/office/powerpoint/2010/main" val="73288454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231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ransition spd="med">
    <p:pull/>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2022/3/12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961659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pull/>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6.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Khởi</a:t>
            </a:r>
            <a:r>
              <a:rPr kumimoji="0" lang="en-US" altLang="zh-CN" sz="5867" b="1" i="0" u="none" strike="noStrike" kern="1200" cap="none" spc="0" normalizeH="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zh-CN" sz="5867" b="1" i="0" u="none" strike="noStrike" kern="1200" cap="none" spc="0" normalizeH="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động</a:t>
            </a:r>
            <a:endParaRPr kumimoji="0" lang="zh-CN" altLang="en-US" sz="5867"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133" b="1" i="0" u="none" strike="noStrike" kern="1200" cap="none" spc="0" normalizeH="0" baseline="0" noProof="0" dirty="0" err="1">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Hương</a:t>
              </a:r>
              <a:r>
                <a:rPr kumimoji="0" lang="en-US" altLang="zh-CN" sz="2133" b="1" i="0" u="none" strike="noStrike" kern="1200" cap="none" spc="0" normalizeH="0" baseline="0" noProof="0" dirty="0">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 </a:t>
              </a:r>
              <a:r>
                <a:rPr kumimoji="0" lang="en-US" altLang="zh-CN" sz="2133" b="1" i="0" u="none" strike="noStrike" kern="1200" cap="none" spc="0" normalizeH="0" baseline="0" noProof="0" dirty="0" err="1">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Thảo</a:t>
              </a:r>
              <a:endParaRPr kumimoji="0" lang="zh-CN" altLang="en-US" sz="2133" b="1" i="0" u="none" strike="noStrike" kern="1200" cap="none" spc="0" normalizeH="0" baseline="0" noProof="0" dirty="0">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d Cat Motion_ Thông điệp nâng cao ý thức bảo vệ môi trường">
            <a:hlinkClick r:id="" action="ppaction://media"/>
            <a:extLst>
              <a:ext uri="{FF2B5EF4-FFF2-40B4-BE49-F238E27FC236}">
                <a16:creationId xmlns:a16="http://schemas.microsoft.com/office/drawing/2014/main" id="{BA190641-33D3-4972-AAF6-48E0EC3204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905" y="175889"/>
            <a:ext cx="10946167" cy="6157219"/>
          </a:xfrm>
          <a:prstGeom prst="rect">
            <a:avLst/>
          </a:prstGeom>
        </p:spPr>
      </p:pic>
    </p:spTree>
    <p:extLst>
      <p:ext uri="{BB962C8B-B14F-4D97-AF65-F5344CB8AC3E}">
        <p14:creationId xmlns:p14="http://schemas.microsoft.com/office/powerpoint/2010/main" val="34235739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1011220" y="1122586"/>
            <a:ext cx="7508836"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96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96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96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altLang="zh-CN" sz="96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96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zh-CN" altLang="en-US" sz="96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B2DEF94E-A203-4D1F-8603-69A974E174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11920"/>
            <a:ext cx="2807445" cy="28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934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223ED4-76E9-42D1-809E-F0199C3615D4}"/>
              </a:ext>
            </a:extLst>
          </p:cNvPr>
          <p:cNvSpPr txBox="1"/>
          <p:nvPr/>
        </p:nvSpPr>
        <p:spPr>
          <a:xfrm>
            <a:off x="2018891" y="371531"/>
            <a:ext cx="8022576" cy="1296830"/>
          </a:xfrm>
          <a:prstGeom prst="rect">
            <a:avLst/>
          </a:prstGeom>
          <a:noFill/>
        </p:spPr>
        <p:txBody>
          <a:bodyPr wrap="square" rtlCol="0">
            <a:spAutoFit/>
          </a:bodyPr>
          <a:lstStyle/>
          <a:p>
            <a:pP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Quan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descr="Screen Clipping">
            <a:extLst>
              <a:ext uri="{FF2B5EF4-FFF2-40B4-BE49-F238E27FC236}">
                <a16:creationId xmlns:a16="http://schemas.microsoft.com/office/drawing/2014/main" id="{F7C504D5-CA5A-491E-B640-240A41DC85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41208" y="1941215"/>
            <a:ext cx="7800259" cy="2480840"/>
          </a:xfrm>
          <a:prstGeom prst="rect">
            <a:avLst/>
          </a:prstGeom>
        </p:spPr>
      </p:pic>
      <p:sp>
        <p:nvSpPr>
          <p:cNvPr id="21" name="TextBox 20">
            <a:extLst>
              <a:ext uri="{FF2B5EF4-FFF2-40B4-BE49-F238E27FC236}">
                <a16:creationId xmlns:a16="http://schemas.microsoft.com/office/drawing/2014/main" id="{7C74E7D3-8AE5-4F8A-AFCE-3EBEB6059AB7}"/>
              </a:ext>
            </a:extLst>
          </p:cNvPr>
          <p:cNvSpPr txBox="1"/>
          <p:nvPr/>
        </p:nvSpPr>
        <p:spPr>
          <a:xfrm>
            <a:off x="2537015" y="4261815"/>
            <a:ext cx="3614701" cy="1296830"/>
          </a:xfrm>
          <a:prstGeom prst="rect">
            <a:avLst/>
          </a:prstGeom>
          <a:noFill/>
        </p:spPr>
        <p:txBody>
          <a:bodyPr wrap="square" rtlCol="0">
            <a:spAutoFit/>
          </a:bodyPr>
          <a:lstStyle/>
          <a:p>
            <a:pPr algn="ct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TextBox 21">
            <a:extLst>
              <a:ext uri="{FF2B5EF4-FFF2-40B4-BE49-F238E27FC236}">
                <a16:creationId xmlns:a16="http://schemas.microsoft.com/office/drawing/2014/main" id="{F013D42B-434B-4585-831C-4F790D6E5D4C}"/>
              </a:ext>
            </a:extLst>
          </p:cNvPr>
          <p:cNvSpPr txBox="1"/>
          <p:nvPr/>
        </p:nvSpPr>
        <p:spPr>
          <a:xfrm>
            <a:off x="6426766" y="4261815"/>
            <a:ext cx="3614701" cy="1296830"/>
          </a:xfrm>
          <a:prstGeom prst="rect">
            <a:avLst/>
          </a:prstGeom>
          <a:noFill/>
        </p:spPr>
        <p:txBody>
          <a:bodyPr wrap="square" rtlCol="0">
            <a:spAutoFit/>
          </a:bodyPr>
          <a:lstStyle/>
          <a:p>
            <a:pPr algn="ct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23" name="Picture 2" descr="Tick Stock Illustrations – 82,642 Tick Stock Illustrations, Vectors &amp;amp;  Clipart - Dreamstime">
            <a:extLst>
              <a:ext uri="{FF2B5EF4-FFF2-40B4-BE49-F238E27FC236}">
                <a16:creationId xmlns:a16="http://schemas.microsoft.com/office/drawing/2014/main" id="{AA8B52F2-D078-4153-99AD-BCFD64B816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p:blipFill>
        <p:spPr bwMode="auto">
          <a:xfrm>
            <a:off x="4988748" y="3425148"/>
            <a:ext cx="1162968" cy="996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ick Stock Illustrations – 82,642 Tick Stock Illustrations, Vectors &amp;amp;  Clipart - Dreamstime">
            <a:extLst>
              <a:ext uri="{FF2B5EF4-FFF2-40B4-BE49-F238E27FC236}">
                <a16:creationId xmlns:a16="http://schemas.microsoft.com/office/drawing/2014/main" id="{FE567331-A9EB-4B09-9FDB-CCAB707A082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p:blipFill>
        <p:spPr bwMode="auto">
          <a:xfrm>
            <a:off x="9055213" y="3477076"/>
            <a:ext cx="986255" cy="89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3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13F8DB-CB89-4AD5-86EB-B67779F492F1}"/>
              </a:ext>
            </a:extLst>
          </p:cNvPr>
          <p:cNvSpPr txBox="1"/>
          <p:nvPr/>
        </p:nvSpPr>
        <p:spPr>
          <a:xfrm>
            <a:off x="1368937" y="353747"/>
            <a:ext cx="9239879" cy="730200"/>
          </a:xfrm>
          <a:prstGeom prst="rect">
            <a:avLst/>
          </a:prstGeom>
          <a:noFill/>
        </p:spPr>
        <p:txBody>
          <a:bodyPr wrap="square" rtlCol="0">
            <a:spAutoFit/>
          </a:bodyPr>
          <a:lstStyle/>
          <a:p>
            <a:pPr>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2</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dirty="0">
                <a:latin typeface="Arial-Rounded" panose="020B0500000000000000" pitchFamily="34" charset="0"/>
                <a:ea typeface="Arial-Rounded" panose="020B0500000000000000" pitchFamily="34" charset="0"/>
                <a:cs typeface="Arial-Rounded" panose="020B0500000000000000" pitchFamily="34" charset="0"/>
              </a:rPr>
              <a:t> 4-5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9D5411A-0199-4E51-9922-FA5D23FAE2FC}"/>
              </a:ext>
            </a:extLst>
          </p:cNvPr>
          <p:cNvSpPr txBox="1"/>
          <p:nvPr/>
        </p:nvSpPr>
        <p:spPr>
          <a:xfrm>
            <a:off x="1368936" y="1083947"/>
            <a:ext cx="9559475" cy="4423519"/>
          </a:xfrm>
          <a:prstGeom prst="rect">
            <a:avLst/>
          </a:prstGeom>
          <a:noFill/>
        </p:spPr>
        <p:txBody>
          <a:bodyPr wrap="square" rtlCol="0">
            <a:spAutoFit/>
          </a:bodyPr>
          <a:lstStyle/>
          <a:p>
            <a:pPr algn="ctr">
              <a:lnSpc>
                <a:spcPct val="150000"/>
              </a:lnSpc>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Lợi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custDataLst>
      <p:tags r:id="rId1"/>
    </p:custDataLst>
    <p:extLst>
      <p:ext uri="{BB962C8B-B14F-4D97-AF65-F5344CB8AC3E}">
        <p14:creationId xmlns:p14="http://schemas.microsoft.com/office/powerpoint/2010/main" val="1839407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1D75-892B-4443-938A-A1C7F80ED6A8}"/>
              </a:ext>
            </a:extLst>
          </p:cNvPr>
          <p:cNvSpPr txBox="1"/>
          <p:nvPr/>
        </p:nvSpPr>
        <p:spPr>
          <a:xfrm>
            <a:off x="1731146" y="1905506"/>
            <a:ext cx="895756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đã bảo vệ môi trường sống của em ở nơi em ở. Em dọn vệ sinh nhà ở và phòng học tập của em. Em vứt rác đúng nơi quy định, không xả rác bừa bãi. Em cùng bố trồng cây xanh. Em cảm thấy vui vẻ và, những việc em làm có ý nghĩa để bảo vệ môi trường xung quanh.</a:t>
            </a:r>
          </a:p>
        </p:txBody>
      </p:sp>
      <p:sp>
        <p:nvSpPr>
          <p:cNvPr id="3" name="TextBox 2">
            <a:extLst>
              <a:ext uri="{FF2B5EF4-FFF2-40B4-BE49-F238E27FC236}">
                <a16:creationId xmlns:a16="http://schemas.microsoft.com/office/drawing/2014/main" id="{8D4C0EC5-329B-4E70-B226-8B7916EC788D}"/>
              </a:ext>
            </a:extLst>
          </p:cNvPr>
          <p:cNvSpPr txBox="1"/>
          <p:nvPr/>
        </p:nvSpPr>
        <p:spPr>
          <a:xfrm>
            <a:off x="4518734" y="816746"/>
            <a:ext cx="246799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5864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194</Words>
  <Application>Microsoft Office PowerPoint</Application>
  <PresentationFormat>Widescreen</PresentationFormat>
  <Paragraphs>21</Paragraphs>
  <Slides>7</Slides>
  <Notes>4</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vt:i4>
      </vt:variant>
    </vt:vector>
  </HeadingPairs>
  <TitlesOfParts>
    <vt:vector size="23" baseType="lpstr">
      <vt:lpstr>SimSun</vt:lpstr>
      <vt:lpstr>SimSun</vt:lpstr>
      <vt:lpstr>Arial</vt:lpstr>
      <vt:lpstr>Arial-Rounded</vt:lpstr>
      <vt:lpstr>Calibri</vt:lpstr>
      <vt:lpstr>Calibri Light</vt:lpstr>
      <vt:lpstr>等线</vt:lpstr>
      <vt:lpstr>等线 Light</vt:lpstr>
      <vt:lpstr>Segoe UI Black</vt:lpstr>
      <vt:lpstr>华文琥珀</vt:lpstr>
      <vt:lpstr>Times New Roman</vt:lpstr>
      <vt:lpstr>方正粗圆_GBK</vt:lpstr>
      <vt:lpstr>Office 主题</vt:lpstr>
      <vt:lpstr>千图网拥有20W+精美PPT模板 更多PPT模板下载至：www.58pic.com/office/ppt​​</vt:lpstr>
      <vt:lpstr>4_Office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2</cp:revision>
  <dcterms:created xsi:type="dcterms:W3CDTF">2021-08-03T10:42:59Z</dcterms:created>
  <dcterms:modified xsi:type="dcterms:W3CDTF">2022-03-12T14:27:37Z</dcterms:modified>
</cp:coreProperties>
</file>