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6" r:id="rId3"/>
    <p:sldMasterId id="2147483689" r:id="rId4"/>
    <p:sldMasterId id="2147483700" r:id="rId5"/>
  </p:sldMasterIdLst>
  <p:notesMasterIdLst>
    <p:notesMasterId r:id="rId18"/>
  </p:notesMasterIdLst>
  <p:sldIdLst>
    <p:sldId id="283" r:id="rId6"/>
    <p:sldId id="286" r:id="rId7"/>
    <p:sldId id="2007577140" r:id="rId8"/>
    <p:sldId id="2007577139" r:id="rId9"/>
    <p:sldId id="382" r:id="rId10"/>
    <p:sldId id="2007577141" r:id="rId11"/>
    <p:sldId id="383" r:id="rId12"/>
    <p:sldId id="2007577142" r:id="rId13"/>
    <p:sldId id="304" r:id="rId14"/>
    <p:sldId id="305" r:id="rId15"/>
    <p:sldId id="297" r:id="rId16"/>
    <p:sldId id="25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28BEF-9EA4-4B72-BB4F-3CE0FA98CFA0}" type="datetimeFigureOut">
              <a:rPr lang="en-US" smtClean="0"/>
              <a:t>3/5/2022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0CC7-2EFF-494F-B6DD-C50EC4F4BA4F}" type="slidenum">
              <a:rPr lang="en-US" smtClean="0"/>
              <a:t>‹#›</a:t>
            </a:fld>
            <a:endParaRPr lang="en-US"/>
          </a:p>
        </p:txBody>
      </p:sp>
    </p:spTree>
    <p:extLst>
      <p:ext uri="{BB962C8B-B14F-4D97-AF65-F5344CB8AC3E}">
        <p14:creationId xmlns:p14="http://schemas.microsoft.com/office/powerpoint/2010/main" val="135389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3F73CF-F6A6-4CA6-A9DA-9A35694212C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91744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69929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06691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68925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39255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61444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50067671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2949718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533680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7514051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135317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03003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972468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261660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27920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427786925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410625770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43630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468637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44559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787435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18476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9133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04524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258123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560460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33751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045468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641690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3501480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28172723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390D2D-7907-4188-BA24-1D61789C3EC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43EF2F1-17D3-4FB7-A52E-29697AEA4A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68407C1-25D4-4F8F-8534-3C1C7E2D8EB5}"/>
              </a:ext>
            </a:extLst>
          </p:cNvPr>
          <p:cNvSpPr>
            <a:spLocks noGrp="1"/>
          </p:cNvSpPr>
          <p:nvPr>
            <p:ph type="dt" sz="half" idx="10"/>
          </p:nvPr>
        </p:nvSpPr>
        <p:spPr/>
        <p:txBody>
          <a:bodyPr/>
          <a:lstStyle/>
          <a:p>
            <a:fld id="{8AC5EDB2-2432-4562-A07F-96DD67ADB98D}"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294DABB3-CCEA-41FF-82FD-65C2DA750C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12A5EA-2A58-4B3E-9790-65C98DD041DE}"/>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656501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F80B2-7552-4C24-81E0-C0BC26BA5AB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6E120CE-3401-4E23-9732-09DBB7D0027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171012-CDED-4137-8EEE-1F77AB7EFBBC}"/>
              </a:ext>
            </a:extLst>
          </p:cNvPr>
          <p:cNvSpPr>
            <a:spLocks noGrp="1"/>
          </p:cNvSpPr>
          <p:nvPr>
            <p:ph type="dt" sz="half" idx="10"/>
          </p:nvPr>
        </p:nvSpPr>
        <p:spPr/>
        <p:txBody>
          <a:bodyPr/>
          <a:lstStyle/>
          <a:p>
            <a:fld id="{8AC5EDB2-2432-4562-A07F-96DD67ADB98D}"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87984408-CD5D-47B8-9FA8-0E1DC0167B0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EEE771A-ADBE-44E7-8D2B-42DAE8239249}"/>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4321089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0686E-13BF-4555-AE51-871C47634E8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6A2A8A0-8D43-4974-A196-A3C86E46EA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526B46A-383C-412D-B6F0-557D7CC5D187}"/>
              </a:ext>
            </a:extLst>
          </p:cNvPr>
          <p:cNvSpPr>
            <a:spLocks noGrp="1"/>
          </p:cNvSpPr>
          <p:nvPr>
            <p:ph type="dt" sz="half" idx="10"/>
          </p:nvPr>
        </p:nvSpPr>
        <p:spPr/>
        <p:txBody>
          <a:bodyPr/>
          <a:lstStyle/>
          <a:p>
            <a:fld id="{8AC5EDB2-2432-4562-A07F-96DD67ADB98D}"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70FE2FD2-D9E1-4937-B5EF-6E28782380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DBC719-0B2F-4354-A923-041DC8DAD929}"/>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1759831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21870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D3FB5B-83D0-45B6-8013-43986B79B7C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2E1DB-9D73-4321-837F-81E4D0E4BA8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99D1CC2-A317-4E7B-AA98-F01DA39158A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48C778E-0E68-411A-9345-88BC1338A96E}"/>
              </a:ext>
            </a:extLst>
          </p:cNvPr>
          <p:cNvSpPr>
            <a:spLocks noGrp="1"/>
          </p:cNvSpPr>
          <p:nvPr>
            <p:ph type="dt" sz="half" idx="10"/>
          </p:nvPr>
        </p:nvSpPr>
        <p:spPr/>
        <p:txBody>
          <a:bodyPr/>
          <a:lstStyle/>
          <a:p>
            <a:fld id="{8AC5EDB2-2432-4562-A07F-96DD67ADB98D}" type="datetimeFigureOut">
              <a:rPr lang="zh-CN" altLang="en-US" smtClean="0"/>
              <a:t>2022/3/5</a:t>
            </a:fld>
            <a:endParaRPr lang="zh-CN" altLang="en-US"/>
          </a:p>
        </p:txBody>
      </p:sp>
      <p:sp>
        <p:nvSpPr>
          <p:cNvPr id="6" name="页脚占位符 5">
            <a:extLst>
              <a:ext uri="{FF2B5EF4-FFF2-40B4-BE49-F238E27FC236}">
                <a16:creationId xmlns:a16="http://schemas.microsoft.com/office/drawing/2014/main" id="{6C294A31-FF45-4C38-9008-081544A028D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C8152DD-6B00-4F60-895B-79F302690303}"/>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5151754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321263-EB73-4F88-A057-EC2A4796706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2393544-8B5D-4DC0-ACB9-4E92B798A3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7D18CE-5D6D-459D-AD7E-2DFA09A6574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EC7C903-B206-4394-98C5-F6F140CCFA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26317B6A-FBC4-4E38-9366-9A60736D85B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292B69-A2CD-4501-8E0F-1108C8DFC0DD}"/>
              </a:ext>
            </a:extLst>
          </p:cNvPr>
          <p:cNvSpPr>
            <a:spLocks noGrp="1"/>
          </p:cNvSpPr>
          <p:nvPr>
            <p:ph type="dt" sz="half" idx="10"/>
          </p:nvPr>
        </p:nvSpPr>
        <p:spPr/>
        <p:txBody>
          <a:bodyPr/>
          <a:lstStyle/>
          <a:p>
            <a:fld id="{8AC5EDB2-2432-4562-A07F-96DD67ADB98D}" type="datetimeFigureOut">
              <a:rPr lang="zh-CN" altLang="en-US" smtClean="0"/>
              <a:t>2022/3/5</a:t>
            </a:fld>
            <a:endParaRPr lang="zh-CN" altLang="en-US"/>
          </a:p>
        </p:txBody>
      </p:sp>
      <p:sp>
        <p:nvSpPr>
          <p:cNvPr id="8" name="页脚占位符 7">
            <a:extLst>
              <a:ext uri="{FF2B5EF4-FFF2-40B4-BE49-F238E27FC236}">
                <a16:creationId xmlns:a16="http://schemas.microsoft.com/office/drawing/2014/main" id="{2318F084-F18B-48B2-B28D-0BD363143C6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9678FF3-A88D-4EE3-B2CB-7936D39A5F50}"/>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7267154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F6729C-6CCD-464E-A893-CB8A58511BE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61E4C40-4A52-49CF-9624-16D9C78861DF}"/>
              </a:ext>
            </a:extLst>
          </p:cNvPr>
          <p:cNvSpPr>
            <a:spLocks noGrp="1"/>
          </p:cNvSpPr>
          <p:nvPr>
            <p:ph type="dt" sz="half" idx="10"/>
          </p:nvPr>
        </p:nvSpPr>
        <p:spPr/>
        <p:txBody>
          <a:bodyPr/>
          <a:lstStyle/>
          <a:p>
            <a:fld id="{8AC5EDB2-2432-4562-A07F-96DD67ADB98D}" type="datetimeFigureOut">
              <a:rPr lang="zh-CN" altLang="en-US" smtClean="0"/>
              <a:t>2022/3/5</a:t>
            </a:fld>
            <a:endParaRPr lang="zh-CN" altLang="en-US"/>
          </a:p>
        </p:txBody>
      </p:sp>
      <p:sp>
        <p:nvSpPr>
          <p:cNvPr id="4" name="页脚占位符 3">
            <a:extLst>
              <a:ext uri="{FF2B5EF4-FFF2-40B4-BE49-F238E27FC236}">
                <a16:creationId xmlns:a16="http://schemas.microsoft.com/office/drawing/2014/main" id="{08AE2B7B-559E-4190-BB52-5BBE9637070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BF2E60D-2EF6-4DDC-90F5-DCB4DB67DF8A}"/>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2784093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C5A1017-DD93-4D4E-BE93-30A1B0D2CB4C}"/>
              </a:ext>
            </a:extLst>
          </p:cNvPr>
          <p:cNvSpPr>
            <a:spLocks noGrp="1"/>
          </p:cNvSpPr>
          <p:nvPr>
            <p:ph type="dt" sz="half" idx="10"/>
          </p:nvPr>
        </p:nvSpPr>
        <p:spPr/>
        <p:txBody>
          <a:bodyPr/>
          <a:lstStyle/>
          <a:p>
            <a:fld id="{8AC5EDB2-2432-4562-A07F-96DD67ADB98D}" type="datetimeFigureOut">
              <a:rPr lang="zh-CN" altLang="en-US" smtClean="0"/>
              <a:t>2022/3/5</a:t>
            </a:fld>
            <a:endParaRPr lang="zh-CN" altLang="en-US"/>
          </a:p>
        </p:txBody>
      </p:sp>
      <p:sp>
        <p:nvSpPr>
          <p:cNvPr id="3" name="页脚占位符 2">
            <a:extLst>
              <a:ext uri="{FF2B5EF4-FFF2-40B4-BE49-F238E27FC236}">
                <a16:creationId xmlns:a16="http://schemas.microsoft.com/office/drawing/2014/main" id="{4ADE874B-B36B-4AFF-953E-25760E6B612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56EADDB-861A-452F-AEEA-59B532356D6D}"/>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42218219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7FA183-630C-40AD-85BD-8BC1419B74F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BFBF088-B1CD-4EDE-886A-B1D004CAB9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A1067F9-7C3E-423E-8A33-4FBEC5AA3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BD1016E-F403-4E55-BEA1-585ADEE1C637}"/>
              </a:ext>
            </a:extLst>
          </p:cNvPr>
          <p:cNvSpPr>
            <a:spLocks noGrp="1"/>
          </p:cNvSpPr>
          <p:nvPr>
            <p:ph type="dt" sz="half" idx="10"/>
          </p:nvPr>
        </p:nvSpPr>
        <p:spPr/>
        <p:txBody>
          <a:bodyPr/>
          <a:lstStyle/>
          <a:p>
            <a:fld id="{8AC5EDB2-2432-4562-A07F-96DD67ADB98D}" type="datetimeFigureOut">
              <a:rPr lang="zh-CN" altLang="en-US" smtClean="0"/>
              <a:t>2022/3/5</a:t>
            </a:fld>
            <a:endParaRPr lang="zh-CN" altLang="en-US"/>
          </a:p>
        </p:txBody>
      </p:sp>
      <p:sp>
        <p:nvSpPr>
          <p:cNvPr id="6" name="页脚占位符 5">
            <a:extLst>
              <a:ext uri="{FF2B5EF4-FFF2-40B4-BE49-F238E27FC236}">
                <a16:creationId xmlns:a16="http://schemas.microsoft.com/office/drawing/2014/main" id="{05D91DCC-2A50-40D3-AF42-3C3FB5E73F7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A18DFCD-05D5-494E-821E-89D33D087E4A}"/>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6693762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C55986-7877-42CD-A1D5-A2E882E84A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F5262C6-72BE-474C-981D-8CFC72C630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B3D02E-1940-403D-80F4-090911D69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013E6DE-1E4E-43F1-B43D-B40BEF00A782}"/>
              </a:ext>
            </a:extLst>
          </p:cNvPr>
          <p:cNvSpPr>
            <a:spLocks noGrp="1"/>
          </p:cNvSpPr>
          <p:nvPr>
            <p:ph type="dt" sz="half" idx="10"/>
          </p:nvPr>
        </p:nvSpPr>
        <p:spPr/>
        <p:txBody>
          <a:bodyPr/>
          <a:lstStyle/>
          <a:p>
            <a:fld id="{8AC5EDB2-2432-4562-A07F-96DD67ADB98D}" type="datetimeFigureOut">
              <a:rPr lang="zh-CN" altLang="en-US" smtClean="0"/>
              <a:t>2022/3/5</a:t>
            </a:fld>
            <a:endParaRPr lang="zh-CN" altLang="en-US"/>
          </a:p>
        </p:txBody>
      </p:sp>
      <p:sp>
        <p:nvSpPr>
          <p:cNvPr id="6" name="页脚占位符 5">
            <a:extLst>
              <a:ext uri="{FF2B5EF4-FFF2-40B4-BE49-F238E27FC236}">
                <a16:creationId xmlns:a16="http://schemas.microsoft.com/office/drawing/2014/main" id="{B7119EC0-FBFE-4A9D-8E79-C57563540EF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2509CED-ED73-4ED7-9632-64176BC37FC3}"/>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720167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2B2715-33FD-4A50-AAC0-CF70D4664A0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63FA54-9E61-45F3-8B2C-73DD096C78E0}"/>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185B41-5636-496F-A5CF-CF53067823A5}"/>
              </a:ext>
            </a:extLst>
          </p:cNvPr>
          <p:cNvSpPr>
            <a:spLocks noGrp="1"/>
          </p:cNvSpPr>
          <p:nvPr>
            <p:ph type="dt" sz="half" idx="10"/>
          </p:nvPr>
        </p:nvSpPr>
        <p:spPr/>
        <p:txBody>
          <a:bodyPr/>
          <a:lstStyle/>
          <a:p>
            <a:fld id="{8AC5EDB2-2432-4562-A07F-96DD67ADB98D}"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988AA082-2188-42C4-815D-CBF9676967C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5D517A0-61D6-4DCF-9ACC-8939AB7CAF34}"/>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14832594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B694206-5EF8-4DB3-A474-98ED35C1F58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0BCECCB-B84C-4E2C-90C8-1FE9CF842F2E}"/>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FDC912F-2427-49A5-B457-2DDCD4995180}"/>
              </a:ext>
            </a:extLst>
          </p:cNvPr>
          <p:cNvSpPr>
            <a:spLocks noGrp="1"/>
          </p:cNvSpPr>
          <p:nvPr>
            <p:ph type="dt" sz="half" idx="10"/>
          </p:nvPr>
        </p:nvSpPr>
        <p:spPr/>
        <p:txBody>
          <a:bodyPr/>
          <a:lstStyle/>
          <a:p>
            <a:fld id="{8AC5EDB2-2432-4562-A07F-96DD67ADB98D}" type="datetimeFigureOut">
              <a:rPr lang="zh-CN" altLang="en-US" smtClean="0"/>
              <a:t>2022/3/5</a:t>
            </a:fld>
            <a:endParaRPr lang="zh-CN" altLang="en-US"/>
          </a:p>
        </p:txBody>
      </p:sp>
      <p:sp>
        <p:nvSpPr>
          <p:cNvPr id="5" name="页脚占位符 4">
            <a:extLst>
              <a:ext uri="{FF2B5EF4-FFF2-40B4-BE49-F238E27FC236}">
                <a16:creationId xmlns:a16="http://schemas.microsoft.com/office/drawing/2014/main" id="{1CFAF7EF-7F7E-455A-9752-629B82DDB4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01CE35-84D6-4D79-A68F-CEFFE1C86970}"/>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6323786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30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2626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3/5/2022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6783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3/5/2022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893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3/5/2022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72265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1254883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4.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86502"/>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3/5/2022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208477" y="6364654"/>
            <a:ext cx="2743200" cy="365125"/>
          </a:xfrm>
          <a:prstGeom prst="rect">
            <a:avLst/>
          </a:prstGeom>
        </p:spPr>
        <p:txBody>
          <a:bodyPr vert="horz" lIns="91440" tIns="45720" rIns="91440" bIns="45720" rtlCol="0" anchor="ctr"/>
          <a:lstStyle>
            <a:lvl1pPr algn="r">
              <a:defRPr sz="1200">
                <a:solidFill>
                  <a:srgbClr val="7030A0"/>
                </a:solidFill>
              </a:defRPr>
            </a:lvl1pPr>
          </a:lstStyle>
          <a:p>
            <a:r>
              <a:rPr lang="en-US" dirty="0"/>
              <a:t>Design by: </a:t>
            </a:r>
            <a:r>
              <a:rPr lang="en-US" dirty="0" err="1"/>
              <a:t>Hương</a:t>
            </a:r>
            <a:r>
              <a:rPr lang="en-US" dirty="0"/>
              <a:t> </a:t>
            </a:r>
            <a:r>
              <a:rPr lang="en-US" dirty="0" err="1"/>
              <a:t>Thảo</a:t>
            </a:r>
            <a:endParaRPr lang="en-US" dirty="0"/>
          </a:p>
        </p:txBody>
      </p:sp>
    </p:spTree>
    <p:extLst>
      <p:ext uri="{BB962C8B-B14F-4D97-AF65-F5344CB8AC3E}">
        <p14:creationId xmlns:p14="http://schemas.microsoft.com/office/powerpoint/2010/main" val="23029506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
        <p:nvSpPr>
          <p:cNvPr id="3" name="Slide Number Placeholder 5">
            <a:extLst>
              <a:ext uri="{FF2B5EF4-FFF2-40B4-BE49-F238E27FC236}">
                <a16:creationId xmlns:a16="http://schemas.microsoft.com/office/drawing/2014/main" id="{8C22F03D-BA0B-4931-88C2-89039D37ED05}"/>
              </a:ext>
            </a:extLst>
          </p:cNvPr>
          <p:cNvSpPr>
            <a:spLocks noGrp="1"/>
          </p:cNvSpPr>
          <p:nvPr>
            <p:ph type="sldNum" sz="quarter" idx="4"/>
          </p:nvPr>
        </p:nvSpPr>
        <p:spPr>
          <a:xfrm>
            <a:off x="9448800" y="0"/>
            <a:ext cx="2743200" cy="365125"/>
          </a:xfrm>
          <a:prstGeom prst="rect">
            <a:avLst/>
          </a:prstGeom>
        </p:spPr>
        <p:txBody>
          <a:bodyPr vert="horz" lIns="91440" tIns="45720" rIns="91440" bIns="45720" rtlCol="0" anchor="ctr"/>
          <a:lstStyle>
            <a:lvl1pPr algn="r">
              <a:defRPr sz="1200">
                <a:solidFill>
                  <a:srgbClr val="7030A0"/>
                </a:solidFill>
              </a:defRPr>
            </a:lvl1pPr>
          </a:lstStyle>
          <a:p>
            <a:r>
              <a:rPr lang="en-US" dirty="0"/>
              <a:t>Design by: </a:t>
            </a:r>
            <a:r>
              <a:rPr lang="en-US" dirty="0" err="1"/>
              <a:t>Hương</a:t>
            </a:r>
            <a:r>
              <a:rPr lang="en-US" dirty="0"/>
              <a:t> </a:t>
            </a:r>
            <a:r>
              <a:rPr lang="en-US" dirty="0" err="1"/>
              <a:t>Thảo</a:t>
            </a:r>
            <a:endParaRPr lang="en-US" dirty="0"/>
          </a:p>
        </p:txBody>
      </p:sp>
    </p:spTree>
    <p:extLst>
      <p:ext uri="{BB962C8B-B14F-4D97-AF65-F5344CB8AC3E}">
        <p14:creationId xmlns:p14="http://schemas.microsoft.com/office/powerpoint/2010/main" val="25508202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Slide Number Placeholder 5">
            <a:extLst>
              <a:ext uri="{FF2B5EF4-FFF2-40B4-BE49-F238E27FC236}">
                <a16:creationId xmlns:a16="http://schemas.microsoft.com/office/drawing/2014/main" id="{88C4D264-9765-4D28-867D-94D15ECB589F}"/>
              </a:ext>
            </a:extLst>
          </p:cNvPr>
          <p:cNvSpPr>
            <a:spLocks noGrp="1"/>
          </p:cNvSpPr>
          <p:nvPr>
            <p:ph type="sldNum" sz="quarter" idx="4"/>
          </p:nvPr>
        </p:nvSpPr>
        <p:spPr>
          <a:xfrm>
            <a:off x="9208477" y="6364654"/>
            <a:ext cx="2743200" cy="365125"/>
          </a:xfrm>
          <a:prstGeom prst="rect">
            <a:avLst/>
          </a:prstGeom>
        </p:spPr>
        <p:txBody>
          <a:bodyPr vert="horz" lIns="91440" tIns="45720" rIns="91440" bIns="45720" rtlCol="0" anchor="ctr"/>
          <a:lstStyle>
            <a:lvl1pPr algn="r">
              <a:defRPr sz="1200">
                <a:solidFill>
                  <a:srgbClr val="7030A0"/>
                </a:solidFill>
              </a:defRPr>
            </a:lvl1pPr>
          </a:lstStyle>
          <a:p>
            <a:r>
              <a:rPr lang="en-US" dirty="0"/>
              <a:t>Design by: </a:t>
            </a:r>
            <a:r>
              <a:rPr lang="en-US" dirty="0" err="1"/>
              <a:t>Hương</a:t>
            </a:r>
            <a:r>
              <a:rPr lang="en-US" dirty="0"/>
              <a:t> </a:t>
            </a:r>
            <a:r>
              <a:rPr lang="en-US" dirty="0" err="1"/>
              <a:t>Thảo</a:t>
            </a:r>
            <a:endParaRPr lang="en-US" dirty="0"/>
          </a:p>
        </p:txBody>
      </p:sp>
    </p:spTree>
    <p:extLst>
      <p:ext uri="{BB962C8B-B14F-4D97-AF65-F5344CB8AC3E}">
        <p14:creationId xmlns:p14="http://schemas.microsoft.com/office/powerpoint/2010/main" val="3582764737"/>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14671DC-4077-4FC6-9574-841BC2E1D7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90D53E0D-D05E-450E-A332-527C721C5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1B9E14D5-65BE-45C8-ADD2-0CC29D0A8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8AC5EDB2-2432-4562-A07F-96DD67ADB98D}" type="datetimeFigureOut">
              <a:rPr lang="zh-CN" altLang="en-US" smtClean="0"/>
              <a:pPr/>
              <a:t>2022/3/5</a:t>
            </a:fld>
            <a:endParaRPr lang="zh-CN" altLang="en-US" dirty="0"/>
          </a:p>
        </p:txBody>
      </p:sp>
      <p:sp>
        <p:nvSpPr>
          <p:cNvPr id="5" name="页脚占位符 4">
            <a:extLst>
              <a:ext uri="{FF2B5EF4-FFF2-40B4-BE49-F238E27FC236}">
                <a16:creationId xmlns:a16="http://schemas.microsoft.com/office/drawing/2014/main" id="{96146C09-A769-4DF6-9276-C88A3FF9E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7DD58443-23D1-4E91-AD50-B9E3DCAC8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3EBA6181-1769-4B1D-B02E-B5069CD68A89}" type="slidenum">
              <a:rPr lang="zh-CN" altLang="en-US" smtClean="0"/>
              <a:pPr/>
              <a:t>‹#›</a:t>
            </a:fld>
            <a:endParaRPr lang="zh-CN" altLang="en-US" dirty="0"/>
          </a:p>
        </p:txBody>
      </p:sp>
    </p:spTree>
    <p:extLst>
      <p:ext uri="{BB962C8B-B14F-4D97-AF65-F5344CB8AC3E}">
        <p14:creationId xmlns:p14="http://schemas.microsoft.com/office/powerpoint/2010/main" val="119761926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字魂59号-创粗黑"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16.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9596" y="476172"/>
            <a:ext cx="8510611" cy="554528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957967" y="2013361"/>
            <a:ext cx="2983258" cy="2470902"/>
          </a:xfrm>
          <a:prstGeom prst="rect">
            <a:avLst/>
          </a:prstGeom>
        </p:spPr>
      </p:pic>
      <p:sp>
        <p:nvSpPr>
          <p:cNvPr id="5" name="Rectangle 4"/>
          <p:cNvSpPr/>
          <p:nvPr/>
        </p:nvSpPr>
        <p:spPr>
          <a:xfrm>
            <a:off x="4859080" y="2598683"/>
            <a:ext cx="3976576" cy="1885580"/>
          </a:xfrm>
          <a:prstGeom prst="rect">
            <a:avLst/>
          </a:prstGeom>
          <a:noFill/>
        </p:spPr>
        <p:txBody>
          <a:bodyPr wrap="none" lIns="68580" tIns="34290" rIns="68580" bIns="34290">
            <a:prstTxWarp prst="textSto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Nói</a:t>
            </a:r>
            <a:r>
              <a:rPr kumimoji="0" lang="en-US" sz="9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96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và</a:t>
            </a:r>
            <a:r>
              <a:rPr kumimoji="0" lang="en-US" sz="9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96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nghe</a:t>
            </a:r>
            <a:endParaRPr kumimoji="0" lang="en-US" sz="9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advClick="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722880" y="1922780"/>
            <a:ext cx="7112000" cy="1754326"/>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73306" y="-288804"/>
            <a:ext cx="12187767" cy="6849533"/>
          </a:xfrm>
          <a:prstGeom prst="rect">
            <a:avLst/>
          </a:prstGeom>
          <a:noFill/>
          <a:ln w="9525">
            <a:noFill/>
          </a:ln>
        </p:spPr>
      </p:pic>
      <p:sp>
        <p:nvSpPr>
          <p:cNvPr id="53252" name="Rectangle 4"/>
          <p:cNvSpPr/>
          <p:nvPr/>
        </p:nvSpPr>
        <p:spPr>
          <a:xfrm>
            <a:off x="2529417" y="1547400"/>
            <a:ext cx="7112000" cy="646331"/>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4.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dụng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Rectangle 4">
            <a:extLst>
              <a:ext uri="{FF2B5EF4-FFF2-40B4-BE49-F238E27FC236}">
                <a16:creationId xmlns:a16="http://schemas.microsoft.com/office/drawing/2014/main" id="{7BB5A59D-4EFA-452A-A7F7-500FC3AA7ED5}"/>
              </a:ext>
            </a:extLst>
          </p:cNvPr>
          <p:cNvSpPr/>
          <p:nvPr/>
        </p:nvSpPr>
        <p:spPr>
          <a:xfrm>
            <a:off x="2170984" y="2284774"/>
            <a:ext cx="8488363" cy="2862322"/>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iết 2-3 câu về hạt giống nhỏ: có thể viết một hoạt động em thích nhất, một nơi em từng đến, cảm xúc, suy nghĩ của em, hiểu được tác dụng của cây cối với đời sống con người…</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wipe(down)">
                                      <p:cBhvr>
                                        <p:cTn id="12" dur="500"/>
                                        <p:tgtEl>
                                          <p:spTgt spid="532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254"/>
                                        </p:tgtEl>
                                        <p:attrNameLst>
                                          <p:attrName>style.visibility</p:attrName>
                                        </p:attrNameLst>
                                      </p:cBhvr>
                                      <p:to>
                                        <p:strVal val="visible"/>
                                      </p:to>
                                    </p:set>
                                    <p:animEffect transition="in" filter="blinds(horizontal)">
                                      <p:cBhvr>
                                        <p:cTn id="17" dur="500"/>
                                        <p:tgtEl>
                                          <p:spTgt spid="53254"/>
                                        </p:tgtEl>
                                      </p:cBhvr>
                                    </p:animEffect>
                                  </p:childTnLst>
                                  <p:subTnLst>
                                    <p:audio>
                                      <p:cMediaNode>
                                        <p:cTn display="0" masterRel="sameClick">
                                          <p:stCondLst>
                                            <p:cond evt="begin" delay="0">
                                              <p:tn val="15"/>
                                            </p:cond>
                                          </p:stCondLst>
                                          <p:endCondLst>
                                            <p:cond evt="onStopAudio" delay="0">
                                              <p:tgtEl>
                                                <p:sldTgt/>
                                              </p:tgtEl>
                                            </p:cond>
                                          </p:endCondLst>
                                        </p:cTn>
                                        <p:tgtEl>
                                          <p:sndTgt r:embed="rId3"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CE359F9-30B0-49A4-B154-49530B1E0A28}"/>
              </a:ext>
            </a:extLst>
          </p:cNvPr>
          <p:cNvPicPr>
            <a:picLocks noChangeAspect="1"/>
          </p:cNvPicPr>
          <p:nvPr/>
        </p:nvPicPr>
        <p:blipFill rotWithShape="1">
          <a:blip r:embed="rId3">
            <a:extLst>
              <a:ext uri="{28A0092B-C50C-407E-A947-70E740481C1C}">
                <a14:useLocalDpi xmlns:a14="http://schemas.microsoft.com/office/drawing/2010/main" val="0"/>
              </a:ext>
            </a:extLst>
          </a:blip>
          <a:srcRect t="61258"/>
          <a:stretch/>
        </p:blipFill>
        <p:spPr>
          <a:xfrm>
            <a:off x="0" y="4908430"/>
            <a:ext cx="12192000" cy="1949570"/>
          </a:xfrm>
          <a:prstGeom prst="rect">
            <a:avLst/>
          </a:prstGeom>
        </p:spPr>
      </p:pic>
      <p:pic>
        <p:nvPicPr>
          <p:cNvPr id="7" name="图片 6">
            <a:extLst>
              <a:ext uri="{FF2B5EF4-FFF2-40B4-BE49-F238E27FC236}">
                <a16:creationId xmlns:a16="http://schemas.microsoft.com/office/drawing/2014/main" id="{495DF5A9-5979-4193-ABD5-2DD4CAC632D5}"/>
              </a:ext>
            </a:extLst>
          </p:cNvPr>
          <p:cNvPicPr>
            <a:picLocks noChangeAspect="1"/>
          </p:cNvPicPr>
          <p:nvPr/>
        </p:nvPicPr>
        <p:blipFill rotWithShape="1">
          <a:blip r:embed="rId4">
            <a:extLst>
              <a:ext uri="{28A0092B-C50C-407E-A947-70E740481C1C}">
                <a14:useLocalDpi xmlns:a14="http://schemas.microsoft.com/office/drawing/2010/main" val="0"/>
              </a:ext>
            </a:extLst>
          </a:blip>
          <a:srcRect l="75283" t="16608" r="6038"/>
          <a:stretch/>
        </p:blipFill>
        <p:spPr>
          <a:xfrm>
            <a:off x="9178506" y="1138992"/>
            <a:ext cx="2277373" cy="5719007"/>
          </a:xfrm>
          <a:prstGeom prst="rect">
            <a:avLst/>
          </a:prstGeom>
        </p:spPr>
      </p:pic>
      <p:pic>
        <p:nvPicPr>
          <p:cNvPr id="9" name="图片 8">
            <a:extLst>
              <a:ext uri="{FF2B5EF4-FFF2-40B4-BE49-F238E27FC236}">
                <a16:creationId xmlns:a16="http://schemas.microsoft.com/office/drawing/2014/main" id="{7E17B6B7-7D44-43A4-BD3C-3FE558A80931}"/>
              </a:ext>
            </a:extLst>
          </p:cNvPr>
          <p:cNvPicPr>
            <a:picLocks noChangeAspect="1"/>
          </p:cNvPicPr>
          <p:nvPr/>
        </p:nvPicPr>
        <p:blipFill rotWithShape="1">
          <a:blip r:embed="rId5">
            <a:extLst>
              <a:ext uri="{28A0092B-C50C-407E-A947-70E740481C1C}">
                <a14:useLocalDpi xmlns:a14="http://schemas.microsoft.com/office/drawing/2010/main" val="0"/>
              </a:ext>
            </a:extLst>
          </a:blip>
          <a:srcRect l="23420" t="85409"/>
          <a:stretch/>
        </p:blipFill>
        <p:spPr>
          <a:xfrm>
            <a:off x="2855342" y="5857336"/>
            <a:ext cx="9336657" cy="1000664"/>
          </a:xfrm>
          <a:prstGeom prst="rect">
            <a:avLst/>
          </a:prstGeom>
        </p:spPr>
      </p:pic>
      <p:pic>
        <p:nvPicPr>
          <p:cNvPr id="11" name="图片 10">
            <a:extLst>
              <a:ext uri="{FF2B5EF4-FFF2-40B4-BE49-F238E27FC236}">
                <a16:creationId xmlns:a16="http://schemas.microsoft.com/office/drawing/2014/main" id="{2A6B75A1-A068-4FB4-A7FD-2485C68508B8}"/>
              </a:ext>
            </a:extLst>
          </p:cNvPr>
          <p:cNvPicPr>
            <a:picLocks noChangeAspect="1"/>
          </p:cNvPicPr>
          <p:nvPr/>
        </p:nvPicPr>
        <p:blipFill rotWithShape="1">
          <a:blip r:embed="rId6">
            <a:extLst>
              <a:ext uri="{28A0092B-C50C-407E-A947-70E740481C1C}">
                <a14:useLocalDpi xmlns:a14="http://schemas.microsoft.com/office/drawing/2010/main" val="0"/>
              </a:ext>
            </a:extLst>
          </a:blip>
          <a:srcRect l="3357" t="3897" r="72099" b="65660"/>
          <a:stretch/>
        </p:blipFill>
        <p:spPr>
          <a:xfrm>
            <a:off x="705619" y="252353"/>
            <a:ext cx="2541639" cy="1773277"/>
          </a:xfrm>
          <a:prstGeom prst="rect">
            <a:avLst/>
          </a:prstGeom>
        </p:spPr>
      </p:pic>
      <p:pic>
        <p:nvPicPr>
          <p:cNvPr id="12" name="图片 11">
            <a:extLst>
              <a:ext uri="{FF2B5EF4-FFF2-40B4-BE49-F238E27FC236}">
                <a16:creationId xmlns:a16="http://schemas.microsoft.com/office/drawing/2014/main" id="{998C697D-9A6E-4258-944F-CE0A557F7BB4}"/>
              </a:ext>
            </a:extLst>
          </p:cNvPr>
          <p:cNvPicPr>
            <a:picLocks noChangeAspect="1"/>
          </p:cNvPicPr>
          <p:nvPr/>
        </p:nvPicPr>
        <p:blipFill rotWithShape="1">
          <a:blip r:embed="rId6">
            <a:extLst>
              <a:ext uri="{28A0092B-C50C-407E-A947-70E740481C1C}">
                <a14:useLocalDpi xmlns:a14="http://schemas.microsoft.com/office/drawing/2010/main" val="0"/>
              </a:ext>
            </a:extLst>
          </a:blip>
          <a:srcRect l="68449" t="-1687" r="7007" b="71244"/>
          <a:stretch/>
        </p:blipFill>
        <p:spPr>
          <a:xfrm>
            <a:off x="8294312" y="-370630"/>
            <a:ext cx="2992390" cy="2087762"/>
          </a:xfrm>
          <a:prstGeom prst="rect">
            <a:avLst/>
          </a:prstGeom>
        </p:spPr>
      </p:pic>
      <p:sp>
        <p:nvSpPr>
          <p:cNvPr id="13" name="文本框 12">
            <a:extLst>
              <a:ext uri="{FF2B5EF4-FFF2-40B4-BE49-F238E27FC236}">
                <a16:creationId xmlns:a16="http://schemas.microsoft.com/office/drawing/2014/main" id="{7789C190-4E14-46AC-BAE8-6DE0AD48FAEF}"/>
              </a:ext>
            </a:extLst>
          </p:cNvPr>
          <p:cNvSpPr txBox="1"/>
          <p:nvPr/>
        </p:nvSpPr>
        <p:spPr>
          <a:xfrm>
            <a:off x="2213362" y="2266700"/>
            <a:ext cx="718383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noFill/>
                </a:ln>
                <a:solidFill>
                  <a:prstClr val="black"/>
                </a:solidFill>
                <a:effectLst/>
                <a:uLnTx/>
                <a:uFillTx/>
                <a:latin typeface="Bad Script" panose="02000000000000000000" pitchFamily="2" charset="0"/>
                <a:ea typeface="字魂59号-创粗黑" panose="00000500000000000000" pitchFamily="2" charset="-122"/>
                <a:cs typeface="+mn-cs"/>
              </a:rPr>
              <a:t>Củng</a:t>
            </a:r>
            <a:r>
              <a:rPr kumimoji="0" lang="en-US" altLang="zh-CN" sz="7200" b="1" i="0" u="none" strike="noStrike" kern="1200" cap="none" spc="0" normalizeH="0" baseline="0" noProof="0" dirty="0">
                <a:ln>
                  <a:noFill/>
                </a:ln>
                <a:solidFill>
                  <a:prstClr val="black"/>
                </a:solidFill>
                <a:effectLst/>
                <a:uLnTx/>
                <a:uFillTx/>
                <a:latin typeface="Bad Script" panose="02000000000000000000" pitchFamily="2" charset="0"/>
                <a:ea typeface="字魂59号-创粗黑" panose="00000500000000000000" pitchFamily="2" charset="-122"/>
                <a:cs typeface="+mn-cs"/>
              </a:rPr>
              <a:t> </a:t>
            </a:r>
            <a:r>
              <a:rPr kumimoji="0" lang="en-US" altLang="zh-CN" sz="7200" b="1" i="0" u="none" strike="noStrike" kern="1200" cap="none" spc="0" normalizeH="0" baseline="0" noProof="0" dirty="0" err="1">
                <a:ln>
                  <a:noFill/>
                </a:ln>
                <a:solidFill>
                  <a:prstClr val="black"/>
                </a:solidFill>
                <a:effectLst/>
                <a:uLnTx/>
                <a:uFillTx/>
                <a:latin typeface="Bad Script" panose="02000000000000000000" pitchFamily="2" charset="0"/>
                <a:ea typeface="字魂59号-创粗黑" panose="00000500000000000000" pitchFamily="2" charset="-122"/>
                <a:cs typeface="+mn-cs"/>
              </a:rPr>
              <a:t>cố</a:t>
            </a:r>
            <a:r>
              <a:rPr kumimoji="0" lang="en-US" altLang="zh-CN" sz="7200" b="1" i="0" u="none" strike="noStrike" kern="1200" cap="none" spc="0" normalizeH="0" baseline="0" noProof="0" dirty="0">
                <a:ln>
                  <a:noFill/>
                </a:ln>
                <a:solidFill>
                  <a:prstClr val="black"/>
                </a:solidFill>
                <a:effectLst/>
                <a:uLnTx/>
                <a:uFillTx/>
                <a:latin typeface="Bad Script" panose="02000000000000000000" pitchFamily="2" charset="0"/>
                <a:ea typeface="字魂59号-创粗黑" panose="00000500000000000000" pitchFamily="2" charset="-122"/>
                <a:cs typeface="+mn-cs"/>
              </a:rPr>
              <a:t> </a:t>
            </a:r>
            <a:r>
              <a:rPr kumimoji="0" lang="en-US" altLang="zh-CN" sz="7200" b="1" i="0" u="none" strike="noStrike" kern="1200" cap="none" spc="0" normalizeH="0" baseline="0" noProof="0" dirty="0" err="1">
                <a:ln>
                  <a:noFill/>
                </a:ln>
                <a:solidFill>
                  <a:prstClr val="black"/>
                </a:solidFill>
                <a:effectLst/>
                <a:uLnTx/>
                <a:uFillTx/>
                <a:latin typeface="Bad Script" panose="02000000000000000000" pitchFamily="2" charset="0"/>
                <a:ea typeface="字魂59号-创粗黑" panose="00000500000000000000" pitchFamily="2" charset="-122"/>
                <a:cs typeface="+mn-cs"/>
              </a:rPr>
              <a:t>bài</a:t>
            </a:r>
            <a:r>
              <a:rPr kumimoji="0" lang="en-US" altLang="zh-CN" sz="7200" b="1" i="0" u="none" strike="noStrike" kern="1200" cap="none" spc="0" normalizeH="0" baseline="0" noProof="0" dirty="0">
                <a:ln>
                  <a:noFill/>
                </a:ln>
                <a:solidFill>
                  <a:prstClr val="black"/>
                </a:solidFill>
                <a:effectLst/>
                <a:uLnTx/>
                <a:uFillTx/>
                <a:latin typeface="Bad Script" panose="02000000000000000000" pitchFamily="2" charset="0"/>
                <a:ea typeface="字魂59号-创粗黑" panose="00000500000000000000" pitchFamily="2" charset="-122"/>
                <a:cs typeface="+mn-cs"/>
              </a:rPr>
              <a:t> </a:t>
            </a:r>
            <a:r>
              <a:rPr kumimoji="0" lang="en-US" altLang="zh-CN" sz="7200" b="1" i="0" u="none" strike="noStrike" kern="1200" cap="none" spc="0" normalizeH="0" baseline="0" noProof="0" dirty="0" err="1">
                <a:ln>
                  <a:noFill/>
                </a:ln>
                <a:solidFill>
                  <a:prstClr val="black"/>
                </a:solidFill>
                <a:effectLst/>
                <a:uLnTx/>
                <a:uFillTx/>
                <a:latin typeface="Bad Script" panose="02000000000000000000" pitchFamily="2" charset="0"/>
                <a:ea typeface="字魂59号-创粗黑" panose="00000500000000000000" pitchFamily="2" charset="-122"/>
                <a:cs typeface="+mn-cs"/>
              </a:rPr>
              <a:t>học</a:t>
            </a:r>
            <a:endParaRPr kumimoji="0" lang="zh-CN" altLang="en-US" sz="7200" b="1" i="0" u="none" strike="noStrike" kern="1200" cap="none" spc="0" normalizeH="0" baseline="0" noProof="0" dirty="0">
              <a:ln>
                <a:noFill/>
              </a:ln>
              <a:solidFill>
                <a:prstClr val="black"/>
              </a:solidFill>
              <a:effectLst/>
              <a:uLnTx/>
              <a:uFillTx/>
              <a:latin typeface="Bad Script" panose="02000000000000000000" pitchFamily="2" charset="0"/>
              <a:ea typeface="字魂59号-创粗黑" panose="00000500000000000000" pitchFamily="2" charset="-122"/>
              <a:cs typeface="+mn-cs"/>
            </a:endParaRPr>
          </a:p>
        </p:txBody>
      </p:sp>
      <p:sp>
        <p:nvSpPr>
          <p:cNvPr id="8" name="Slide Number Placeholder 5">
            <a:extLst>
              <a:ext uri="{FF2B5EF4-FFF2-40B4-BE49-F238E27FC236}">
                <a16:creationId xmlns:a16="http://schemas.microsoft.com/office/drawing/2014/main" id="{1165B24F-9A92-4A40-8FD4-CFDBE02C784B}"/>
              </a:ext>
            </a:extLst>
          </p:cNvPr>
          <p:cNvSpPr txBox="1">
            <a:spLocks/>
          </p:cNvSpPr>
          <p:nvPr/>
        </p:nvSpPr>
        <p:spPr>
          <a:xfrm>
            <a:off x="8945592" y="649287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703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Times New Roman" panose="02020603050405020304" pitchFamily="18" charset="0"/>
                <a:cs typeface="Times New Roman" panose="02020603050405020304" pitchFamily="18" charset="0"/>
              </a:rPr>
              <a:t>Design by: </a:t>
            </a:r>
            <a:r>
              <a:rPr lang="en-US" b="1" dirty="0" err="1">
                <a:latin typeface="Times New Roman" panose="02020603050405020304" pitchFamily="18" charset="0"/>
                <a:cs typeface="Times New Roman" panose="02020603050405020304" pitchFamily="18" charset="0"/>
              </a:rPr>
              <a:t>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Thảo</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87781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2000"/>
                            </p:stCondLst>
                            <p:childTnLst>
                              <p:par>
                                <p:cTn id="19" presetID="26"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wipe(down)">
                                      <p:cBhvr>
                                        <p:cTn id="21" dur="580">
                                          <p:stCondLst>
                                            <p:cond delay="0"/>
                                          </p:stCondLst>
                                        </p:cTn>
                                        <p:tgtEl>
                                          <p:spTgt spid="13">
                                            <p:txEl>
                                              <p:pRg st="0" end="0"/>
                                            </p:txEl>
                                          </p:spTgt>
                                        </p:tgtEl>
                                      </p:cBhvr>
                                    </p:animEffect>
                                    <p:anim calcmode="lin" valueType="num">
                                      <p:cBhvr>
                                        <p:cTn id="22"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13">
                                            <p:txEl>
                                              <p:pRg st="0" end="0"/>
                                            </p:txEl>
                                          </p:spTgt>
                                        </p:tgtEl>
                                      </p:cBhvr>
                                      <p:to x="100000" y="60000"/>
                                    </p:animScale>
                                    <p:animScale>
                                      <p:cBhvr>
                                        <p:cTn id="28" dur="166" decel="50000">
                                          <p:stCondLst>
                                            <p:cond delay="676"/>
                                          </p:stCondLst>
                                        </p:cTn>
                                        <p:tgtEl>
                                          <p:spTgt spid="13">
                                            <p:txEl>
                                              <p:pRg st="0" end="0"/>
                                            </p:txEl>
                                          </p:spTgt>
                                        </p:tgtEl>
                                      </p:cBhvr>
                                      <p:to x="100000" y="100000"/>
                                    </p:animScale>
                                    <p:animScale>
                                      <p:cBhvr>
                                        <p:cTn id="29" dur="26">
                                          <p:stCondLst>
                                            <p:cond delay="1312"/>
                                          </p:stCondLst>
                                        </p:cTn>
                                        <p:tgtEl>
                                          <p:spTgt spid="13">
                                            <p:txEl>
                                              <p:pRg st="0" end="0"/>
                                            </p:txEl>
                                          </p:spTgt>
                                        </p:tgtEl>
                                      </p:cBhvr>
                                      <p:to x="100000" y="80000"/>
                                    </p:animScale>
                                    <p:animScale>
                                      <p:cBhvr>
                                        <p:cTn id="30" dur="166" decel="50000">
                                          <p:stCondLst>
                                            <p:cond delay="1338"/>
                                          </p:stCondLst>
                                        </p:cTn>
                                        <p:tgtEl>
                                          <p:spTgt spid="13">
                                            <p:txEl>
                                              <p:pRg st="0" end="0"/>
                                            </p:txEl>
                                          </p:spTgt>
                                        </p:tgtEl>
                                      </p:cBhvr>
                                      <p:to x="100000" y="100000"/>
                                    </p:animScale>
                                    <p:animScale>
                                      <p:cBhvr>
                                        <p:cTn id="31" dur="26">
                                          <p:stCondLst>
                                            <p:cond delay="1642"/>
                                          </p:stCondLst>
                                        </p:cTn>
                                        <p:tgtEl>
                                          <p:spTgt spid="13">
                                            <p:txEl>
                                              <p:pRg st="0" end="0"/>
                                            </p:txEl>
                                          </p:spTgt>
                                        </p:tgtEl>
                                      </p:cBhvr>
                                      <p:to x="100000" y="90000"/>
                                    </p:animScale>
                                    <p:animScale>
                                      <p:cBhvr>
                                        <p:cTn id="32" dur="166" decel="50000">
                                          <p:stCondLst>
                                            <p:cond delay="1668"/>
                                          </p:stCondLst>
                                        </p:cTn>
                                        <p:tgtEl>
                                          <p:spTgt spid="13">
                                            <p:txEl>
                                              <p:pRg st="0" end="0"/>
                                            </p:txEl>
                                          </p:spTgt>
                                        </p:tgtEl>
                                      </p:cBhvr>
                                      <p:to x="100000" y="100000"/>
                                    </p:animScale>
                                    <p:animScale>
                                      <p:cBhvr>
                                        <p:cTn id="33" dur="26">
                                          <p:stCondLst>
                                            <p:cond delay="1808"/>
                                          </p:stCondLst>
                                        </p:cTn>
                                        <p:tgtEl>
                                          <p:spTgt spid="13">
                                            <p:txEl>
                                              <p:pRg st="0" end="0"/>
                                            </p:txEl>
                                          </p:spTgt>
                                        </p:tgtEl>
                                      </p:cBhvr>
                                      <p:to x="100000" y="95000"/>
                                    </p:animScale>
                                    <p:animScale>
                                      <p:cBhvr>
                                        <p:cTn id="34" dur="166" decel="50000">
                                          <p:stCondLst>
                                            <p:cond delay="1834"/>
                                          </p:stCondLst>
                                        </p:cTn>
                                        <p:tgtEl>
                                          <p:spTgt spid="1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16F13A-6669-4783-8568-4A1A8342D725}"/>
              </a:ext>
            </a:extLst>
          </p:cNvPr>
          <p:cNvSpPr txBox="1"/>
          <p:nvPr/>
        </p:nvSpPr>
        <p:spPr>
          <a:xfrm>
            <a:off x="967563" y="161743"/>
            <a:ext cx="109515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Arial-Rounded" panose="020B0500000000000000" pitchFamily="34" charset="0"/>
                <a:cs typeface="Times New Roman" panose="02020603050405020304" pitchFamily="18" charset="0"/>
              </a:rPr>
              <a:t>1.</a:t>
            </a:r>
            <a:r>
              <a:rPr kumimoji="0" lang="en-US" sz="36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Times New Roman" panose="02020603050405020304" pitchFamily="18" charset="0"/>
                <a:ea typeface="Arial-Rounded" panose="020B0500000000000000" pitchFamily="34" charset="0"/>
                <a:cs typeface="Times New Roman" panose="02020603050405020304" pitchFamily="18" charset="0"/>
              </a:rPr>
              <a:t>Dựa</a:t>
            </a:r>
            <a:r>
              <a:rPr kumimoji="0" lang="en-US" sz="36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Times New Roman" panose="02020603050405020304" pitchFamily="18" charset="0"/>
                <a:ea typeface="Arial-Rounded" panose="020B0500000000000000" pitchFamily="34" charset="0"/>
                <a:cs typeface="Times New Roman" panose="02020603050405020304" pitchFamily="18" charset="0"/>
              </a:rPr>
              <a:t>vào</a:t>
            </a:r>
            <a:r>
              <a:rPr kumimoji="0" lang="en-US" sz="36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6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Times New Roman" panose="02020603050405020304" pitchFamily="18" charset="0"/>
                <a:ea typeface="Arial-Rounded" panose="020B0500000000000000" pitchFamily="34" charset="0"/>
                <a:cs typeface="Times New Roman" panose="02020603050405020304" pitchFamily="18" charset="0"/>
              </a:rPr>
              <a:t>hỏi</a:t>
            </a:r>
            <a:r>
              <a:rPr kumimoji="0" lang="en-US" sz="36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Times New Roman" panose="02020603050405020304" pitchFamily="18" charset="0"/>
                <a:ea typeface="Arial-Rounded" panose="020B0500000000000000" pitchFamily="34" charset="0"/>
                <a:cs typeface="Times New Roman" panose="02020603050405020304" pitchFamily="18" charset="0"/>
              </a:rPr>
              <a:t>gợi</a:t>
            </a:r>
            <a:r>
              <a:rPr kumimoji="0" lang="en-US" sz="36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Arial-Rounded" panose="020B0500000000000000" pitchFamily="34" charset="0"/>
                <a:cs typeface="Times New Roman" panose="02020603050405020304" pitchFamily="18" charset="0"/>
              </a:rPr>
              <a:t> ý, </a:t>
            </a:r>
            <a:r>
              <a:rPr kumimoji="0" lang="en-US" sz="3600" b="0" i="0" u="none" strike="noStrike" kern="1200" cap="none" spc="0" normalizeH="0" baseline="0" noProof="0" dirty="0" err="1">
                <a:ln>
                  <a:noFill/>
                </a:ln>
                <a:solidFill>
                  <a:srgbClr val="000000"/>
                </a:solidFill>
                <a:effectLst/>
                <a:highlight>
                  <a:srgbClr val="FFFF00"/>
                </a:highlight>
                <a:uLnTx/>
                <a:uFillTx/>
                <a:latin typeface="Times New Roman" panose="02020603050405020304" pitchFamily="18" charset="0"/>
                <a:ea typeface="Arial-Rounded" panose="020B0500000000000000" pitchFamily="34" charset="0"/>
                <a:cs typeface="Times New Roman" panose="02020603050405020304" pitchFamily="18" charset="0"/>
              </a:rPr>
              <a:t>đoán</a:t>
            </a:r>
            <a:r>
              <a:rPr kumimoji="0" lang="en-US" sz="36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Times New Roman" panose="02020603050405020304" pitchFamily="18" charset="0"/>
                <a:ea typeface="Arial-Rounded" panose="020B0500000000000000" pitchFamily="34" charset="0"/>
                <a:cs typeface="Times New Roman" panose="02020603050405020304" pitchFamily="18" charset="0"/>
              </a:rPr>
              <a:t>nội</a:t>
            </a:r>
            <a:r>
              <a:rPr kumimoji="0" lang="en-US" sz="36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Arial-Rounded" panose="020B0500000000000000" pitchFamily="34" charset="0"/>
                <a:cs typeface="Times New Roman" panose="02020603050405020304" pitchFamily="18" charset="0"/>
              </a:rPr>
              <a:t> dung </a:t>
            </a:r>
            <a:r>
              <a:rPr kumimoji="0" lang="en-US" sz="3600" b="0" i="0" u="none" strike="noStrike" kern="1200" cap="none" spc="0" normalizeH="0" baseline="0" noProof="0" dirty="0" err="1">
                <a:ln>
                  <a:noFill/>
                </a:ln>
                <a:solidFill>
                  <a:srgbClr val="000000"/>
                </a:solidFill>
                <a:effectLst/>
                <a:highlight>
                  <a:srgbClr val="FFFF00"/>
                </a:highlight>
                <a:uLnTx/>
                <a:uFillTx/>
                <a:latin typeface="Times New Roman" panose="02020603050405020304" pitchFamily="18" charset="0"/>
                <a:ea typeface="Arial-Rounded" panose="020B0500000000000000" pitchFamily="34" charset="0"/>
                <a:cs typeface="Times New Roman" panose="02020603050405020304" pitchFamily="18" charset="0"/>
              </a:rPr>
              <a:t>từng</a:t>
            </a:r>
            <a:r>
              <a:rPr kumimoji="0" lang="en-US" sz="3600" b="0"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Times New Roman" panose="02020603050405020304" pitchFamily="18" charset="0"/>
                <a:ea typeface="Arial-Rounded" panose="020B0500000000000000" pitchFamily="34" charset="0"/>
                <a:cs typeface="Times New Roman" panose="02020603050405020304" pitchFamily="18" charset="0"/>
              </a:rPr>
              <a:t>tranh</a:t>
            </a:r>
            <a:endParaRPr kumimoji="0" lang="en-US" sz="36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E473FB17-EFC1-418A-BB10-CDBC3C0168B5}"/>
              </a:ext>
            </a:extLst>
          </p:cNvPr>
          <p:cNvPicPr>
            <a:picLocks noChangeAspect="1"/>
          </p:cNvPicPr>
          <p:nvPr/>
        </p:nvPicPr>
        <p:blipFill>
          <a:blip r:embed="rId3"/>
          <a:stretch>
            <a:fillRect/>
          </a:stretch>
        </p:blipFill>
        <p:spPr>
          <a:xfrm>
            <a:off x="468683" y="1616149"/>
            <a:ext cx="2741442" cy="2639907"/>
          </a:xfrm>
          <a:prstGeom prst="rect">
            <a:avLst/>
          </a:prstGeom>
        </p:spPr>
      </p:pic>
      <p:pic>
        <p:nvPicPr>
          <p:cNvPr id="10" name="Picture 9">
            <a:extLst>
              <a:ext uri="{FF2B5EF4-FFF2-40B4-BE49-F238E27FC236}">
                <a16:creationId xmlns:a16="http://schemas.microsoft.com/office/drawing/2014/main" id="{2F4B249A-814A-478D-AAAA-E9741F316254}"/>
              </a:ext>
            </a:extLst>
          </p:cNvPr>
          <p:cNvPicPr>
            <a:picLocks noChangeAspect="1"/>
          </p:cNvPicPr>
          <p:nvPr/>
        </p:nvPicPr>
        <p:blipFill>
          <a:blip r:embed="rId4"/>
          <a:stretch>
            <a:fillRect/>
          </a:stretch>
        </p:blipFill>
        <p:spPr>
          <a:xfrm>
            <a:off x="3354558" y="1616149"/>
            <a:ext cx="2741442" cy="2540235"/>
          </a:xfrm>
          <a:prstGeom prst="rect">
            <a:avLst/>
          </a:prstGeom>
        </p:spPr>
      </p:pic>
      <p:pic>
        <p:nvPicPr>
          <p:cNvPr id="13" name="Picture 12">
            <a:extLst>
              <a:ext uri="{FF2B5EF4-FFF2-40B4-BE49-F238E27FC236}">
                <a16:creationId xmlns:a16="http://schemas.microsoft.com/office/drawing/2014/main" id="{CE554E77-4B08-4CD1-980A-3B5EE2B7D2D1}"/>
              </a:ext>
            </a:extLst>
          </p:cNvPr>
          <p:cNvPicPr>
            <a:picLocks noChangeAspect="1"/>
          </p:cNvPicPr>
          <p:nvPr/>
        </p:nvPicPr>
        <p:blipFill>
          <a:blip r:embed="rId5"/>
          <a:stretch>
            <a:fillRect/>
          </a:stretch>
        </p:blipFill>
        <p:spPr>
          <a:xfrm>
            <a:off x="6240435" y="1588608"/>
            <a:ext cx="2741442" cy="2567776"/>
          </a:xfrm>
          <a:prstGeom prst="rect">
            <a:avLst/>
          </a:prstGeom>
        </p:spPr>
      </p:pic>
      <p:pic>
        <p:nvPicPr>
          <p:cNvPr id="15" name="Picture 14">
            <a:extLst>
              <a:ext uri="{FF2B5EF4-FFF2-40B4-BE49-F238E27FC236}">
                <a16:creationId xmlns:a16="http://schemas.microsoft.com/office/drawing/2014/main" id="{D833B589-2502-4668-8277-D32B64360F01}"/>
              </a:ext>
            </a:extLst>
          </p:cNvPr>
          <p:cNvPicPr>
            <a:picLocks noChangeAspect="1"/>
          </p:cNvPicPr>
          <p:nvPr/>
        </p:nvPicPr>
        <p:blipFill>
          <a:blip r:embed="rId6"/>
          <a:stretch>
            <a:fillRect/>
          </a:stretch>
        </p:blipFill>
        <p:spPr>
          <a:xfrm>
            <a:off x="9126310" y="1554756"/>
            <a:ext cx="2897991" cy="2663019"/>
          </a:xfrm>
          <a:prstGeom prst="rect">
            <a:avLst/>
          </a:prstGeom>
        </p:spPr>
      </p:pic>
      <p:sp>
        <p:nvSpPr>
          <p:cNvPr id="17" name="TextBox 16">
            <a:extLst>
              <a:ext uri="{FF2B5EF4-FFF2-40B4-BE49-F238E27FC236}">
                <a16:creationId xmlns:a16="http://schemas.microsoft.com/office/drawing/2014/main" id="{068820AE-7A60-40F3-91A7-14F4166F4162}"/>
              </a:ext>
            </a:extLst>
          </p:cNvPr>
          <p:cNvSpPr txBox="1"/>
          <p:nvPr/>
        </p:nvSpPr>
        <p:spPr>
          <a:xfrm>
            <a:off x="584135" y="4439318"/>
            <a:ext cx="2520572" cy="1277850"/>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7A6ACE63-A759-466F-AAF1-240E4CBF12FE}"/>
              </a:ext>
            </a:extLst>
          </p:cNvPr>
          <p:cNvSpPr txBox="1"/>
          <p:nvPr/>
        </p:nvSpPr>
        <p:spPr>
          <a:xfrm>
            <a:off x="3282340" y="4410854"/>
            <a:ext cx="28858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muốn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21" name="TextBox 20">
            <a:extLst>
              <a:ext uri="{FF2B5EF4-FFF2-40B4-BE49-F238E27FC236}">
                <a16:creationId xmlns:a16="http://schemas.microsoft.com/office/drawing/2014/main" id="{D0D00D97-26AB-490E-A909-F45A0B44972F}"/>
              </a:ext>
            </a:extLst>
          </p:cNvPr>
          <p:cNvSpPr txBox="1"/>
          <p:nvPr/>
        </p:nvSpPr>
        <p:spPr>
          <a:xfrm>
            <a:off x="6240435" y="4410854"/>
            <a:ext cx="274144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mầm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3" name="TextBox 22">
            <a:extLst>
              <a:ext uri="{FF2B5EF4-FFF2-40B4-BE49-F238E27FC236}">
                <a16:creationId xmlns:a16="http://schemas.microsoft.com/office/drawing/2014/main" id="{C05C753C-B282-413E-9F7E-7671BDD95F4D}"/>
              </a:ext>
            </a:extLst>
          </p:cNvPr>
          <p:cNvSpPr txBox="1"/>
          <p:nvPr/>
        </p:nvSpPr>
        <p:spPr>
          <a:xfrm>
            <a:off x="9242350" y="4343453"/>
            <a:ext cx="2885876" cy="88267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055B9262-B95F-4A07-BBB1-B3E00DC016EA}"/>
              </a:ext>
            </a:extLst>
          </p:cNvPr>
          <p:cNvCxnSpPr/>
          <p:nvPr/>
        </p:nvCxnSpPr>
        <p:spPr>
          <a:xfrm>
            <a:off x="3282340" y="1107964"/>
            <a:ext cx="0" cy="4642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5CA6B2A-6902-476A-BFF2-E1910C145FFA}"/>
              </a:ext>
            </a:extLst>
          </p:cNvPr>
          <p:cNvCxnSpPr/>
          <p:nvPr/>
        </p:nvCxnSpPr>
        <p:spPr>
          <a:xfrm>
            <a:off x="6146042" y="1039254"/>
            <a:ext cx="0" cy="4642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4F309D-0E2C-4704-B14E-71D336573FF5}"/>
              </a:ext>
            </a:extLst>
          </p:cNvPr>
          <p:cNvCxnSpPr/>
          <p:nvPr/>
        </p:nvCxnSpPr>
        <p:spPr>
          <a:xfrm>
            <a:off x="9046098" y="1039254"/>
            <a:ext cx="0" cy="464207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4400" advClick="0" advTm="3713">
        <p14:honeycomb/>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9" grpId="0"/>
      <p:bldP spid="21"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6803" descr="PPT素材-03">
            <a:extLst>
              <a:ext uri="{FF2B5EF4-FFF2-40B4-BE49-F238E27FC236}">
                <a16:creationId xmlns:a16="http://schemas.microsoft.com/office/drawing/2014/main" id="{843B0DF4-6A20-42FE-8543-750F3748F79A}"/>
              </a:ext>
            </a:extLst>
          </p:cNvPr>
          <p:cNvPicPr>
            <a:picLocks noChangeAspect="1"/>
          </p:cNvPicPr>
          <p:nvPr/>
        </p:nvPicPr>
        <p:blipFill>
          <a:blip r:embed="rId2"/>
          <a:stretch>
            <a:fillRect/>
          </a:stretch>
        </p:blipFill>
        <p:spPr>
          <a:xfrm>
            <a:off x="-1158899" y="-875884"/>
            <a:ext cx="14346499" cy="7971628"/>
          </a:xfrm>
          <a:prstGeom prst="rect">
            <a:avLst/>
          </a:prstGeom>
          <a:noFill/>
          <a:ln w="9525">
            <a:noFill/>
          </a:ln>
        </p:spPr>
      </p:pic>
      <p:sp>
        <p:nvSpPr>
          <p:cNvPr id="5" name="TextBox 4">
            <a:extLst>
              <a:ext uri="{FF2B5EF4-FFF2-40B4-BE49-F238E27FC236}">
                <a16:creationId xmlns:a16="http://schemas.microsoft.com/office/drawing/2014/main" id="{A5B38727-B516-47FC-881C-5BD9D4781DF6}"/>
              </a:ext>
            </a:extLst>
          </p:cNvPr>
          <p:cNvSpPr txBox="1"/>
          <p:nvPr/>
        </p:nvSpPr>
        <p:spPr>
          <a:xfrm>
            <a:off x="4736592" y="768096"/>
            <a:ext cx="4251960"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Hạt</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giống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nhỏ</a:t>
            </a:r>
            <a:endPar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1393834-D593-4F7D-80A1-97EC850625A2}"/>
              </a:ext>
            </a:extLst>
          </p:cNvPr>
          <p:cNvSpPr txBox="1"/>
          <p:nvPr/>
        </p:nvSpPr>
        <p:spPr>
          <a:xfrm>
            <a:off x="932688" y="1755648"/>
            <a:ext cx="10607040" cy="4154984"/>
          </a:xfrm>
          <a:prstGeom prst="rect">
            <a:avLst/>
          </a:prstGeom>
          <a:noFill/>
        </p:spPr>
        <p:txBody>
          <a:bodyPr wrap="square" rtlCol="0">
            <a:spAutoFit/>
          </a:bodyPr>
          <a:lstStyle/>
          <a:p>
            <a:pPr marL="514350" indent="-514350">
              <a:buAutoNum type="arabicParenBoth"/>
            </a:pP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hạt</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giống</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nằm</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ngủ</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yên</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long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đất</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ẩm</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quả</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đồi</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cao</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Nhờ</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mây</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tưới</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nước</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mát</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ông</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chiếu</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nắng</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ầm</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chồi</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non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vươn</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lớn</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dần</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thành</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non.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Chẳng</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bao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lâu</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non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thành</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to,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cao</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khỏe</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mạnh</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a:t>
            </a:r>
          </a:p>
          <a:p>
            <a:pPr marL="514350" indent="-514350">
              <a:buAutoNum type="arabicParenBoth"/>
            </a:pP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Sống</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quả</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đồi</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rộng</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to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buồn</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lắm</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Nó</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muốn</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khác</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Hiểu</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mong</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ước</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ông</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mây</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chị</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gió</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bàn</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bạc</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nghĩ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giúp</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a:t>
            </a:r>
          </a:p>
          <a:p>
            <a:pPr marL="514350" indent="-514350">
              <a:buAutoNum type="arabicParenBoth"/>
            </a:pP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Chị</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gió</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bay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kiếm</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hạt</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giống</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đem</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gieo</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quả</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đồi</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mây</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tưới</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nước</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mát</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Ông</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chiếu</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nắng</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ấm</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Thế</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chẳng</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bao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lâu</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hạt</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giống</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nảy</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mầm</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vươn</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lớn</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a:t>
            </a:r>
          </a:p>
          <a:p>
            <a:pPr marL="514350" indent="-514350">
              <a:buAutoNum type="arabicParenBoth"/>
            </a:pP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tháng</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năm</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trôi</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qua,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giờ</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đây</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quả</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đồi</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bao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xanh</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luôn</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bên</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vươn</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bầu</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xanh</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lộng</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gió</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Hằng</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ngày</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chú</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sâu</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gõ</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kiến</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sơn</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ca… bay tới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đậu</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cành</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Vừa</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sâu</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vừa</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líu</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lo ca </a:t>
            </a:r>
            <a:r>
              <a:rPr lang="en-US" sz="220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hát</a:t>
            </a:r>
            <a:r>
              <a:rPr lang="en-US" sz="2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283026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4B249A-814A-478D-AAAA-E9741F316254}"/>
              </a:ext>
            </a:extLst>
          </p:cNvPr>
          <p:cNvPicPr>
            <a:picLocks noChangeAspect="1"/>
          </p:cNvPicPr>
          <p:nvPr/>
        </p:nvPicPr>
        <p:blipFill>
          <a:blip r:embed="rId3"/>
          <a:stretch>
            <a:fillRect/>
          </a:stretch>
        </p:blipFill>
        <p:spPr>
          <a:xfrm>
            <a:off x="3252173" y="1616149"/>
            <a:ext cx="2821654" cy="2812582"/>
          </a:xfrm>
          <a:prstGeom prst="rect">
            <a:avLst/>
          </a:prstGeom>
        </p:spPr>
      </p:pic>
      <p:pic>
        <p:nvPicPr>
          <p:cNvPr id="13" name="Picture 12">
            <a:extLst>
              <a:ext uri="{FF2B5EF4-FFF2-40B4-BE49-F238E27FC236}">
                <a16:creationId xmlns:a16="http://schemas.microsoft.com/office/drawing/2014/main" id="{CE554E77-4B08-4CD1-980A-3B5EE2B7D2D1}"/>
              </a:ext>
            </a:extLst>
          </p:cNvPr>
          <p:cNvPicPr>
            <a:picLocks noChangeAspect="1"/>
          </p:cNvPicPr>
          <p:nvPr/>
        </p:nvPicPr>
        <p:blipFill>
          <a:blip r:embed="rId4"/>
          <a:stretch>
            <a:fillRect/>
          </a:stretch>
        </p:blipFill>
        <p:spPr>
          <a:xfrm>
            <a:off x="6240435" y="1588607"/>
            <a:ext cx="2741442" cy="2840123"/>
          </a:xfrm>
          <a:prstGeom prst="rect">
            <a:avLst/>
          </a:prstGeom>
        </p:spPr>
      </p:pic>
      <p:pic>
        <p:nvPicPr>
          <p:cNvPr id="15" name="Picture 14">
            <a:extLst>
              <a:ext uri="{FF2B5EF4-FFF2-40B4-BE49-F238E27FC236}">
                <a16:creationId xmlns:a16="http://schemas.microsoft.com/office/drawing/2014/main" id="{D833B589-2502-4668-8277-D32B64360F01}"/>
              </a:ext>
            </a:extLst>
          </p:cNvPr>
          <p:cNvPicPr>
            <a:picLocks noChangeAspect="1"/>
          </p:cNvPicPr>
          <p:nvPr/>
        </p:nvPicPr>
        <p:blipFill>
          <a:blip r:embed="rId5"/>
          <a:stretch>
            <a:fillRect/>
          </a:stretch>
        </p:blipFill>
        <p:spPr>
          <a:xfrm>
            <a:off x="9126310" y="1554756"/>
            <a:ext cx="2897991" cy="2873974"/>
          </a:xfrm>
          <a:prstGeom prst="rect">
            <a:avLst/>
          </a:prstGeom>
        </p:spPr>
      </p:pic>
      <p:cxnSp>
        <p:nvCxnSpPr>
          <p:cNvPr id="25" name="Straight Connector 24">
            <a:extLst>
              <a:ext uri="{FF2B5EF4-FFF2-40B4-BE49-F238E27FC236}">
                <a16:creationId xmlns:a16="http://schemas.microsoft.com/office/drawing/2014/main" id="{055B9262-B95F-4A07-BBB1-B3E00DC016EA}"/>
              </a:ext>
            </a:extLst>
          </p:cNvPr>
          <p:cNvCxnSpPr>
            <a:cxnSpLocks/>
          </p:cNvCxnSpPr>
          <p:nvPr/>
        </p:nvCxnSpPr>
        <p:spPr>
          <a:xfrm flipH="1">
            <a:off x="3210125" y="1107964"/>
            <a:ext cx="72215" cy="38228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5CA6B2A-6902-476A-BFF2-E1910C145FFA}"/>
              </a:ext>
            </a:extLst>
          </p:cNvPr>
          <p:cNvCxnSpPr>
            <a:cxnSpLocks/>
          </p:cNvCxnSpPr>
          <p:nvPr/>
        </p:nvCxnSpPr>
        <p:spPr>
          <a:xfrm>
            <a:off x="6146042" y="1039254"/>
            <a:ext cx="0" cy="38915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4F309D-0E2C-4704-B14E-71D336573FF5}"/>
              </a:ext>
            </a:extLst>
          </p:cNvPr>
          <p:cNvCxnSpPr>
            <a:cxnSpLocks/>
          </p:cNvCxnSpPr>
          <p:nvPr/>
        </p:nvCxnSpPr>
        <p:spPr>
          <a:xfrm>
            <a:off x="9046098" y="1039254"/>
            <a:ext cx="0" cy="3891561"/>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473FB17-EFC1-418A-BB10-CDBC3C0168B5}"/>
              </a:ext>
            </a:extLst>
          </p:cNvPr>
          <p:cNvPicPr>
            <a:picLocks noChangeAspect="1"/>
          </p:cNvPicPr>
          <p:nvPr/>
        </p:nvPicPr>
        <p:blipFill>
          <a:blip r:embed="rId6"/>
          <a:stretch>
            <a:fillRect/>
          </a:stretch>
        </p:blipFill>
        <p:spPr>
          <a:xfrm>
            <a:off x="111878" y="1616149"/>
            <a:ext cx="3018036" cy="2906258"/>
          </a:xfrm>
          <a:prstGeom prst="rect">
            <a:avLst/>
          </a:prstGeom>
        </p:spPr>
      </p:pic>
      <p:sp>
        <p:nvSpPr>
          <p:cNvPr id="5" name="Cloud 4">
            <a:extLst>
              <a:ext uri="{FF2B5EF4-FFF2-40B4-BE49-F238E27FC236}">
                <a16:creationId xmlns:a16="http://schemas.microsoft.com/office/drawing/2014/main" id="{BC5F7967-A8D2-4A51-8717-222C0F785CD6}"/>
              </a:ext>
            </a:extLst>
          </p:cNvPr>
          <p:cNvSpPr/>
          <p:nvPr/>
        </p:nvSpPr>
        <p:spPr>
          <a:xfrm>
            <a:off x="1880942" y="4336154"/>
            <a:ext cx="9352342" cy="2608678"/>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Kể</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đoạn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chuyện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tranh</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50162380"/>
      </p:ext>
    </p:extLst>
  </p:cSld>
  <p:clrMapOvr>
    <a:masterClrMapping/>
  </p:clrMapOvr>
  <mc:AlternateContent xmlns:mc="http://schemas.openxmlformats.org/markup-compatibility/2006" xmlns:p14="http://schemas.microsoft.com/office/powerpoint/2010/main">
    <mc:Choice Requires="p14">
      <p:transition spd="slow" p14:dur="4400" advClick="0" advTm="3713">
        <p14:honeycomb/>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1368" y="4417203"/>
            <a:ext cx="9436608" cy="1734064"/>
          </a:xfrm>
          <a:prstGeom prst="rect">
            <a:avLst/>
          </a:prstGeom>
          <a:noFill/>
        </p:spPr>
        <p:txBody>
          <a:bodyPr wrap="square" rtlCol="0">
            <a:spAutoFit/>
          </a:bodyPr>
          <a:lstStyle/>
          <a:p>
            <a:pPr algn="just" defTabSz="1219170">
              <a:buClr>
                <a:srgbClr val="000000"/>
              </a:buClr>
            </a:pPr>
            <a:r>
              <a:rPr lang="vi-VN" sz="2667" kern="0" dirty="0">
                <a:solidFill>
                  <a:srgbClr val="C00000"/>
                </a:solidFill>
                <a:latin typeface="Times New Roman" panose="02020603050405020304" pitchFamily="18" charset="0"/>
                <a:cs typeface="Times New Roman" panose="02020603050405020304" pitchFamily="18" charset="0"/>
                <a:sym typeface="Arial"/>
              </a:rPr>
              <a:t>Có một hạt giống nhỏ nằm ngủ yên trong long đất ẩm trên một quả đồi cao. Nhờ cô mây tưới nước mát và ông mặt trời chiếu nắng ầm, chồi non vươn mình lớn dần thành cây non. Chẳng bao lâu, cây non đã thành cây to, cao và khỏe mạnh.</a:t>
            </a:r>
          </a:p>
        </p:txBody>
      </p:sp>
      <p:pic>
        <p:nvPicPr>
          <p:cNvPr id="5" name="Picture 4"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74" t="1712" r="-1"/>
          <a:stretch/>
        </p:blipFill>
        <p:spPr>
          <a:xfrm>
            <a:off x="4029517" y="527388"/>
            <a:ext cx="4072067" cy="3836702"/>
          </a:xfrm>
          <a:prstGeom prst="roundRect">
            <a:avLst>
              <a:gd name="adj" fmla="val 6181"/>
            </a:avLst>
          </a:prstGeom>
        </p:spPr>
      </p:pic>
    </p:spTree>
    <p:extLst>
      <p:ext uri="{BB962C8B-B14F-4D97-AF65-F5344CB8AC3E}">
        <p14:creationId xmlns:p14="http://schemas.microsoft.com/office/powerpoint/2010/main" val="134101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5456" y="4204139"/>
            <a:ext cx="7828151" cy="1734064"/>
          </a:xfrm>
          <a:prstGeom prst="rect">
            <a:avLst/>
          </a:prstGeom>
          <a:noFill/>
        </p:spPr>
        <p:txBody>
          <a:bodyPr wrap="square" rtlCol="0">
            <a:spAutoFit/>
          </a:bodyPr>
          <a:lstStyle/>
          <a:p>
            <a:pPr lvl="0" defTabSz="1219170">
              <a:buClr>
                <a:srgbClr val="000000"/>
              </a:buClr>
            </a:pPr>
            <a:r>
              <a:rPr lang="vi-VN" sz="2667" kern="0">
                <a:solidFill>
                  <a:srgbClr val="C00000"/>
                </a:solidFill>
                <a:latin typeface="+mj-lt"/>
                <a:cs typeface="Arial"/>
                <a:sym typeface="Arial"/>
              </a:rPr>
              <a:t>Sống một mình trên quả đồi rộng, cây to buồn lắm. Nó muốn có những cây khác làm bạn. Hiểu được mong ước của cây, ông mặt trời, cô mây, chị gió đã bàn bạc, nghĩ cách để giúp cây.</a:t>
            </a:r>
            <a:endParaRPr lang="vi-VN" sz="2667" kern="0" dirty="0" err="1">
              <a:solidFill>
                <a:srgbClr val="C00000"/>
              </a:solidFill>
              <a:latin typeface="+mj-lt"/>
              <a:cs typeface="Arial"/>
              <a:sym typeface="Arial"/>
            </a:endParaRPr>
          </a:p>
        </p:txBody>
      </p:sp>
      <p:pic>
        <p:nvPicPr>
          <p:cNvPr id="6" name="Picture 5"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444876" y="500223"/>
            <a:ext cx="3735987" cy="3498328"/>
          </a:xfrm>
          <a:prstGeom prst="roundRect">
            <a:avLst>
              <a:gd name="adj" fmla="val 7973"/>
            </a:avLst>
          </a:prstGeom>
        </p:spPr>
      </p:pic>
    </p:spTree>
    <p:extLst>
      <p:ext uri="{BB962C8B-B14F-4D97-AF65-F5344CB8AC3E}">
        <p14:creationId xmlns:p14="http://schemas.microsoft.com/office/powerpoint/2010/main" val="331451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0204" y="4344273"/>
            <a:ext cx="8377963" cy="1734064"/>
          </a:xfrm>
          <a:prstGeom prst="rect">
            <a:avLst/>
          </a:prstGeom>
          <a:noFill/>
        </p:spPr>
        <p:txBody>
          <a:bodyPr wrap="square" rtlCol="0">
            <a:spAutoFit/>
          </a:bodyPr>
          <a:lstStyle/>
          <a:p>
            <a:pPr algn="just" defTabSz="1219170">
              <a:buClr>
                <a:srgbClr val="000000"/>
              </a:buClr>
            </a:pPr>
            <a:r>
              <a:rPr lang="vi-VN" sz="2667" kern="0">
                <a:solidFill>
                  <a:srgbClr val="C00000"/>
                </a:solidFill>
                <a:latin typeface="+mj-lt"/>
                <a:cs typeface="Arial"/>
                <a:sym typeface="Arial"/>
              </a:rPr>
              <a:t>Chị gió bay đi kiếm những hạt giống nhỏ đem về gieo trên quả đồi. Cô mây tưới nước mát. Ông mặt trời chiếu nắng ấm… Thế là, chẳng bao lâu, những hạt giống nảy mầm, vươn mình và lớn lên…</a:t>
            </a:r>
            <a:endParaRPr lang="vi-VN" sz="2667" kern="0" dirty="0" err="1">
              <a:solidFill>
                <a:srgbClr val="C00000"/>
              </a:solidFill>
              <a:latin typeface="+mj-lt"/>
              <a:cs typeface="Arial"/>
              <a:sym typeface="Arial"/>
            </a:endParaRPr>
          </a:p>
        </p:txBody>
      </p:sp>
      <p:pic>
        <p:nvPicPr>
          <p:cNvPr id="6" name="Picture 5"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54330"/>
          <a:stretch/>
        </p:blipFill>
        <p:spPr>
          <a:xfrm>
            <a:off x="4240846" y="455966"/>
            <a:ext cx="3915545" cy="3675523"/>
          </a:xfrm>
          <a:prstGeom prst="roundRect">
            <a:avLst>
              <a:gd name="adj" fmla="val 6657"/>
            </a:avLst>
          </a:prstGeom>
        </p:spPr>
      </p:pic>
    </p:spTree>
    <p:extLst>
      <p:ext uri="{BB962C8B-B14F-4D97-AF65-F5344CB8AC3E}">
        <p14:creationId xmlns:p14="http://schemas.microsoft.com/office/powerpoint/2010/main" val="261002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1965" y="4344273"/>
            <a:ext cx="9152878" cy="1734064"/>
          </a:xfrm>
          <a:prstGeom prst="rect">
            <a:avLst/>
          </a:prstGeom>
          <a:noFill/>
        </p:spPr>
        <p:txBody>
          <a:bodyPr wrap="square" rtlCol="0">
            <a:spAutoFit/>
          </a:bodyPr>
          <a:lstStyle/>
          <a:p>
            <a:pPr lvl="0" algn="just" defTabSz="1219170">
              <a:buClr>
                <a:srgbClr val="000000"/>
              </a:buClr>
            </a:pPr>
            <a:r>
              <a:rPr lang="vi-VN" sz="2667" kern="0">
                <a:solidFill>
                  <a:srgbClr val="C00000"/>
                </a:solidFill>
                <a:latin typeface="+mj-lt"/>
                <a:cs typeface="Arial"/>
                <a:sym typeface="Arial"/>
              </a:rPr>
              <a:t>Nhiều tháng năm trôi qua, giờ đây trên quả đồi đã có biết bao cây xanh luôn ở bên nhau và vươn lên giữa bầu trời xanh lộng gió. Hằng ngày, các chú chim sâu, gõ kiến, sơn ca… bay tới đậu trên những cành cây. Vừa bắt sâu vừa líu lo ca hát.</a:t>
            </a:r>
            <a:endParaRPr lang="vi-VN" sz="2667" kern="0" dirty="0" err="1">
              <a:solidFill>
                <a:srgbClr val="C00000"/>
              </a:solidFill>
              <a:latin typeface="+mj-lt"/>
              <a:cs typeface="Arial"/>
              <a:sym typeface="Arial"/>
            </a:endParaRPr>
          </a:p>
        </p:txBody>
      </p:sp>
      <p:pic>
        <p:nvPicPr>
          <p:cNvPr id="2" name="Picture 1"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4560"/>
          <a:stretch/>
        </p:blipFill>
        <p:spPr>
          <a:xfrm>
            <a:off x="4148082" y="447089"/>
            <a:ext cx="3895836" cy="3675524"/>
          </a:xfrm>
          <a:prstGeom prst="roundRect">
            <a:avLst>
              <a:gd name="adj" fmla="val 6657"/>
            </a:avLst>
          </a:prstGeom>
        </p:spPr>
      </p:pic>
    </p:spTree>
    <p:extLst>
      <p:ext uri="{BB962C8B-B14F-4D97-AF65-F5344CB8AC3E}">
        <p14:creationId xmlns:p14="http://schemas.microsoft.com/office/powerpoint/2010/main" val="134332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798" name="Text Box 6"/>
          <p:cNvSpPr txBox="1"/>
          <p:nvPr/>
        </p:nvSpPr>
        <p:spPr>
          <a:xfrm>
            <a:off x="711200" y="3429000"/>
            <a:ext cx="5994400" cy="667106"/>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735" b="0"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Cùng</a:t>
            </a:r>
            <a:r>
              <a:rPr kumimoji="0" lang="en-US" sz="3735" b="0"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35" b="0"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kể</a:t>
            </a:r>
            <a:r>
              <a:rPr kumimoji="0" lang="en-US" sz="3735" b="0"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35" b="0"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chuyện</a:t>
            </a:r>
            <a:r>
              <a:rPr kumimoji="0" lang="en-US" sz="3735" b="0"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35" b="0"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sz="3735" b="0"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735" b="0"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nhóm</a:t>
            </a:r>
            <a:endParaRPr kumimoji="0" sz="3735"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200" b="0"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Thời</a:t>
            </a:r>
            <a:r>
              <a:rPr kumimoji="0" lang="en-US" sz="3200" b="0"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gian</a:t>
            </a:r>
            <a:r>
              <a:rPr kumimoji="0" lang="en-US" sz="3200" b="0"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5p</a:t>
            </a:r>
            <a:endParaRPr kumimoji="0"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theme/theme1.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588</Words>
  <Application>Microsoft Office PowerPoint</Application>
  <PresentationFormat>Widescreen</PresentationFormat>
  <Paragraphs>29</Paragraphs>
  <Slides>12</Slides>
  <Notes>4</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12</vt:i4>
      </vt:variant>
    </vt:vector>
  </HeadingPairs>
  <TitlesOfParts>
    <vt:vector size="30" baseType="lpstr">
      <vt:lpstr>Microsoft YaHei</vt:lpstr>
      <vt:lpstr>SimSun</vt:lpstr>
      <vt:lpstr>.VnAvant</vt:lpstr>
      <vt:lpstr>Arial</vt:lpstr>
      <vt:lpstr>Arial-Rounded</vt:lpstr>
      <vt:lpstr>Bad Script</vt:lpstr>
      <vt:lpstr>Calibri</vt:lpstr>
      <vt:lpstr>Calibri Light</vt:lpstr>
      <vt:lpstr>等线</vt:lpstr>
      <vt:lpstr>Kalam</vt:lpstr>
      <vt:lpstr>Montserrat</vt:lpstr>
      <vt:lpstr>Times New Roman</vt:lpstr>
      <vt:lpstr>字魂59号-创粗黑</vt:lpstr>
      <vt:lpstr>4_Office Theme</vt:lpstr>
      <vt:lpstr>2_Office Theme</vt:lpstr>
      <vt:lpstr>6_Office Theme</vt:lpstr>
      <vt:lpstr>Doodle Sketchbook by Slidesgo</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DELL</cp:lastModifiedBy>
  <cp:revision>4</cp:revision>
  <dcterms:created xsi:type="dcterms:W3CDTF">2021-08-02T08:41:52Z</dcterms:created>
  <dcterms:modified xsi:type="dcterms:W3CDTF">2022-03-05T15:58:32Z</dcterms:modified>
</cp:coreProperties>
</file>