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5" r:id="rId3"/>
    <p:sldMasterId id="2147483687" r:id="rId4"/>
    <p:sldMasterId id="2147483700" r:id="rId5"/>
  </p:sldMasterIdLst>
  <p:notesMasterIdLst>
    <p:notesMasterId r:id="rId13"/>
  </p:notesMasterIdLst>
  <p:sldIdLst>
    <p:sldId id="279" r:id="rId6"/>
    <p:sldId id="372" r:id="rId7"/>
    <p:sldId id="276" r:id="rId8"/>
    <p:sldId id="278" r:id="rId9"/>
    <p:sldId id="311" r:id="rId10"/>
    <p:sldId id="518" r:id="rId11"/>
    <p:sldId id="2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7DD81-1C2D-4A2B-8696-97C11E7D14A1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9E5F6-F15C-44CD-A4FF-FD666524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2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DC6087-29EA-49CB-8FDB-45C85B6684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1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D00-B1CD-41CE-8CCC-0E16A0702E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8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74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5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972B28-6EC5-409E-9626-770F77AFCC2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721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86B9427-3C91-41F9-9949-C03D9D335B0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149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21B048-0878-409B-BD76-AE9361D974E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680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1BC3417-711D-4FE2-B153-2AD0BD1CBE7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505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3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9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9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47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7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2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171DCB-3DAA-4DEB-8DC0-714141EA96E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3490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91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54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16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44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144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575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453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53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D43CC4-5497-4F14-9197-BFED9626AED6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1417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881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992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352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889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646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340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589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0987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10492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7215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6329645-E215-4321-A08E-8A3DBCC6967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7830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7731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90670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0155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35315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2746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743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844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6CF4C08-95FA-4193-BCA9-D9779FFAF1F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312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DA84CDC-0116-42D7-86F6-4B5B6DC0BD0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05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7B62278-68BE-4EB5-8DD2-FD52E0CA4938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950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77BB6-DCD3-4E47-9F7A-0F3C9135AD6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943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12471F4-279A-4326-B792-BE624A6CC59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773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39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A5026-27D5-4F3F-8E37-24ECBCDAC86C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9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7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2022/3/5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67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1810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45" y="1406620"/>
            <a:ext cx="6723529" cy="43845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49030" y="1988279"/>
            <a:ext cx="3929650" cy="32547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3271" y="2619246"/>
            <a:ext cx="3808875" cy="1619508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885" y="532030"/>
            <a:ext cx="6142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>
                    <a:lumMod val="20000"/>
                    <a:lumOff val="80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CHỮ HOA </a:t>
            </a:r>
            <a:r>
              <a:rPr lang="en-US" sz="7200" kern="0" dirty="0">
                <a:solidFill>
                  <a:srgbClr val="FFAB40">
                    <a:lumMod val="20000"/>
                    <a:lumOff val="80000"/>
                  </a:srgbClr>
                </a:solidFill>
                <a:latin typeface="HP001 5 hàng" panose="020B0603050302020204" pitchFamily="34" charset="0"/>
                <a:cs typeface="Arial"/>
                <a:sym typeface="Arial"/>
              </a:rPr>
              <a:t>X</a:t>
            </a:r>
            <a:r>
              <a:rPr lang="en-US" sz="5333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>
                    <a:lumMod val="20000"/>
                    <a:lumOff val="80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68958" y="519186"/>
            <a:ext cx="1598511" cy="156533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/>
        </p:blipFill>
        <p:spPr>
          <a:xfrm>
            <a:off x="7221655" y="4190808"/>
            <a:ext cx="2116084" cy="210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/>
        </p:blipFill>
        <p:spPr>
          <a:xfrm>
            <a:off x="3667469" y="2084521"/>
            <a:ext cx="3071332" cy="43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ao 12 Cánh 24"/>
          <p:cNvSpPr/>
          <p:nvPr/>
        </p:nvSpPr>
        <p:spPr>
          <a:xfrm>
            <a:off x="9133285" y="7094935"/>
            <a:ext cx="228600" cy="178594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Sao 12 Cánh 26"/>
          <p:cNvSpPr/>
          <p:nvPr/>
        </p:nvSpPr>
        <p:spPr>
          <a:xfrm>
            <a:off x="12730163" y="7611666"/>
            <a:ext cx="228600" cy="178594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Sao 12 Cánh 27"/>
          <p:cNvSpPr/>
          <p:nvPr/>
        </p:nvSpPr>
        <p:spPr>
          <a:xfrm>
            <a:off x="13535025" y="8782050"/>
            <a:ext cx="228600" cy="179785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Hộp_Văn_Bản 5"/>
          <p:cNvSpPr txBox="1">
            <a:spLocks noChangeArrowheads="1"/>
          </p:cNvSpPr>
          <p:nvPr/>
        </p:nvSpPr>
        <p:spPr bwMode="auto">
          <a:xfrm>
            <a:off x="504984" y="412438"/>
            <a:ext cx="6193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Đặc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điểm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hoa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X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 Box 156"/>
          <p:cNvSpPr txBox="1">
            <a:spLocks noChangeArrowheads="1"/>
          </p:cNvSpPr>
          <p:nvPr/>
        </p:nvSpPr>
        <p:spPr bwMode="auto">
          <a:xfrm>
            <a:off x="8768268" y="5885908"/>
            <a:ext cx="1661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li</a:t>
            </a:r>
          </a:p>
        </p:txBody>
      </p:sp>
      <p:grpSp>
        <p:nvGrpSpPr>
          <p:cNvPr id="34" name="Group 173"/>
          <p:cNvGrpSpPr>
            <a:grpSpLocks/>
          </p:cNvGrpSpPr>
          <p:nvPr/>
        </p:nvGrpSpPr>
        <p:grpSpPr bwMode="auto">
          <a:xfrm>
            <a:off x="5007769" y="3549254"/>
            <a:ext cx="2544366" cy="462312"/>
            <a:chOff x="1233" y="946"/>
            <a:chExt cx="1407" cy="278"/>
          </a:xfrm>
        </p:grpSpPr>
        <p:sp>
          <p:nvSpPr>
            <p:cNvPr id="17474" name="Line 157"/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75" name="Text Box 158"/>
            <p:cNvSpPr txBox="1">
              <a:spLocks noChangeArrowheads="1"/>
            </p:cNvSpPr>
            <p:nvPr/>
          </p:nvSpPr>
          <p:spPr bwMode="auto">
            <a:xfrm>
              <a:off x="1233" y="946"/>
              <a:ext cx="140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4</a:t>
              </a:r>
            </a:p>
          </p:txBody>
        </p:sp>
      </p:grpSp>
      <p:grpSp>
        <p:nvGrpSpPr>
          <p:cNvPr id="37" name="Group 172"/>
          <p:cNvGrpSpPr>
            <a:grpSpLocks/>
          </p:cNvGrpSpPr>
          <p:nvPr/>
        </p:nvGrpSpPr>
        <p:grpSpPr bwMode="auto">
          <a:xfrm>
            <a:off x="5122069" y="4777984"/>
            <a:ext cx="2571097" cy="460960"/>
            <a:chOff x="1344" y="2508"/>
            <a:chExt cx="1422" cy="310"/>
          </a:xfrm>
        </p:grpSpPr>
        <p:sp>
          <p:nvSpPr>
            <p:cNvPr id="17472" name="Text Box 159"/>
            <p:cNvSpPr txBox="1">
              <a:spLocks noChangeArrowheads="1"/>
            </p:cNvSpPr>
            <p:nvPr/>
          </p:nvSpPr>
          <p:spPr bwMode="auto">
            <a:xfrm>
              <a:off x="1344" y="2508"/>
              <a:ext cx="142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2</a:t>
              </a:r>
            </a:p>
          </p:txBody>
        </p:sp>
        <p:sp>
          <p:nvSpPr>
            <p:cNvPr id="17473" name="Line 164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0" name="Group 171"/>
          <p:cNvGrpSpPr>
            <a:grpSpLocks/>
          </p:cNvGrpSpPr>
          <p:nvPr/>
        </p:nvGrpSpPr>
        <p:grpSpPr bwMode="auto">
          <a:xfrm>
            <a:off x="4986339" y="3050381"/>
            <a:ext cx="2630091" cy="462157"/>
            <a:chOff x="1326" y="2448"/>
            <a:chExt cx="1506" cy="268"/>
          </a:xfrm>
        </p:grpSpPr>
        <p:sp>
          <p:nvSpPr>
            <p:cNvPr id="17470" name="Text Box 161"/>
            <p:cNvSpPr txBox="1">
              <a:spLocks noChangeArrowheads="1"/>
            </p:cNvSpPr>
            <p:nvPr/>
          </p:nvSpPr>
          <p:spPr bwMode="auto">
            <a:xfrm>
              <a:off x="1326" y="2448"/>
              <a:ext cx="150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5</a:t>
              </a:r>
            </a:p>
          </p:txBody>
        </p:sp>
        <p:sp>
          <p:nvSpPr>
            <p:cNvPr id="17471" name="Line 166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3" name="Group 170"/>
          <p:cNvGrpSpPr>
            <a:grpSpLocks/>
          </p:cNvGrpSpPr>
          <p:nvPr/>
        </p:nvGrpSpPr>
        <p:grpSpPr bwMode="auto">
          <a:xfrm>
            <a:off x="5020422" y="4079135"/>
            <a:ext cx="2773742" cy="461941"/>
            <a:chOff x="1412" y="2641"/>
            <a:chExt cx="1534" cy="356"/>
          </a:xfrm>
        </p:grpSpPr>
        <p:sp>
          <p:nvSpPr>
            <p:cNvPr id="17468" name="Text Box 160"/>
            <p:cNvSpPr txBox="1">
              <a:spLocks noChangeArrowheads="1"/>
            </p:cNvSpPr>
            <p:nvPr/>
          </p:nvSpPr>
          <p:spPr bwMode="auto">
            <a:xfrm>
              <a:off x="1412" y="2641"/>
              <a:ext cx="1534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3</a:t>
              </a:r>
            </a:p>
          </p:txBody>
        </p:sp>
        <p:sp>
          <p:nvSpPr>
            <p:cNvPr id="17469" name="Line 167"/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6" name="Group 169"/>
          <p:cNvGrpSpPr>
            <a:grpSpLocks/>
          </p:cNvGrpSpPr>
          <p:nvPr/>
        </p:nvGrpSpPr>
        <p:grpSpPr bwMode="auto">
          <a:xfrm>
            <a:off x="5088733" y="5316143"/>
            <a:ext cx="2516981" cy="461038"/>
            <a:chOff x="1294" y="2783"/>
            <a:chExt cx="1392" cy="325"/>
          </a:xfrm>
        </p:grpSpPr>
        <p:sp>
          <p:nvSpPr>
            <p:cNvPr id="17466" name="Text Box 163"/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1</a:t>
              </a:r>
            </a:p>
          </p:txBody>
        </p:sp>
        <p:sp>
          <p:nvSpPr>
            <p:cNvPr id="17467" name="Line 168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275"/>
          <p:cNvGrpSpPr>
            <a:grpSpLocks/>
          </p:cNvGrpSpPr>
          <p:nvPr/>
        </p:nvGrpSpPr>
        <p:grpSpPr bwMode="auto">
          <a:xfrm>
            <a:off x="5093495" y="2534840"/>
            <a:ext cx="2516981" cy="461402"/>
            <a:chOff x="1440" y="2448"/>
            <a:chExt cx="1392" cy="314"/>
          </a:xfrm>
        </p:grpSpPr>
        <p:sp>
          <p:nvSpPr>
            <p:cNvPr id="17464" name="Text Box 276"/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6</a:t>
              </a:r>
            </a:p>
          </p:txBody>
        </p:sp>
        <p:sp>
          <p:nvSpPr>
            <p:cNvPr id="17465" name="Line 277"/>
            <p:cNvSpPr>
              <a:spLocks noChangeShapeType="1"/>
            </p:cNvSpPr>
            <p:nvPr/>
          </p:nvSpPr>
          <p:spPr bwMode="auto">
            <a:xfrm>
              <a:off x="1488" y="2759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12" y="2195415"/>
            <a:ext cx="3030923" cy="37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0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17170" y="890139"/>
            <a:ext cx="7082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4330" y="2374427"/>
            <a:ext cx="6369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bởi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nét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9460" name="TextBox 35"/>
          <p:cNvSpPr txBox="1">
            <a:spLocks noChangeArrowheads="1"/>
          </p:cNvSpPr>
          <p:nvPr/>
        </p:nvSpPr>
        <p:spPr bwMode="auto">
          <a:xfrm>
            <a:off x="4324350" y="2686050"/>
            <a:ext cx="36004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0061" y="1586518"/>
            <a:ext cx="6211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Cao 5 li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li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9642" y="2986132"/>
            <a:ext cx="691031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 hoa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X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gồm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057579"/>
            <a:ext cx="3600737" cy="45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61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803894" y="225706"/>
            <a:ext cx="3733272" cy="852244"/>
          </a:xfrm>
          <a:prstGeom prst="roundRect">
            <a:avLst/>
          </a:prstGeom>
          <a:solidFill>
            <a:srgbClr val="FFDBB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Hướng dẫn viết chữ X hoa (Tập viết Lớp 2 - Tuần 26)">
            <a:hlinkClick r:id="" action="ppaction://media"/>
            <a:extLst>
              <a:ext uri="{FF2B5EF4-FFF2-40B4-BE49-F238E27FC236}">
                <a16:creationId xmlns:a16="http://schemas.microsoft.com/office/drawing/2014/main" id="{D2306726-182C-4259-973E-A43B0124F25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70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304" y="1200571"/>
            <a:ext cx="7272984" cy="5431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98855D-AC6B-44A7-B518-91B2AD458EC2}"/>
              </a:ext>
            </a:extLst>
          </p:cNvPr>
          <p:cNvSpPr/>
          <p:nvPr/>
        </p:nvSpPr>
        <p:spPr>
          <a:xfrm>
            <a:off x="1458410" y="625033"/>
            <a:ext cx="8970380" cy="58683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93D77D-ECAE-452B-9BC8-3E7CA0DFF46F}"/>
              </a:ext>
            </a:extLst>
          </p:cNvPr>
          <p:cNvSpPr/>
          <p:nvPr/>
        </p:nvSpPr>
        <p:spPr>
          <a:xfrm>
            <a:off x="1585731" y="740781"/>
            <a:ext cx="8692587" cy="564844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B7BB11-7BA6-4559-B3FF-0280BF6297BE}"/>
              </a:ext>
            </a:extLst>
          </p:cNvPr>
          <p:cNvSpPr txBox="1"/>
          <p:nvPr/>
        </p:nvSpPr>
        <p:spPr>
          <a:xfrm>
            <a:off x="4259483" y="-21298"/>
            <a:ext cx="336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309241-90DA-427D-893A-F1B5FB3CB3A2}"/>
              </a:ext>
            </a:extLst>
          </p:cNvPr>
          <p:cNvGrpSpPr/>
          <p:nvPr/>
        </p:nvGrpSpPr>
        <p:grpSpPr>
          <a:xfrm>
            <a:off x="1585731" y="967666"/>
            <a:ext cx="9020538" cy="1411594"/>
            <a:chOff x="1812007" y="1041290"/>
            <a:chExt cx="6655056" cy="12173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108EA4-9174-4208-84DA-9B64E7BBE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32216" b="32972"/>
            <a:stretch/>
          </p:blipFill>
          <p:spPr>
            <a:xfrm>
              <a:off x="1865131" y="1041290"/>
              <a:ext cx="6432260" cy="121732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31418A-FC14-438B-9731-3D04D7DCD3CB}"/>
                </a:ext>
              </a:extLst>
            </p:cNvPr>
            <p:cNvSpPr/>
            <p:nvPr/>
          </p:nvSpPr>
          <p:spPr>
            <a:xfrm>
              <a:off x="1812007" y="1308732"/>
              <a:ext cx="6655056" cy="557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Xuân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ωϙ, 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hàng cây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χ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Ĺn đưŊg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κ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ay áo jƞ</a:t>
              </a:r>
              <a:endParaRPr lang="en-US" sz="36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4E41517-603D-4FE7-BE5B-AAB8F69894AB}"/>
              </a:ext>
            </a:extLst>
          </p:cNvPr>
          <p:cNvSpPr txBox="1"/>
          <p:nvPr/>
        </p:nvSpPr>
        <p:spPr>
          <a:xfrm>
            <a:off x="3036087" y="2771440"/>
            <a:ext cx="6119826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a.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hoa</a:t>
            </a:r>
            <a:r>
              <a:rPr lang="en-US" sz="2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X</a:t>
            </a:r>
            <a:endParaRPr lang="vi-VN" sz="28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</a:rPr>
              <a:t>b.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cao</a:t>
            </a:r>
            <a:r>
              <a:rPr lang="en-US" sz="2800" dirty="0">
                <a:latin typeface="UTM Avo" panose="02040603050506020204" pitchFamily="18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X, h, g, y, b</a:t>
            </a:r>
            <a:endParaRPr lang="vi-VN" sz="28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CE359F9-30B0-49A4-B154-49530B1E0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/>
          <a:stretch/>
        </p:blipFill>
        <p:spPr>
          <a:xfrm>
            <a:off x="0" y="4908430"/>
            <a:ext cx="12192000" cy="19495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5DF5A9-5979-4193-ABD5-2DD4CAC63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9178506" y="1138992"/>
            <a:ext cx="2277373" cy="5719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17B6B7-7D44-43A4-BD3C-3FE558A809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2855342" y="5857336"/>
            <a:ext cx="9336657" cy="10006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6B75A1-A068-4FB4-A7FD-2485C68508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705619" y="252353"/>
            <a:ext cx="2541639" cy="17732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8C697D-9A6E-4258-944F-CE0A557F7B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/>
        </p:blipFill>
        <p:spPr>
          <a:xfrm>
            <a:off x="8294312" y="-370630"/>
            <a:ext cx="2992390" cy="208776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789C190-4E14-46AC-BAE8-6DE0AD48FAEF}"/>
              </a:ext>
            </a:extLst>
          </p:cNvPr>
          <p:cNvSpPr txBox="1"/>
          <p:nvPr/>
        </p:nvSpPr>
        <p:spPr>
          <a:xfrm>
            <a:off x="2213362" y="2266700"/>
            <a:ext cx="7183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Củng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cố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bài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d Script" panose="02000000000000000000" pitchFamily="2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7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theme/theme1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168</Words>
  <Application>Microsoft Office PowerPoint</Application>
  <PresentationFormat>Widescreen</PresentationFormat>
  <Paragraphs>29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Arial</vt:lpstr>
      <vt:lpstr>Arial-Rounded</vt:lpstr>
      <vt:lpstr>Bad Script</vt:lpstr>
      <vt:lpstr>Calibri</vt:lpstr>
      <vt:lpstr>Constantia</vt:lpstr>
      <vt:lpstr>等线</vt:lpstr>
      <vt:lpstr>HP001 4 hàng</vt:lpstr>
      <vt:lpstr>HP001 5 hàng</vt:lpstr>
      <vt:lpstr>Kalam</vt:lpstr>
      <vt:lpstr>Montserrat</vt:lpstr>
      <vt:lpstr>Times New Roman</vt:lpstr>
      <vt:lpstr>UTM Avo</vt:lpstr>
      <vt:lpstr>UTM Cookies</vt:lpstr>
      <vt:lpstr>Wingdings</vt:lpstr>
      <vt:lpstr>字魂59号-创粗黑</vt:lpstr>
      <vt:lpstr>4_Office Theme</vt:lpstr>
      <vt:lpstr>4_Default Design</vt:lpstr>
      <vt:lpstr>1_Default Design</vt:lpstr>
      <vt:lpstr>1_Office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3</cp:revision>
  <dcterms:created xsi:type="dcterms:W3CDTF">2021-08-02T05:12:40Z</dcterms:created>
  <dcterms:modified xsi:type="dcterms:W3CDTF">2022-03-05T15:59:06Z</dcterms:modified>
</cp:coreProperties>
</file>