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95" r:id="rId4"/>
    <p:sldId id="305" r:id="rId5"/>
    <p:sldId id="296" r:id="rId6"/>
    <p:sldId id="258" r:id="rId7"/>
    <p:sldId id="298" r:id="rId8"/>
    <p:sldId id="270" r:id="rId9"/>
    <p:sldId id="307" r:id="rId10"/>
    <p:sldId id="306" r:id="rId11"/>
    <p:sldId id="304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75" d="100"/>
          <a:sy n="75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985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Em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vẽ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trống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572718" y="1129111"/>
            <a:ext cx="8673769" cy="3112011"/>
            <a:chOff x="1759115" y="1256004"/>
            <a:chExt cx="8673769" cy="3112011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2793793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rgbClr val="002060"/>
                  </a:solidFill>
                </a:rPr>
                <a:t>Bút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chì</a:t>
              </a:r>
              <a:r>
                <a:rPr lang="en-US" sz="2400" dirty="0">
                  <a:solidFill>
                    <a:srgbClr val="002060"/>
                  </a:solidFill>
                </a:rPr>
                <a:t>: - </a:t>
              </a:r>
              <a:r>
                <a:rPr lang="en-US" sz="2400" dirty="0" err="1">
                  <a:solidFill>
                    <a:srgbClr val="002060"/>
                  </a:solidFill>
                </a:rPr>
                <a:t>Tẩy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ơi</a:t>
              </a:r>
              <a:r>
                <a:rPr lang="en-US" sz="2400" dirty="0">
                  <a:solidFill>
                    <a:srgbClr val="002060"/>
                  </a:solidFill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</a:rPr>
                <a:t>cậu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giúp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tớ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chút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rgbClr val="002060"/>
                  </a:solidFill>
                </a:rPr>
                <a:t>Tẩy</a:t>
              </a:r>
              <a:r>
                <a:rPr lang="en-US" sz="2400" dirty="0">
                  <a:solidFill>
                    <a:srgbClr val="002060"/>
                  </a:solidFill>
                </a:rPr>
                <a:t>: 	   - </a:t>
              </a:r>
              <a:r>
                <a:rPr lang="en-US" sz="2400" dirty="0" err="1">
                  <a:solidFill>
                    <a:srgbClr val="002060"/>
                  </a:solidFill>
                </a:rPr>
                <a:t>Cậu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muốn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tớ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giúp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gì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nào</a:t>
              </a:r>
              <a:endParaRPr lang="en-US" sz="2400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rgbClr val="002060"/>
                  </a:solidFill>
                </a:rPr>
                <a:t>Bút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chì</a:t>
              </a:r>
              <a:r>
                <a:rPr lang="en-US" sz="2400" dirty="0">
                  <a:solidFill>
                    <a:srgbClr val="002060"/>
                  </a:solidFill>
                </a:rPr>
                <a:t>: - </a:t>
              </a:r>
              <a:r>
                <a:rPr lang="en-US" sz="2400" dirty="0" err="1">
                  <a:solidFill>
                    <a:srgbClr val="002060"/>
                  </a:solidFill>
                </a:rPr>
                <a:t>Tớ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muốn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xóa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hình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vẽ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này</a:t>
              </a:r>
              <a:endParaRPr lang="en-US" sz="2400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rgbClr val="002060"/>
                  </a:solidFill>
                </a:rPr>
                <a:t>Tẩy</a:t>
              </a:r>
              <a:r>
                <a:rPr lang="en-US" sz="2400" dirty="0">
                  <a:solidFill>
                    <a:srgbClr val="002060"/>
                  </a:solidFill>
                </a:rPr>
                <a:t>:       - </a:t>
              </a:r>
              <a:r>
                <a:rPr lang="en-US" sz="2400" dirty="0" err="1">
                  <a:solidFill>
                    <a:srgbClr val="002060"/>
                  </a:solidFill>
                </a:rPr>
                <a:t>Tớ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sẽ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giúp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cậu</a:t>
              </a:r>
              <a:endParaRPr lang="en-US" sz="2400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srgbClr val="002060"/>
                  </a:solidFill>
                </a:rPr>
                <a:t>Bút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chì</a:t>
              </a:r>
              <a:r>
                <a:rPr lang="en-US" sz="2400" dirty="0">
                  <a:solidFill>
                    <a:srgbClr val="002060"/>
                  </a:solidFill>
                </a:rPr>
                <a:t>: - </a:t>
              </a:r>
              <a:r>
                <a:rPr lang="en-US" sz="2400" dirty="0" err="1">
                  <a:solidFill>
                    <a:srgbClr val="002060"/>
                  </a:solidFill>
                </a:rPr>
                <a:t>Cảm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ơn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cậu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242474" y="140676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76050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76050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26369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05925" y="391081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39855" y="1184517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63255" y="1788770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5661" y="2270489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71820" y="2853740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14620" y="3481915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50733" y="2581421"/>
            <a:ext cx="2764301" cy="1407328"/>
            <a:chOff x="9050733" y="2581421"/>
            <a:chExt cx="2764301" cy="1407328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50733" y="2569802"/>
            <a:ext cx="2764301" cy="1391466"/>
            <a:chOff x="9050733" y="2603754"/>
            <a:chExt cx="2764301" cy="1391466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739533"/>
            <a:ext cx="74638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6700" y="1664367"/>
            <a:ext cx="39448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88748" y="392655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9884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46258" y="438953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6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603904" y="3016913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45502" y="2407917"/>
            <a:ext cx="598488" cy="584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  <a14:backgroundMark x1="78115" y1="12421" x2="83227" y2="29684"/>
                        <a14:backgroundMark x1="83227" y1="18737" x2="85144" y2="30105"/>
                        <a14:backgroundMark x1="80671" y1="12000" x2="83546" y2="31789"/>
                        <a14:backgroundMark x1="82907" y1="17474" x2="84824" y2="27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12965" r="17756" b="1991"/>
          <a:stretch/>
        </p:blipFill>
        <p:spPr>
          <a:xfrm>
            <a:off x="268302" y="2537635"/>
            <a:ext cx="2170097" cy="38477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2573393"/>
            <a:ext cx="2379648" cy="3837473"/>
          </a:xfrm>
          <a:prstGeom prst="ellipse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328427" y="1362553"/>
            <a:ext cx="6638187" cy="4040490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0644" y="2191281"/>
            <a:ext cx="535305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,…….</a:t>
            </a: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23794"/>
              </p:ext>
            </p:extLst>
          </p:nvPr>
        </p:nvGraphicFramePr>
        <p:xfrm>
          <a:off x="1096504" y="1726057"/>
          <a:ext cx="646565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tác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07435"/>
              </p:ext>
            </p:extLst>
          </p:nvPr>
        </p:nvGraphicFramePr>
        <p:xfrm>
          <a:off x="990600" y="1860550"/>
          <a:ext cx="10248900" cy="3530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340</Words>
  <Application>Microsoft Office PowerPoint</Application>
  <PresentationFormat>Widescreen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Sinh Chu</cp:lastModifiedBy>
  <cp:revision>301</cp:revision>
  <dcterms:created xsi:type="dcterms:W3CDTF">2021-06-17T09:40:01Z</dcterms:created>
  <dcterms:modified xsi:type="dcterms:W3CDTF">2022-10-16T13:40:51Z</dcterms:modified>
</cp:coreProperties>
</file>