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9"/>
  </p:notesMasterIdLst>
  <p:sldIdLst>
    <p:sldId id="302" r:id="rId3"/>
    <p:sldId id="286" r:id="rId4"/>
    <p:sldId id="306" r:id="rId5"/>
    <p:sldId id="304" r:id="rId6"/>
    <p:sldId id="305" r:id="rId7"/>
    <p:sldId id="301" r:id="rId8"/>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0127" autoAdjust="0"/>
  </p:normalViewPr>
  <p:slideViewPr>
    <p:cSldViewPr>
      <p:cViewPr varScale="1">
        <p:scale>
          <a:sx n="55" d="100"/>
          <a:sy n="55" d="100"/>
        </p:scale>
        <p:origin x="1867" y="53"/>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16/10/2022</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a:t>Click to edit Master title style</a:t>
            </a:r>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a:t>Click to edit Master title style</a:t>
            </a:r>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a:t>Click to edit Master title style</a:t>
            </a:r>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16/10/2022</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16/10/2022</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grpSp>
      <p:grpSp>
        <p:nvGrpSpPr>
          <p:cNvPr id="21" name="Group 20"/>
          <p:cNvGrpSpPr/>
          <p:nvPr/>
        </p:nvGrpSpPr>
        <p:grpSpPr>
          <a:xfrm>
            <a:off x="-919233" y="-948075"/>
            <a:ext cx="3704450" cy="3919876"/>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endParaRPr>
            </a:p>
          </p:txBody>
        </p:sp>
      </p:grpSp>
      <p:sp>
        <p:nvSpPr>
          <p:cNvPr id="33" name="TextBox 32"/>
          <p:cNvSpPr txBox="1"/>
          <p:nvPr/>
        </p:nvSpPr>
        <p:spPr>
          <a:xfrm>
            <a:off x="2000228" y="3853662"/>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iCiel Cadena" panose="02000503000000020004" pitchFamily="2" charset="0"/>
                <a:ea typeface="Arial-Rounded" pitchFamily="34" charset="0"/>
                <a:cs typeface="Arial-Rounded" pitchFamily="34" charset="0"/>
              </a:rPr>
              <a:t>Bài</a:t>
            </a:r>
            <a:endParaRPr lang="en-US" sz="3800" b="1" dirty="0">
              <a:solidFill>
                <a:prstClr val="white"/>
              </a:solidFill>
              <a:latin typeface="iCiel Cadena" panose="02000503000000020004" pitchFamily="2" charset="0"/>
              <a:ea typeface="Arial-Rounded" pitchFamily="34" charset="0"/>
              <a:cs typeface="Arial-Rounded" pitchFamily="34" charset="0"/>
            </a:endParaRPr>
          </a:p>
          <a:p>
            <a:pPr algn="ctr" defTabSz="1097236"/>
            <a:r>
              <a:rPr lang="en-US" sz="5000" b="1" dirty="0">
                <a:solidFill>
                  <a:prstClr val="white"/>
                </a:solidFill>
                <a:latin typeface="iCiel Cadena" panose="02000503000000020004" pitchFamily="2" charset="0"/>
                <a:ea typeface="Arial-Rounded" pitchFamily="34" charset="0"/>
                <a:cs typeface="Times New Roman" pitchFamily="18" charset="0"/>
              </a:rPr>
              <a:t>14</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2" name="TextBox 21"/>
          <p:cNvSpPr txBox="1"/>
          <p:nvPr/>
        </p:nvSpPr>
        <p:spPr>
          <a:xfrm>
            <a:off x="19052" y="317148"/>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Arial Rounded MT Bold" pitchFamily="34" charset="0"/>
                <a:ea typeface="Arial-Rounded" pitchFamily="34" charset="0"/>
                <a:cs typeface="Times New Roman" pitchFamily="18" charset="0"/>
              </a:rPr>
              <a:t>7</a:t>
            </a:r>
          </a:p>
        </p:txBody>
      </p:sp>
      <p:sp>
        <p:nvSpPr>
          <p:cNvPr id="30" name="TextBox 29"/>
          <p:cNvSpPr txBox="1"/>
          <p:nvPr/>
        </p:nvSpPr>
        <p:spPr>
          <a:xfrm>
            <a:off x="2514600" y="860260"/>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Arial-Rounded" pitchFamily="34" charset="0"/>
                <a:ea typeface="Arial-Rounded" pitchFamily="34" charset="0"/>
                <a:cs typeface="Arial-Rounded" pitchFamily="34" charset="0"/>
              </a:rPr>
              <a:t>ĐI HỌC VUI SAO</a:t>
            </a:r>
          </a:p>
        </p:txBody>
      </p:sp>
      <p:sp>
        <p:nvSpPr>
          <p:cNvPr id="31" name="TextBox 30"/>
          <p:cNvSpPr txBox="1"/>
          <p:nvPr/>
        </p:nvSpPr>
        <p:spPr>
          <a:xfrm>
            <a:off x="3962400" y="4185231"/>
            <a:ext cx="7512145" cy="1040190"/>
          </a:xfrm>
          <a:prstGeom prst="rect">
            <a:avLst/>
          </a:prstGeom>
          <a:noFill/>
        </p:spPr>
        <p:txBody>
          <a:bodyPr wrap="square" lIns="146208" tIns="73105" rIns="146208" bIns="73105" rtlCol="0">
            <a:spAutoFit/>
          </a:bodyPr>
          <a:lstStyle/>
          <a:p>
            <a:pPr algn="ctr"/>
            <a:r>
              <a:rPr lang="en-US" sz="5800" b="1" dirty="0">
                <a:solidFill>
                  <a:srgbClr val="0070C0"/>
                </a:solidFill>
                <a:latin typeface="Arial-Rounded" pitchFamily="34" charset="0"/>
                <a:ea typeface="Arial-Rounded" pitchFamily="34" charset="0"/>
                <a:cs typeface="Arial-Rounded" pitchFamily="34" charset="0"/>
              </a:rPr>
              <a:t>EM HỌC VẼ</a:t>
            </a:r>
          </a:p>
        </p:txBody>
      </p:sp>
      <p:sp>
        <p:nvSpPr>
          <p:cNvPr id="34" name="Rectangle 33"/>
          <p:cNvSpPr/>
          <p:nvPr/>
        </p:nvSpPr>
        <p:spPr>
          <a:xfrm>
            <a:off x="5181600" y="5822698"/>
            <a:ext cx="5247106"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463552"/>
            <a:ext cx="11772900" cy="1132523"/>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t>Tìm</a:t>
            </a:r>
            <a:r>
              <a:rPr lang="en-US" sz="3200" dirty="0"/>
              <a:t> </a:t>
            </a:r>
            <a:r>
              <a:rPr lang="en-US" sz="3200" dirty="0" err="1"/>
              <a:t>đọc</a:t>
            </a:r>
            <a:r>
              <a:rPr lang="en-US" sz="3200" dirty="0"/>
              <a:t> </a:t>
            </a:r>
            <a:r>
              <a:rPr lang="en-US" sz="3200" dirty="0" err="1"/>
              <a:t>một</a:t>
            </a:r>
            <a:r>
              <a:rPr lang="en-US" sz="3200" dirty="0"/>
              <a:t> </a:t>
            </a:r>
            <a:r>
              <a:rPr lang="en-US" sz="3200" dirty="0" err="1"/>
              <a:t>câu</a:t>
            </a:r>
            <a:r>
              <a:rPr lang="en-US" sz="3200" dirty="0"/>
              <a:t> </a:t>
            </a:r>
            <a:r>
              <a:rPr lang="en-US" sz="3200" dirty="0" err="1"/>
              <a:t>chuyện</a:t>
            </a:r>
            <a:r>
              <a:rPr lang="en-US" sz="3200" dirty="0"/>
              <a:t> </a:t>
            </a:r>
            <a:r>
              <a:rPr lang="en-US" sz="3200" dirty="0" err="1"/>
              <a:t>về</a:t>
            </a:r>
            <a:r>
              <a:rPr lang="en-US" sz="3200" dirty="0"/>
              <a:t> </a:t>
            </a:r>
            <a:r>
              <a:rPr lang="en-US" sz="3200" dirty="0" err="1"/>
              <a:t>trường</a:t>
            </a:r>
            <a:r>
              <a:rPr lang="en-US" sz="3200" dirty="0"/>
              <a:t> </a:t>
            </a:r>
            <a:r>
              <a:rPr lang="en-US" sz="3200" dirty="0" err="1"/>
              <a:t>học</a:t>
            </a:r>
            <a:r>
              <a:rPr lang="en-US" sz="3200" dirty="0"/>
              <a:t>. Chia </a:t>
            </a:r>
            <a:r>
              <a:rPr lang="en-US" sz="3200" dirty="0" err="1"/>
              <a:t>sẻ</a:t>
            </a:r>
            <a:r>
              <a:rPr lang="en-US" sz="3200" dirty="0"/>
              <a:t> </a:t>
            </a:r>
            <a:r>
              <a:rPr lang="en-US" sz="3200" dirty="0" err="1"/>
              <a:t>thông</a:t>
            </a:r>
            <a:r>
              <a:rPr lang="en-US" sz="3200" dirty="0"/>
              <a:t> tin </a:t>
            </a:r>
            <a:r>
              <a:rPr lang="en-US" sz="3200" dirty="0" err="1"/>
              <a:t>về</a:t>
            </a:r>
            <a:r>
              <a:rPr lang="en-US" sz="3200" dirty="0"/>
              <a:t> </a:t>
            </a:r>
            <a:r>
              <a:rPr lang="en-US" sz="3200" dirty="0" err="1"/>
              <a:t>câu</a:t>
            </a:r>
            <a:r>
              <a:rPr lang="en-US" sz="3200" dirty="0"/>
              <a:t> </a:t>
            </a:r>
            <a:r>
              <a:rPr lang="en-US" sz="3200" dirty="0" err="1"/>
              <a:t>chuyện</a:t>
            </a:r>
            <a:r>
              <a:rPr lang="en-US" sz="3200" dirty="0"/>
              <a:t> </a:t>
            </a:r>
            <a:r>
              <a:rPr lang="en-US" sz="3200" dirty="0" err="1"/>
              <a:t>dựa</a:t>
            </a:r>
            <a:r>
              <a:rPr lang="en-US" sz="3200" dirty="0"/>
              <a:t> </a:t>
            </a:r>
            <a:r>
              <a:rPr lang="en-US" sz="3200" dirty="0" err="1"/>
              <a:t>trên</a:t>
            </a:r>
            <a:r>
              <a:rPr lang="en-US" sz="3200" dirty="0"/>
              <a:t> </a:t>
            </a:r>
            <a:r>
              <a:rPr lang="en-US" sz="3200" dirty="0" err="1"/>
              <a:t>gợi</a:t>
            </a:r>
            <a:r>
              <a:rPr lang="en-US" sz="3200" dirty="0"/>
              <a:t> ý </a:t>
            </a:r>
            <a:r>
              <a:rPr lang="en-US" sz="3200" dirty="0" err="1"/>
              <a:t>sau</a:t>
            </a:r>
            <a:r>
              <a:rPr lang="en-US" sz="3200" dirty="0"/>
              <a:t>:</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533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1</a:t>
            </a: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val="0"/>
              </a:ext>
            </a:extLst>
          </a:blip>
          <a:srcRect l="25696" t="33073" r="24231" b="19011"/>
          <a:stretch/>
        </p:blipFill>
        <p:spPr bwMode="auto">
          <a:xfrm>
            <a:off x="1394903" y="2297686"/>
            <a:ext cx="11194336" cy="602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pic>
        <p:nvPicPr>
          <p:cNvPr id="14" name="图片 41">
            <a:extLst>
              <a:ext uri="{FF2B5EF4-FFF2-40B4-BE49-F238E27FC236}">
                <a16:creationId xmlns:a16="http://schemas.microsoft.com/office/drawing/2014/main" id="{C404B79C-321D-4A2D-AC10-89EBCFCF04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7200" y="1441217"/>
            <a:ext cx="702039" cy="1284667"/>
          </a:xfrm>
          <a:prstGeom prst="rect">
            <a:avLst/>
          </a:prstGeom>
        </p:spPr>
      </p:pic>
      <p:pic>
        <p:nvPicPr>
          <p:cNvPr id="16" name="图片 43">
            <a:extLst>
              <a:ext uri="{FF2B5EF4-FFF2-40B4-BE49-F238E27FC236}">
                <a16:creationId xmlns:a16="http://schemas.microsoft.com/office/drawing/2014/main" id="{0203E267-C0F0-4C4D-B171-ADA7286AE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540" y="1831389"/>
            <a:ext cx="492020" cy="894495"/>
          </a:xfrm>
          <a:prstGeom prst="rect">
            <a:avLst/>
          </a:prstGeom>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6078200" cy="9144000"/>
          </a:xfrm>
          <a:prstGeom prst="rect">
            <a:avLst/>
          </a:prstGeom>
          <a:effectLst>
            <a:outerShdw blurRad="50800" dist="50800" dir="5400000" algn="ctr" rotWithShape="0">
              <a:srgbClr val="000000">
                <a:alpha val="20000"/>
              </a:srgbClr>
            </a:outerShdw>
          </a:effectLst>
        </p:spPr>
      </p:pic>
      <p:sp>
        <p:nvSpPr>
          <p:cNvPr id="6" name="Rounded Rectangle 5"/>
          <p:cNvSpPr/>
          <p:nvPr/>
        </p:nvSpPr>
        <p:spPr>
          <a:xfrm>
            <a:off x="381000" y="1219200"/>
            <a:ext cx="12725400" cy="73152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533400" y="1085463"/>
            <a:ext cx="12420600" cy="7525137"/>
          </a:xfrm>
          <a:prstGeom prst="rect">
            <a:avLst/>
          </a:prstGeom>
        </p:spPr>
        <p:txBody>
          <a:bodyPr wrap="square">
            <a:spAutoFit/>
          </a:bodyPr>
          <a:lstStyle/>
          <a:p>
            <a:pPr algn="ctr">
              <a:lnSpc>
                <a:spcPct val="150000"/>
              </a:lnSpc>
            </a:pPr>
            <a:r>
              <a:rPr lang="vi-VN" sz="3200" b="1" dirty="0">
                <a:solidFill>
                  <a:srgbClr val="FF0000"/>
                </a:solidFill>
                <a:effectLst>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ctr">
              <a:lnSpc>
                <a:spcPct val="150000"/>
              </a:lnSpc>
            </a:pPr>
            <a:r>
              <a:rPr lang="vi-VN"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vi-VN"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Ngô Quân Miện</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8730900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5498" y="2209800"/>
            <a:ext cx="7382502" cy="1641476"/>
          </a:xfrm>
          <a:prstGeom prst="rect">
            <a:avLst/>
          </a:prstGeom>
          <a:noFill/>
        </p:spPr>
        <p:txBody>
          <a:bodyPr wrap="none" lIns="146304" tIns="73152" rIns="146304" bIns="73152">
            <a:prstTxWarp prst="textArchUp">
              <a:avLst>
                <a:gd name="adj" fmla="val 10991983"/>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CÙNG TRAO ĐỔI</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22647"/>
          <a:stretch/>
        </p:blipFill>
        <p:spPr>
          <a:xfrm>
            <a:off x="3132140" y="3429000"/>
            <a:ext cx="7904414" cy="5461739"/>
          </a:xfrm>
          <a:prstGeom prst="rect">
            <a:avLst/>
          </a:prstGeom>
        </p:spPr>
      </p:pic>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1073409" y="4507980"/>
            <a:ext cx="2810735" cy="535689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717463"/>
            <a:ext cx="2698079" cy="6431374"/>
          </a:xfrm>
          <a:prstGeom prst="rect">
            <a:avLst/>
          </a:prstGeom>
        </p:spPr>
      </p:pic>
      <p:sp>
        <p:nvSpPr>
          <p:cNvPr id="9" name="TextBox 8"/>
          <p:cNvSpPr txBox="1"/>
          <p:nvPr/>
        </p:nvSpPr>
        <p:spPr>
          <a:xfrm>
            <a:off x="1485900" y="463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t>Nói</a:t>
            </a:r>
            <a:r>
              <a:rPr lang="en-US" sz="3200" dirty="0"/>
              <a:t> </a:t>
            </a:r>
            <a:r>
              <a:rPr lang="en-US" sz="3200" dirty="0" err="1"/>
              <a:t>về</a:t>
            </a:r>
            <a:r>
              <a:rPr lang="en-US" sz="3200" dirty="0"/>
              <a:t> </a:t>
            </a:r>
            <a:r>
              <a:rPr lang="en-US" sz="3200" dirty="0" err="1"/>
              <a:t>nhân</a:t>
            </a:r>
            <a:r>
              <a:rPr lang="en-US" sz="3200" dirty="0"/>
              <a:t> </a:t>
            </a:r>
            <a:r>
              <a:rPr lang="en-US" sz="3200" dirty="0" err="1"/>
              <a:t>vật</a:t>
            </a:r>
            <a:r>
              <a:rPr lang="en-US" sz="3200" dirty="0"/>
              <a:t> </a:t>
            </a:r>
            <a:r>
              <a:rPr lang="en-US" sz="3200" dirty="0" err="1"/>
              <a:t>em</a:t>
            </a:r>
            <a:r>
              <a:rPr lang="en-US" sz="3200" dirty="0"/>
              <a:t> </a:t>
            </a:r>
            <a:r>
              <a:rPr lang="en-US" sz="3200" dirty="0" err="1"/>
              <a:t>thích</a:t>
            </a:r>
            <a:r>
              <a:rPr lang="en-US" sz="3200" dirty="0"/>
              <a:t> </a:t>
            </a:r>
            <a:r>
              <a:rPr lang="en-US" sz="3200" dirty="0" err="1"/>
              <a:t>trong</a:t>
            </a:r>
            <a:r>
              <a:rPr lang="en-US" sz="3200" dirty="0"/>
              <a:t> </a:t>
            </a:r>
            <a:r>
              <a:rPr lang="en-US" sz="3200" dirty="0" err="1"/>
              <a:t>câu</a:t>
            </a:r>
            <a:r>
              <a:rPr lang="en-US" sz="3200" dirty="0"/>
              <a:t> </a:t>
            </a:r>
            <a:r>
              <a:rPr lang="en-US" sz="3200" dirty="0" err="1"/>
              <a:t>chuyện</a:t>
            </a:r>
            <a:r>
              <a:rPr lang="en-US" sz="3200" dirty="0"/>
              <a:t>.</a:t>
            </a:r>
          </a:p>
        </p:txBody>
      </p:sp>
      <p:sp>
        <p:nvSpPr>
          <p:cNvPr id="10" name="Oval 9"/>
          <p:cNvSpPr/>
          <p:nvPr/>
        </p:nvSpPr>
        <p:spPr>
          <a:xfrm>
            <a:off x="342900" y="304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15030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052909" y="1515734"/>
            <a:ext cx="6114336" cy="849463"/>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8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006936" y="3752854"/>
            <a:ext cx="9537366" cy="2742289"/>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Chuẩn</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cuốn</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sách</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nhất</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447178" y="2462169"/>
            <a:ext cx="9363822" cy="1957431"/>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defTabSz="1096986">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TotalTime>
  <Words>321</Words>
  <Application>Microsoft Office PowerPoint</Application>
  <PresentationFormat>Custom</PresentationFormat>
  <Paragraphs>23</Paragraphs>
  <Slides>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Arial</vt:lpstr>
      <vt:lpstr>Arial Rounded MT Bold</vt:lpstr>
      <vt:lpstr>Arial-Rounded</vt:lpstr>
      <vt:lpstr>Calibri</vt:lpstr>
      <vt:lpstr>Calibri Light</vt:lpstr>
      <vt:lpstr>iCiel Cadena</vt:lpstr>
      <vt:lpstr>iCiel Crocante</vt:lpstr>
      <vt:lpstr>iCiel Mijas</vt:lpstr>
      <vt:lpstr>iCiel Pony</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Sinh Chu</cp:lastModifiedBy>
  <cp:revision>525</cp:revision>
  <dcterms:created xsi:type="dcterms:W3CDTF">2020-12-08T15:48:47Z</dcterms:created>
  <dcterms:modified xsi:type="dcterms:W3CDTF">2022-10-16T13:41:26Z</dcterms:modified>
</cp:coreProperties>
</file>