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91" r:id="rId4"/>
    <p:sldId id="274" r:id="rId5"/>
    <p:sldId id="309" r:id="rId6"/>
    <p:sldId id="310" r:id="rId7"/>
    <p:sldId id="311" r:id="rId8"/>
    <p:sldId id="308" r:id="rId9"/>
    <p:sldId id="271" r:id="rId10"/>
    <p:sldId id="27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8" d="100"/>
          <a:sy n="78" d="100"/>
        </p:scale>
        <p:origin x="91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ngữ bắt đầu bằng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Tìm từ ngữ có tiếng chứa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ghi-ta</a:t>
            </a: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3435938"/>
            <a:ext cx="374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 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ánh vàng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ngõ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xanh.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8415" y="3125643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sao.</a:t>
            </a: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lung linh, nắn nót, cánh diều, lộng gió.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vẽ ông trăng rải ánh vàng, vẽ cánh diều vi vu </a:t>
            </a:r>
          </a:p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nắn nót, lung linh, vi vu,...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45750" cy="967261"/>
            <a:chOff x="3889236" y="207166"/>
            <a:chExt cx="3745750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0793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79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4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5106" y="24503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89475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533" y="313567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9066" y="38048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5384" y="272062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397741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Rē 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Công cha,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ĩa mẹ, ơn thầy.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Có công mài sắt, có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7" y="3001475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34" y="3999592"/>
            <a:ext cx="759871" cy="759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475</Words>
  <Application>Microsoft Office PowerPoint</Application>
  <PresentationFormat>Widescreen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Sinh Chu</cp:lastModifiedBy>
  <cp:revision>144</cp:revision>
  <dcterms:created xsi:type="dcterms:W3CDTF">2021-06-02T14:23:54Z</dcterms:created>
  <dcterms:modified xsi:type="dcterms:W3CDTF">2022-10-16T13:43:03Z</dcterms:modified>
</cp:coreProperties>
</file>