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2" r:id="rId3"/>
    <p:sldId id="286" r:id="rId4"/>
    <p:sldId id="304" r:id="rId5"/>
    <p:sldId id="307" r:id="rId6"/>
    <p:sldId id="308" r:id="rId7"/>
    <p:sldId id="306" r:id="rId8"/>
    <p:sldId id="305" r:id="rId9"/>
    <p:sldId id="301" r:id="rId10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257" autoAdjust="0"/>
  </p:normalViewPr>
  <p:slideViewPr>
    <p:cSldViewPr>
      <p:cViewPr varScale="1">
        <p:scale>
          <a:sx n="52" d="100"/>
          <a:sy n="52" d="100"/>
        </p:scale>
        <p:origin x="2011" y="53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08/11/2022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18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NHỚ CẬU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81600" y="5822698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3001496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ý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8229600" y="3352800"/>
            <a:ext cx="2895600" cy="90788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47894"/>
            <a:ext cx="5905501" cy="2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052691"/>
            <a:ext cx="4863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MỚI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algn="r">
              <a:lnSpc>
                <a:spcPct val="150000"/>
              </a:lnSpc>
            </a:pP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</a:t>
            </a:r>
            <a:endParaRPr lang="en-US" sz="32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9431"/>
            <a:ext cx="4191000" cy="3734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10745"/>
            <a:ext cx="3971925" cy="3971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9299774" y="685800"/>
            <a:ext cx="4492426" cy="1670047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9" y="1595395"/>
            <a:ext cx="1674402" cy="1520903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4" y="684797"/>
            <a:ext cx="871386" cy="1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" t="2484" r="1846" b="2917"/>
          <a:stretch/>
        </p:blipFill>
        <p:spPr>
          <a:xfrm>
            <a:off x="1554762" y="323850"/>
            <a:ext cx="10618187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29800" y="1981200"/>
            <a:ext cx="4625368" cy="76962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76200" y="-76737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161252" y="5498124"/>
            <a:ext cx="3733800" cy="366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6159838"/>
            <a:ext cx="3927494" cy="35175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152400"/>
            <a:ext cx="6858000" cy="1047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BÒ TÌM BẠN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rúc bụi tre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về nghe mát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 ra sông uống nước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bóng mình, ngỡ ai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 chào: - “Kìa anh bạn!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gặp anh ở đây!”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 đang nằm nhìn mây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bò, cười nhoẻn miệng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 bò chợt tan biến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 tưởng bạn đi đâu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 ngoái trước nhìn sau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“Ậm ò” tìm gọi mãi...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  <a:r>
              <a:rPr lang="en-US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lang="vi-VN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563" y="296345"/>
            <a:ext cx="851838" cy="10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92487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29427" r="23060" b="14583"/>
          <a:stretch/>
        </p:blipFill>
        <p:spPr bwMode="auto">
          <a:xfrm>
            <a:off x="1485901" y="1981199"/>
            <a:ext cx="10802678" cy="63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216</Words>
  <Application>Microsoft Office PowerPoint</Application>
  <PresentationFormat>Custom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Sinh Chu</cp:lastModifiedBy>
  <cp:revision>581</cp:revision>
  <dcterms:created xsi:type="dcterms:W3CDTF">2020-12-08T15:48:47Z</dcterms:created>
  <dcterms:modified xsi:type="dcterms:W3CDTF">2022-11-08T07:21:14Z</dcterms:modified>
</cp:coreProperties>
</file>