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78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E0DF-DAF3-48EC-8E8D-F6AFB69FB78E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F80B-ED16-4D2E-BAF9-AE945B778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6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8BFE-8D11-4B93-BF99-72BD30D32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9ABBD-E01B-4643-9E53-AB59F8507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C982-1824-49E1-A541-0FD19E3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8B93-0019-4C4B-9D4B-7980D475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5F03-BEE9-4F7B-BB0C-6B10429E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77A7-F49C-4214-8FFC-767E42E6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587A3-F240-42BA-A281-E66F9C1B1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1EE-EC95-4DEE-A8A8-4CFFE7D3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864BB-1C49-4400-90FD-6A31F533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85D2-9732-4B5C-BDB0-C8F79E6B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33176-F6CB-4913-A71D-53BBE75F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1582B-A6B6-4381-854B-D7EA6A328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20697-BBEB-4754-9211-735718AE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539A-5F10-443F-ACFC-42B1DD99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6B7E-2A3C-49DB-8EDB-587014BA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6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4309-E73B-453F-B8CB-07440CAE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4B78-5017-4004-888E-250D9CDF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D7413-1E6C-41B9-AD7D-07BB7CD0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FB70C-073E-4AC5-87AC-84942FE9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BFE8D-02B2-44F4-9CBD-DC604007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DD45-C0B2-4F94-92BC-F5C99162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7138-C694-4B9A-9111-36EA6218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AD5A8-7190-4B05-B43B-C0EB57FF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CE869-723E-450B-85DF-E100F3A5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59584-3A55-4ED3-8CD2-5B46F49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EACD-AFAE-4083-9D0E-7300FFC4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B54F-EC65-496D-B166-5C812083F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C0C51-1A65-47F0-BF2A-2F3EF5483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4777E-999E-4346-81F8-775FD6F7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A0194-624C-4070-B5A9-6EF297E6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19CE1-DB7E-418D-BC67-D4FCC92E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8503-6BD2-4DE0-8774-30974FA0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F7DA-E38A-40AA-B97D-DE757FDD8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001F5-BB1C-4793-B9DD-22AB1F868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11ADD-4459-4B97-81DE-F3B0DB3F2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71863-3B7C-4F59-836C-DC625D201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79E86-BCE7-4DB4-833C-2849FFE8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6BFD4-39F6-4F33-ADF4-DDAB19E9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ACFE2-D9B0-433D-8631-2DD22BEE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E54F-F44C-432C-8399-5D3E93A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53BBC-7688-4398-AF72-190A2B20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2CA19-2F3D-487C-B402-275E405D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8E989-5A45-4848-9ED1-E243AB85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6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DF7B2-4A59-4993-9117-24DBA2D5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4515B-FF33-48A1-A520-96158F2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C9FB-0C22-4A20-B190-9B15E503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090B-6CFB-42C0-9783-DDA25ED5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C8CAC-5D1E-4B1B-A932-B8A82963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894FD-A6DC-426B-B518-020FEF8F3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56D46-0B1D-464E-A9B9-CC58F7A2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46D74-60F2-4247-9796-E3CC1FCE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5EBC-8E44-4B9A-8B15-7B10DDE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0254-DFDD-492B-9FBF-5D52F125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5CD09-B2D8-4CFA-A85B-969C2BBF9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EBC1E-E266-47B0-96AB-0687DAB6C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FC8B5-F8FF-4311-A88D-3932F94C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0A03A-E02C-4696-B140-0F074DBF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A95B3-0410-47CA-ABDA-1D01F856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03A4D-2926-4178-A444-79E05AEB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32B1F-3AB5-4863-9B27-A2AAE77B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BCAD-3A25-46EF-A808-DC1A5CE88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B8CB9-322D-4CB1-81AC-783421DBB38A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1FBC-AAF9-4922-ACA6-84D2E1B8E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F9AE-5C4B-4ECB-B7E8-2FA50C870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656A-B70A-4AD7-BD0B-44F1296FD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8BDE-C5B6-4EDA-9825-67D405BB6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69186-0379-4343-98E7-0CCBA12A5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655093" y="22740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 là bạn thân của sóc. Hằng ngày, hai bạn rủ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20210" y="786765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 đi học. Một ngày nọ, nhà kiến chuyển sang 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 rừng khác. Sóc và kiến rất buồn. Hai bạn tìm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 gửi thư cho nhau để bày tỏ nỗi nhớ.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5" y="1034415"/>
            <a:ext cx="9892030" cy="36531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9985" y="4517390"/>
            <a:ext cx="1581785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cua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7921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4055" y="457835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kỳ đà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512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kiến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920240" y="525780"/>
            <a:ext cx="513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9315" y="1825625"/>
            <a:ext cx="10586720" cy="28314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8015" y="2666365"/>
            <a:ext cx="100820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3035" y="2788285"/>
            <a:ext cx="83121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hươu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4280" y="3375992"/>
            <a:ext cx="10356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b. Tìm từ ngữ có tiếng chứa en hoặc eng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0" y="1908810"/>
            <a:ext cx="4902835" cy="1621155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/>
        </p:nvGraphicFramePr>
        <p:xfrm>
          <a:off x="3644265" y="3954780"/>
          <a:ext cx="471932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đan 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leng keng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hoa 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xà beng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Sinh Chu</dc:creator>
  <cp:lastModifiedBy>Sinh Chu</cp:lastModifiedBy>
  <cp:revision>1</cp:revision>
  <dcterms:created xsi:type="dcterms:W3CDTF">2022-11-08T02:00:28Z</dcterms:created>
  <dcterms:modified xsi:type="dcterms:W3CDTF">2022-11-08T02:00:28Z</dcterms:modified>
</cp:coreProperties>
</file>