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3" r:id="rId3"/>
    <p:sldId id="284" r:id="rId4"/>
    <p:sldId id="285" r:id="rId5"/>
    <p:sldId id="286" r:id="rId6"/>
    <p:sldId id="334" r:id="rId7"/>
    <p:sldId id="287" r:id="rId8"/>
    <p:sldId id="335" r:id="rId9"/>
    <p:sldId id="288"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2B70D-7DC2-418F-9703-0845D555F75A}" type="datetimeFigureOut">
              <a:rPr lang="en-US" smtClean="0"/>
              <a:t>08/11/2022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768CA-C499-4FCD-8036-E98408844D12}" type="slidenum">
              <a:rPr lang="en-US" smtClean="0"/>
              <a:t>‹#›</a:t>
            </a:fld>
            <a:endParaRPr lang="en-US"/>
          </a:p>
        </p:txBody>
      </p:sp>
    </p:spTree>
    <p:extLst>
      <p:ext uri="{BB962C8B-B14F-4D97-AF65-F5344CB8AC3E}">
        <p14:creationId xmlns:p14="http://schemas.microsoft.com/office/powerpoint/2010/main" val="11489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4</a:t>
            </a:fld>
            <a:endParaRPr lang="en-US"/>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6</a:t>
            </a:fld>
            <a:endParaRPr lang="en-US"/>
          </a:p>
        </p:txBody>
      </p:sp>
    </p:spTree>
    <p:extLst>
      <p:ext uri="{BB962C8B-B14F-4D97-AF65-F5344CB8AC3E}">
        <p14:creationId xmlns:p14="http://schemas.microsoft.com/office/powerpoint/2010/main" val="271213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8</a:t>
            </a:fld>
            <a:endParaRPr lang="en-US"/>
          </a:p>
        </p:txBody>
      </p:sp>
    </p:spTree>
    <p:extLst>
      <p:ext uri="{BB962C8B-B14F-4D97-AF65-F5344CB8AC3E}">
        <p14:creationId xmlns:p14="http://schemas.microsoft.com/office/powerpoint/2010/main" val="354817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96F9-8161-48B9-AFCA-8342A31A2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AD68D-47D9-4F44-9CA4-0486E65B6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6F9ED3-8308-469C-AFA1-910264047DEF}"/>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5" name="Footer Placeholder 4">
            <a:extLst>
              <a:ext uri="{FF2B5EF4-FFF2-40B4-BE49-F238E27FC236}">
                <a16:creationId xmlns:a16="http://schemas.microsoft.com/office/drawing/2014/main" id="{324FF192-AE0E-4B40-A68E-B0300A701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D0976-9F42-43C0-A0BB-5E5A6AD7088F}"/>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296467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8EC9-A856-42CD-B29D-BCE21F8EA2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638BAC-2262-4062-93D3-BC92CB839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BC07D-389A-4BC6-B230-CE097A2D67FE}"/>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5" name="Footer Placeholder 4">
            <a:extLst>
              <a:ext uri="{FF2B5EF4-FFF2-40B4-BE49-F238E27FC236}">
                <a16:creationId xmlns:a16="http://schemas.microsoft.com/office/drawing/2014/main" id="{7270ABF2-9884-4BC1-964E-FABD9F15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C7EFE-F854-4590-8A7D-C4F7EF39741E}"/>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147179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015C5-46CB-4F55-9C2E-5FBCC030A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748C31-E9B5-4530-AF29-3780B3A86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9DDB-25A6-4480-ADC2-287F30E9B404}"/>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5" name="Footer Placeholder 4">
            <a:extLst>
              <a:ext uri="{FF2B5EF4-FFF2-40B4-BE49-F238E27FC236}">
                <a16:creationId xmlns:a16="http://schemas.microsoft.com/office/drawing/2014/main" id="{EAA07FFC-376E-4BD7-BBD1-13A2DC9DE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A5DDB-0AA6-4131-B654-D26A5DECA9CB}"/>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213623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3115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08/11/2022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0898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C8A7-AE20-41FF-9616-12658DB40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E5E68-B5E0-4019-ADF1-C5154F49F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B9B88-A46A-46DD-9ACD-517029399241}"/>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5" name="Footer Placeholder 4">
            <a:extLst>
              <a:ext uri="{FF2B5EF4-FFF2-40B4-BE49-F238E27FC236}">
                <a16:creationId xmlns:a16="http://schemas.microsoft.com/office/drawing/2014/main" id="{4C0AC5B4-80FA-4C3C-9AF0-3277D35F2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5930E-5CBD-4931-A602-038A82E6F4B2}"/>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265316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586E-E083-4403-98A5-AD6A1FE36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D793D2-167C-4A03-919A-79F0CBB97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AAC55C-2C99-4FFB-B558-1D17CF885FC7}"/>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5" name="Footer Placeholder 4">
            <a:extLst>
              <a:ext uri="{FF2B5EF4-FFF2-40B4-BE49-F238E27FC236}">
                <a16:creationId xmlns:a16="http://schemas.microsoft.com/office/drawing/2014/main" id="{CA3E920A-5FCE-4692-8339-0EA09DCA0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C3F1-272E-4E75-9482-843DC489D199}"/>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103077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6A4E-223C-4CDC-BEDB-5526C65EB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8DB3A-4A37-468F-AFC4-71BDEFFEF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F4A70-04D8-4279-8949-6A5B3CCB30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D18008-7D8F-4C20-A28C-8E3E48CE51FF}"/>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6" name="Footer Placeholder 5">
            <a:extLst>
              <a:ext uri="{FF2B5EF4-FFF2-40B4-BE49-F238E27FC236}">
                <a16:creationId xmlns:a16="http://schemas.microsoft.com/office/drawing/2014/main" id="{2544F8BB-F6D7-4A2E-AD1E-9DE3C321F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D8528-9910-4F70-8480-390B76F0130D}"/>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361127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A216-FC88-4DD8-8351-B0878923B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957C4-F6B2-4731-95C3-9092ABB7B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41A80-03E6-4222-9B98-A02BF97B5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3893D6-5552-4130-B9A2-A3A39CFB0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1959F-5226-40A9-B0EB-5DCB74FF44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D10C67-3E1A-4F87-99F6-7A2A02B58C59}"/>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8" name="Footer Placeholder 7">
            <a:extLst>
              <a:ext uri="{FF2B5EF4-FFF2-40B4-BE49-F238E27FC236}">
                <a16:creationId xmlns:a16="http://schemas.microsoft.com/office/drawing/2014/main" id="{3AAECF95-B8CC-4A36-BE4F-A4669C4AA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CA442A-18BF-4120-AFB9-024263BAE786}"/>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35364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AF8D-4B8D-464C-B0C7-AA508C10EF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0366A-7AEA-4C07-8BE6-967E37A125B4}"/>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4" name="Footer Placeholder 3">
            <a:extLst>
              <a:ext uri="{FF2B5EF4-FFF2-40B4-BE49-F238E27FC236}">
                <a16:creationId xmlns:a16="http://schemas.microsoft.com/office/drawing/2014/main" id="{AB74372F-FED5-48D8-94A8-ADF33E198F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0D016-CE79-443C-A11C-4E6BBF0DE6FC}"/>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195550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850AA-ED60-42F4-9C0E-9AC63B5490E9}"/>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3" name="Footer Placeholder 2">
            <a:extLst>
              <a:ext uri="{FF2B5EF4-FFF2-40B4-BE49-F238E27FC236}">
                <a16:creationId xmlns:a16="http://schemas.microsoft.com/office/drawing/2014/main" id="{A3BAC139-EF77-4F69-AE85-1ED18B5DE5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D0842-2D86-4851-9BFF-2973C67C048A}"/>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9532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44F9-53B4-480F-A9B0-374E2AD51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6DCA5-DBB5-4B3E-A668-C27A4C5B1F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B8DC6-235B-42B6-A5F7-9240CCE7F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C05CF-265E-4C44-ADC8-36B04DCD8DA3}"/>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6" name="Footer Placeholder 5">
            <a:extLst>
              <a:ext uri="{FF2B5EF4-FFF2-40B4-BE49-F238E27FC236}">
                <a16:creationId xmlns:a16="http://schemas.microsoft.com/office/drawing/2014/main" id="{15887414-E1A0-482F-AA52-D98518414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B89FF-514E-415B-BA7D-C813E038DAF8}"/>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264060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648B-D8C6-42FB-AE2E-F1BC77A42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428C0-CECB-494D-9269-3CC2728F8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77BC5F-A4E6-4E9E-8389-92231131A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F976D-5A80-4C16-8802-1BA2EF66A207}"/>
              </a:ext>
            </a:extLst>
          </p:cNvPr>
          <p:cNvSpPr>
            <a:spLocks noGrp="1"/>
          </p:cNvSpPr>
          <p:nvPr>
            <p:ph type="dt" sz="half" idx="10"/>
          </p:nvPr>
        </p:nvSpPr>
        <p:spPr/>
        <p:txBody>
          <a:bodyPr/>
          <a:lstStyle/>
          <a:p>
            <a:fld id="{FFE3B942-FE13-4E39-AE50-05A60B69991C}" type="datetimeFigureOut">
              <a:rPr lang="en-US" smtClean="0"/>
              <a:t>08/11/2022</a:t>
            </a:fld>
            <a:endParaRPr lang="en-US"/>
          </a:p>
        </p:txBody>
      </p:sp>
      <p:sp>
        <p:nvSpPr>
          <p:cNvPr id="6" name="Footer Placeholder 5">
            <a:extLst>
              <a:ext uri="{FF2B5EF4-FFF2-40B4-BE49-F238E27FC236}">
                <a16:creationId xmlns:a16="http://schemas.microsoft.com/office/drawing/2014/main" id="{9E126D4B-AEEA-4907-BB02-73858D127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C575F-82D7-4ADA-90D2-E6D2E3F97C5E}"/>
              </a:ext>
            </a:extLst>
          </p:cNvPr>
          <p:cNvSpPr>
            <a:spLocks noGrp="1"/>
          </p:cNvSpPr>
          <p:nvPr>
            <p:ph type="sldNum" sz="quarter" idx="12"/>
          </p:nvPr>
        </p:nvSpPr>
        <p:spPr/>
        <p:txBody>
          <a:bodyPr/>
          <a:lstStyle/>
          <a:p>
            <a:fld id="{3BE4503F-5664-440A-9514-4E41C1EEC3E2}" type="slidenum">
              <a:rPr lang="en-US" smtClean="0"/>
              <a:t>‹#›</a:t>
            </a:fld>
            <a:endParaRPr lang="en-US"/>
          </a:p>
        </p:txBody>
      </p:sp>
    </p:spTree>
    <p:extLst>
      <p:ext uri="{BB962C8B-B14F-4D97-AF65-F5344CB8AC3E}">
        <p14:creationId xmlns:p14="http://schemas.microsoft.com/office/powerpoint/2010/main" val="73887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52569-9EE5-43FF-BEDF-8C415E3AF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36B3A6-5868-4B73-99A5-5042BEC74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09B4E-4B4F-41FC-A506-53AE03C2F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3B942-FE13-4E39-AE50-05A60B69991C}" type="datetimeFigureOut">
              <a:rPr lang="en-US" smtClean="0"/>
              <a:t>08/11/2022</a:t>
            </a:fld>
            <a:endParaRPr lang="en-US"/>
          </a:p>
        </p:txBody>
      </p:sp>
      <p:sp>
        <p:nvSpPr>
          <p:cNvPr id="5" name="Footer Placeholder 4">
            <a:extLst>
              <a:ext uri="{FF2B5EF4-FFF2-40B4-BE49-F238E27FC236}">
                <a16:creationId xmlns:a16="http://schemas.microsoft.com/office/drawing/2014/main" id="{A25FCDA9-A617-4E90-8E74-97389B4B6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E54A3E-E0EC-423E-9EDB-B26577E92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4503F-5664-440A-9514-4E41C1EEC3E2}" type="slidenum">
              <a:rPr lang="en-US" smtClean="0"/>
              <a:t>‹#›</a:t>
            </a:fld>
            <a:endParaRPr lang="en-US"/>
          </a:p>
        </p:txBody>
      </p:sp>
    </p:spTree>
    <p:extLst>
      <p:ext uri="{BB962C8B-B14F-4D97-AF65-F5344CB8AC3E}">
        <p14:creationId xmlns:p14="http://schemas.microsoft.com/office/powerpoint/2010/main" val="36750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1751-4EF2-48ED-A028-A5583B2DE0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E5D948F-9162-4DF2-8415-0D70D4B1425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332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169824" y="2853207"/>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a:t>
            </a:r>
          </a:p>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nghe</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3"/>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Chọn kể 1-2 đoạn của câu chuyện theo tranh</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3"/>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sp>
        <p:nvSpPr>
          <p:cNvPr id="6" name="TextBox 5">
            <a:extLst>
              <a:ext uri="{FF2B5EF4-FFF2-40B4-BE49-F238E27FC236}">
                <a16:creationId xmlns:a16="http://schemas.microsoft.com/office/drawing/2014/main" id="{888E2606-FE39-4AAF-887A-ECA22DE59FC1}"/>
              </a:ext>
            </a:extLst>
          </p:cNvPr>
          <p:cNvSpPr txBox="1"/>
          <p:nvPr/>
        </p:nvSpPr>
        <p:spPr>
          <a:xfrm>
            <a:off x="10984" y="3648710"/>
            <a:ext cx="2299591" cy="582295"/>
          </a:xfrm>
          <a:prstGeom prst="rect">
            <a:avLst/>
          </a:prstGeom>
          <a:solidFill>
            <a:schemeClr val="accent6"/>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Nhóm đôi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1447686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1+#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Kể tiếp đoạn kết của câu chuyện theo ý của em</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2019935" y="2218544"/>
            <a:ext cx="8151495" cy="4714386"/>
          </a:xfrm>
          <a:prstGeom prst="rect">
            <a:avLst/>
          </a:prstGeom>
        </p:spPr>
      </p:pic>
      <p:sp>
        <p:nvSpPr>
          <p:cNvPr id="4" name="Cloud Callout 3"/>
          <p:cNvSpPr/>
          <p:nvPr/>
        </p:nvSpPr>
        <p:spPr>
          <a:xfrm>
            <a:off x="9087485" y="1"/>
            <a:ext cx="3114040" cy="3072984"/>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Em có nhận xét gì về tình cảm của đôi bạn trong câu chuyện?</a:t>
            </a:r>
          </a:p>
        </p:txBody>
      </p:sp>
      <p:sp>
        <p:nvSpPr>
          <p:cNvPr id="5" name="Cloud Callout 4"/>
          <p:cNvSpPr/>
          <p:nvPr/>
        </p:nvSpPr>
        <p:spPr>
          <a:xfrm>
            <a:off x="55945" y="1905947"/>
            <a:ext cx="2746245" cy="2007492"/>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pic>
        <p:nvPicPr>
          <p:cNvPr id="7" name="Content Placeholder 3">
            <a:extLst>
              <a:ext uri="{FF2B5EF4-FFF2-40B4-BE49-F238E27FC236}">
                <a16:creationId xmlns:a16="http://schemas.microsoft.com/office/drawing/2014/main" id="{E1740A01-3524-45F2-9AF2-A84095BB7318}"/>
              </a:ext>
            </a:extLst>
          </p:cNvPr>
          <p:cNvPicPr>
            <a:picLocks noChangeAspect="1"/>
          </p:cNvPicPr>
          <p:nvPr/>
        </p:nvPicPr>
        <p:blipFill>
          <a:blip r:embed="rId4"/>
          <a:stretch>
            <a:fillRect/>
          </a:stretch>
        </p:blipFill>
        <p:spPr>
          <a:xfrm>
            <a:off x="374754" y="351010"/>
            <a:ext cx="8750519" cy="1554938"/>
          </a:xfrm>
          <a:prstGeom prst="rect">
            <a:avLst/>
          </a:prstGeom>
        </p:spPr>
      </p:pic>
    </p:spTree>
    <p:extLst>
      <p:ext uri="{BB962C8B-B14F-4D97-AF65-F5344CB8AC3E}">
        <p14:creationId xmlns:p14="http://schemas.microsoft.com/office/powerpoint/2010/main" val="38271891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Đôi bạn Bê Vàng và Dê Trắng có một tình bạn thật đáng quý. Cả hai đều yêu thương nhau.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Widescreen</PresentationFormat>
  <Paragraphs>21</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Chọn kể 1-2 đoạn của câu chuyện theo tranh</vt:lpstr>
      <vt:lpstr>PowerPoint Presentation</vt:lpstr>
      <vt:lpstr>Kể tiếp đoạn kết của câu chuyện theo ý của 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Sinh Chu</dc:creator>
  <cp:lastModifiedBy>Sinh Chu</cp:lastModifiedBy>
  <cp:revision>1</cp:revision>
  <dcterms:created xsi:type="dcterms:W3CDTF">2022-11-08T01:59:18Z</dcterms:created>
  <dcterms:modified xsi:type="dcterms:W3CDTF">2022-11-08T01:59:18Z</dcterms:modified>
</cp:coreProperties>
</file>