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66" r:id="rId3"/>
    <p:sldId id="263" r:id="rId4"/>
    <p:sldId id="281" r:id="rId5"/>
    <p:sldId id="288" r:id="rId6"/>
    <p:sldId id="293" r:id="rId7"/>
    <p:sldId id="282" r:id="rId8"/>
    <p:sldId id="290" r:id="rId9"/>
    <p:sldId id="283" r:id="rId10"/>
    <p:sldId id="291" r:id="rId11"/>
    <p:sldId id="285" r:id="rId12"/>
    <p:sldId id="289" r:id="rId13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0A5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40" y="77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73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5" y="5645929"/>
            <a:ext cx="461392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4" y="1043373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0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70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20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1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7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2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6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8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1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5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1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5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7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672465" y="1566373"/>
            <a:ext cx="7400615" cy="4807427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6" y="4047630"/>
            <a:ext cx="1726041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7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7" y="5626805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515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C811E0E-D231-4F7D-81EF-88BDAF08AC42}"/>
              </a:ext>
            </a:extLst>
          </p:cNvPr>
          <p:cNvSpPr/>
          <p:nvPr/>
        </p:nvSpPr>
        <p:spPr>
          <a:xfrm flipH="1">
            <a:off x="265509" y="342900"/>
            <a:ext cx="8611791" cy="6173786"/>
          </a:xfrm>
          <a:prstGeom prst="rect">
            <a:avLst/>
          </a:prstGeom>
          <a:noFill/>
          <a:ln>
            <a:solidFill>
              <a:srgbClr val="2B8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Content Placeholder 2"/>
          <p:cNvSpPr txBox="1"/>
          <p:nvPr/>
        </p:nvSpPr>
        <p:spPr>
          <a:xfrm>
            <a:off x="2958271" y="3253178"/>
            <a:ext cx="3259838" cy="926435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altLang="zh-CN" sz="40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CHỮ HOA S</a:t>
            </a:r>
            <a:endParaRPr lang="zh-CN" altLang="en-US" sz="4000" b="1" dirty="0">
              <a:ln w="635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15"/>
          <p:cNvSpPr txBox="1"/>
          <p:nvPr/>
        </p:nvSpPr>
        <p:spPr>
          <a:xfrm>
            <a:off x="877730" y="2608400"/>
            <a:ext cx="7387348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540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TẬP VIẾT - LỚP 2</a:t>
            </a:r>
            <a:endParaRPr lang="zh-CN" altLang="en-US" sz="540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265509" y="464855"/>
            <a:ext cx="8645363" cy="782454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CN" sz="24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indent="0" algn="ctr">
              <a:buNone/>
              <a:defRPr/>
            </a:pPr>
            <a:r>
              <a:rPr lang="en-US" altLang="zh-CN" sz="24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TR</a:t>
            </a:r>
            <a:r>
              <a:rPr lang="vi-VN" altLang="zh-CN" sz="24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ƯỜNG</a:t>
            </a:r>
            <a:r>
              <a:rPr lang="en-US" altLang="zh-CN" sz="24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TIỂU HỌC</a:t>
            </a:r>
            <a:r>
              <a:rPr lang="vi-VN" altLang="zh-CN" sz="24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VIỆT HƯNG</a:t>
            </a:r>
            <a:endParaRPr lang="zh-CN" altLang="en-US" sz="2400" b="1" dirty="0">
              <a:ln w="635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506511"/>
              </p:ext>
            </p:extLst>
          </p:nvPr>
        </p:nvGraphicFramePr>
        <p:xfrm>
          <a:off x="769378" y="376163"/>
          <a:ext cx="7621353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57" y="244729"/>
            <a:ext cx="792897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SuĒ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ảy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ǟŉ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ǟá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 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Ǖ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a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Ά;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đá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. </a:t>
            </a:r>
          </a:p>
        </p:txBody>
      </p:sp>
      <p:sp>
        <p:nvSpPr>
          <p:cNvPr id="19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86" y="2230577"/>
            <a:ext cx="83746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0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786" y="5656619"/>
            <a:ext cx="46574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li.</a:t>
            </a:r>
          </a:p>
        </p:txBody>
      </p:sp>
      <p:sp>
        <p:nvSpPr>
          <p:cNvPr id="21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86" y="2247805"/>
            <a:ext cx="84580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4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588" y="3565652"/>
            <a:ext cx="7284395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ô, a, o, (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róc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rách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vi-VN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</a:t>
            </a:r>
            <a:r>
              <a:rPr lang="vi-VN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</a:p>
        </p:txBody>
      </p:sp>
      <p:sp>
        <p:nvSpPr>
          <p:cNvPr id="25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425" y="3351368"/>
            <a:ext cx="50889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S, h, k, y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6" name="Text Box 1727">
            <a:extLst>
              <a:ext uri="{FF2B5EF4-FFF2-40B4-BE49-F238E27FC236}">
                <a16:creationId xmlns:a16="http://schemas.microsoft.com/office/drawing/2014/main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114" y="4273660"/>
            <a:ext cx="5165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q, đ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li.</a:t>
            </a:r>
          </a:p>
        </p:txBody>
      </p:sp>
      <p:sp>
        <p:nvSpPr>
          <p:cNvPr id="27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883" y="2595199"/>
            <a:ext cx="7305974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None/>
            </a:pP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453" y="2878868"/>
            <a:ext cx="6363099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b="1" dirty="0">
                <a:solidFill>
                  <a:srgbClr val="00206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1786" y="4830186"/>
            <a:ext cx="50889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</a:t>
            </a:r>
          </a:p>
        </p:txBody>
      </p:sp>
    </p:spTree>
    <p:extLst>
      <p:ext uri="{BB962C8B-B14F-4D97-AF65-F5344CB8AC3E}">
        <p14:creationId xmlns:p14="http://schemas.microsoft.com/office/powerpoint/2010/main" val="1365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9" grpId="0"/>
      <p:bldP spid="2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787"/>
          <p:cNvSpPr>
            <a:spLocks noChangeShapeType="1"/>
          </p:cNvSpPr>
          <p:nvPr/>
        </p:nvSpPr>
        <p:spPr bwMode="auto">
          <a:xfrm>
            <a:off x="2486891" y="-2588040"/>
            <a:ext cx="51137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6731728" y="2132935"/>
            <a:ext cx="2060461" cy="186295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6827520" y="148059"/>
            <a:ext cx="1722206" cy="1862956"/>
            <a:chOff x="179882" y="202717"/>
            <a:chExt cx="3326130" cy="3007304"/>
          </a:xfrm>
        </p:grpSpPr>
        <p:grpSp>
          <p:nvGrpSpPr>
            <p:cNvPr id="7" name="Group 6"/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139056"/>
              </p:ext>
            </p:extLst>
          </p:nvPr>
        </p:nvGraphicFramePr>
        <p:xfrm>
          <a:off x="307621" y="4155683"/>
          <a:ext cx="7621353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24249"/>
            <a:ext cx="792897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SuĒ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ảy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ǟŉ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ǟá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 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Ǖ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a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Ά;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đá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. </a:t>
            </a:r>
          </a:p>
        </p:txBody>
      </p:sp>
      <p:grpSp>
        <p:nvGrpSpPr>
          <p:cNvPr id="16" name="Group 1"/>
          <p:cNvGrpSpPr>
            <a:grpSpLocks/>
          </p:cNvGrpSpPr>
          <p:nvPr/>
        </p:nvGrpSpPr>
        <p:grpSpPr bwMode="auto">
          <a:xfrm>
            <a:off x="359318" y="382671"/>
            <a:ext cx="3061449" cy="3811204"/>
            <a:chOff x="0" y="0"/>
            <a:chExt cx="3228" cy="3920"/>
          </a:xfrm>
        </p:grpSpPr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49474" r="63014" b="20477"/>
            <a:stretch>
              <a:fillRect/>
            </a:stretch>
          </p:blipFill>
          <p:spPr bwMode="auto">
            <a:xfrm>
              <a:off x="683" y="12"/>
              <a:ext cx="2381" cy="3263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1"/>
            <p:cNvGrpSpPr>
              <a:grpSpLocks/>
            </p:cNvGrpSpPr>
            <p:nvPr/>
          </p:nvGrpSpPr>
          <p:grpSpPr bwMode="auto">
            <a:xfrm>
              <a:off x="818" y="570"/>
              <a:ext cx="1556" cy="2585"/>
              <a:chOff x="-95424" y="570"/>
              <a:chExt cx="1543406" cy="3437697"/>
            </a:xfrm>
          </p:grpSpPr>
          <p:sp>
            <p:nvSpPr>
              <p:cNvPr id="20" name="Arc 14"/>
              <p:cNvSpPr>
                <a:spLocks/>
              </p:cNvSpPr>
              <p:nvPr/>
            </p:nvSpPr>
            <p:spPr bwMode="auto">
              <a:xfrm rot="14827232" flipH="1">
                <a:off x="-184302" y="3081477"/>
                <a:ext cx="445668" cy="267911"/>
              </a:xfrm>
              <a:custGeom>
                <a:avLst/>
                <a:gdLst>
                  <a:gd name="T0" fmla="*/ 0 w 29524"/>
                  <a:gd name="T1" fmla="*/ 2147483646 h 23801"/>
                  <a:gd name="T2" fmla="*/ 2147483646 w 29524"/>
                  <a:gd name="T3" fmla="*/ 2147483646 h 23801"/>
                  <a:gd name="T4" fmla="*/ 2147483646 w 29524"/>
                  <a:gd name="T5" fmla="*/ 2147483646 h 23801"/>
                  <a:gd name="T6" fmla="*/ 0 60000 65536"/>
                  <a:gd name="T7" fmla="*/ 0 60000 65536"/>
                  <a:gd name="T8" fmla="*/ 0 60000 65536"/>
                  <a:gd name="T9" fmla="*/ 0 w 29524"/>
                  <a:gd name="T10" fmla="*/ 0 h 23801"/>
                  <a:gd name="T11" fmla="*/ 29524 w 29524"/>
                  <a:gd name="T12" fmla="*/ 23801 h 238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524" h="23801" fill="none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</a:path>
                  <a:path w="29524" h="23801" stroke="0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  <a:lnTo>
                      <a:pt x="7924" y="21600"/>
                    </a:lnTo>
                    <a:lnTo>
                      <a:pt x="-1" y="1505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Arc 15"/>
              <p:cNvSpPr>
                <a:spLocks/>
              </p:cNvSpPr>
              <p:nvPr/>
            </p:nvSpPr>
            <p:spPr bwMode="auto">
              <a:xfrm rot="12240936" flipH="1">
                <a:off x="748002" y="2424854"/>
                <a:ext cx="383769" cy="798997"/>
              </a:xfrm>
              <a:custGeom>
                <a:avLst/>
                <a:gdLst>
                  <a:gd name="T0" fmla="*/ 2147483646 w 21142"/>
                  <a:gd name="T1" fmla="*/ 2147483646 h 20119"/>
                  <a:gd name="T2" fmla="*/ 2147483646 w 21142"/>
                  <a:gd name="T3" fmla="*/ 2147483646 h 20119"/>
                  <a:gd name="T4" fmla="*/ 0 w 21142"/>
                  <a:gd name="T5" fmla="*/ 0 h 20119"/>
                  <a:gd name="T6" fmla="*/ 0 60000 65536"/>
                  <a:gd name="T7" fmla="*/ 0 60000 65536"/>
                  <a:gd name="T8" fmla="*/ 0 60000 65536"/>
                  <a:gd name="T9" fmla="*/ 0 w 21142"/>
                  <a:gd name="T10" fmla="*/ 0 h 20119"/>
                  <a:gd name="T11" fmla="*/ 21142 w 21142"/>
                  <a:gd name="T12" fmla="*/ 20119 h 20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42" h="20119" fill="none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</a:path>
                  <a:path w="21142" h="20119" stroke="0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  <a:lnTo>
                      <a:pt x="0" y="0"/>
                    </a:lnTo>
                    <a:lnTo>
                      <a:pt x="21142" y="4424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 Box 16"/>
              <p:cNvSpPr txBox="1">
                <a:spLocks noChangeArrowheads="1"/>
              </p:cNvSpPr>
              <p:nvPr/>
            </p:nvSpPr>
            <p:spPr bwMode="auto">
              <a:xfrm>
                <a:off x="641213" y="570"/>
                <a:ext cx="348652" cy="709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1675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1</a:t>
                </a:r>
                <a:endPara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Arc 18"/>
              <p:cNvSpPr>
                <a:spLocks/>
              </p:cNvSpPr>
              <p:nvPr/>
            </p:nvSpPr>
            <p:spPr bwMode="auto">
              <a:xfrm rot="7536614" flipH="1" flipV="1">
                <a:off x="1034684" y="791860"/>
                <a:ext cx="558682" cy="267914"/>
              </a:xfrm>
              <a:custGeom>
                <a:avLst/>
                <a:gdLst>
                  <a:gd name="T0" fmla="*/ 2147483646 w 21722"/>
                  <a:gd name="T1" fmla="*/ 2147483646 h 21600"/>
                  <a:gd name="T2" fmla="*/ 0 w 21722"/>
                  <a:gd name="T3" fmla="*/ 2147483646 h 21600"/>
                  <a:gd name="T4" fmla="*/ 2147483646 w 2172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2"/>
                  <a:gd name="T10" fmla="*/ 0 h 21600"/>
                  <a:gd name="T11" fmla="*/ 21722 w 2172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2" h="21600" fill="none" extrusionOk="0">
                    <a:moveTo>
                      <a:pt x="21721" y="9075"/>
                    </a:moveTo>
                    <a:cubicBezTo>
                      <a:pt x="18185" y="16712"/>
                      <a:pt x="10536" y="21599"/>
                      <a:pt x="2121" y="21600"/>
                    </a:cubicBezTo>
                    <a:cubicBezTo>
                      <a:pt x="1412" y="21600"/>
                      <a:pt x="704" y="21565"/>
                      <a:pt x="0" y="21495"/>
                    </a:cubicBezTo>
                  </a:path>
                  <a:path w="21722" h="21600" stroke="0" extrusionOk="0">
                    <a:moveTo>
                      <a:pt x="21721" y="9075"/>
                    </a:moveTo>
                    <a:cubicBezTo>
                      <a:pt x="18185" y="16712"/>
                      <a:pt x="10536" y="21599"/>
                      <a:pt x="2121" y="21600"/>
                    </a:cubicBezTo>
                    <a:cubicBezTo>
                      <a:pt x="1412" y="21600"/>
                      <a:pt x="704" y="21565"/>
                      <a:pt x="0" y="21495"/>
                    </a:cubicBezTo>
                    <a:lnTo>
                      <a:pt x="2121" y="0"/>
                    </a:lnTo>
                    <a:lnTo>
                      <a:pt x="21721" y="9075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Arc 19"/>
              <p:cNvSpPr>
                <a:spLocks/>
              </p:cNvSpPr>
              <p:nvPr/>
            </p:nvSpPr>
            <p:spPr bwMode="auto">
              <a:xfrm rot="1587696" flipH="1">
                <a:off x="165921" y="247219"/>
                <a:ext cx="383796" cy="782565"/>
              </a:xfrm>
              <a:custGeom>
                <a:avLst/>
                <a:gdLst>
                  <a:gd name="T0" fmla="*/ 2147483646 w 21569"/>
                  <a:gd name="T1" fmla="*/ 0 h 20036"/>
                  <a:gd name="T2" fmla="*/ 2147483646 w 21569"/>
                  <a:gd name="T3" fmla="*/ 2147483646 h 20036"/>
                  <a:gd name="T4" fmla="*/ 0 w 21569"/>
                  <a:gd name="T5" fmla="*/ 2147483646 h 20036"/>
                  <a:gd name="T6" fmla="*/ 0 60000 65536"/>
                  <a:gd name="T7" fmla="*/ 0 60000 65536"/>
                  <a:gd name="T8" fmla="*/ 0 60000 65536"/>
                  <a:gd name="T9" fmla="*/ 0 w 21569"/>
                  <a:gd name="T10" fmla="*/ 0 h 20036"/>
                  <a:gd name="T11" fmla="*/ 21569 w 21569"/>
                  <a:gd name="T12" fmla="*/ 20036 h 20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9" h="20036" fill="none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</a:path>
                  <a:path w="21569" h="20036" stroke="0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  <a:lnTo>
                      <a:pt x="0" y="20036"/>
                    </a:lnTo>
                    <a:lnTo>
                      <a:pt x="8069" y="-1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9" name="Picture 1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6" t="28386" r="36133" b="32813"/>
            <a:stretch>
              <a:fillRect/>
            </a:stretch>
          </p:blipFill>
          <p:spPr bwMode="auto">
            <a:xfrm>
              <a:off x="0" y="0"/>
              <a:ext cx="3228" cy="3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"/>
          <p:cNvGrpSpPr>
            <a:grpSpLocks/>
          </p:cNvGrpSpPr>
          <p:nvPr/>
        </p:nvGrpSpPr>
        <p:grpSpPr bwMode="auto">
          <a:xfrm>
            <a:off x="3771891" y="2011015"/>
            <a:ext cx="1919441" cy="1865029"/>
            <a:chOff x="4486275" y="2265363"/>
            <a:chExt cx="1455" cy="1649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64694" r="63014" b="20477"/>
            <a:stretch>
              <a:fillRect/>
            </a:stretch>
          </p:blipFill>
          <p:spPr bwMode="auto">
            <a:xfrm>
              <a:off x="4486275" y="2265363"/>
              <a:ext cx="1455" cy="1357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6" t="28386" r="36133" b="32813"/>
            <a:stretch>
              <a:fillRect/>
            </a:stretch>
          </p:blipFill>
          <p:spPr bwMode="auto">
            <a:xfrm>
              <a:off x="4486394" y="2265364"/>
              <a:ext cx="1027" cy="1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Arc 14"/>
            <p:cNvSpPr>
              <a:spLocks/>
            </p:cNvSpPr>
            <p:nvPr/>
          </p:nvSpPr>
          <p:spPr bwMode="auto">
            <a:xfrm rot="14827232" flipH="1">
              <a:off x="4486621" y="2266538"/>
              <a:ext cx="226" cy="178"/>
            </a:xfrm>
            <a:custGeom>
              <a:avLst/>
              <a:gdLst>
                <a:gd name="T0" fmla="*/ 0 w 29524"/>
                <a:gd name="T1" fmla="*/ 120110 h 23801"/>
                <a:gd name="T2" fmla="*/ 125834 w 29524"/>
                <a:gd name="T3" fmla="*/ 120110 h 23801"/>
                <a:gd name="T4" fmla="*/ 125834 w 29524"/>
                <a:gd name="T5" fmla="*/ 120110 h 23801"/>
                <a:gd name="T6" fmla="*/ 0 60000 65536"/>
                <a:gd name="T7" fmla="*/ 0 60000 65536"/>
                <a:gd name="T8" fmla="*/ 0 60000 65536"/>
                <a:gd name="T9" fmla="*/ 0 w 29524"/>
                <a:gd name="T10" fmla="*/ 0 h 23801"/>
                <a:gd name="T11" fmla="*/ 29524 w 29524"/>
                <a:gd name="T12" fmla="*/ 23801 h 23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524" h="23801" fill="none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</a:path>
                <a:path w="29524" h="23801" stroke="0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  <a:lnTo>
                    <a:pt x="7924" y="21600"/>
                  </a:lnTo>
                  <a:lnTo>
                    <a:pt x="-1" y="150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Arc 15"/>
            <p:cNvSpPr>
              <a:spLocks/>
            </p:cNvSpPr>
            <p:nvPr/>
          </p:nvSpPr>
          <p:spPr bwMode="auto">
            <a:xfrm rot="12240936" flipH="1">
              <a:off x="4486956" y="2266324"/>
              <a:ext cx="255" cy="261"/>
            </a:xfrm>
            <a:custGeom>
              <a:avLst/>
              <a:gdLst>
                <a:gd name="T0" fmla="*/ 312405 w 21142"/>
                <a:gd name="T1" fmla="*/ 361408 h 20119"/>
                <a:gd name="T2" fmla="*/ 312405 w 21142"/>
                <a:gd name="T3" fmla="*/ 361408 h 20119"/>
                <a:gd name="T4" fmla="*/ 0 w 21142"/>
                <a:gd name="T5" fmla="*/ 0 h 20119"/>
                <a:gd name="T6" fmla="*/ 0 60000 65536"/>
                <a:gd name="T7" fmla="*/ 0 60000 65536"/>
                <a:gd name="T8" fmla="*/ 0 60000 65536"/>
                <a:gd name="T9" fmla="*/ 0 w 21142"/>
                <a:gd name="T10" fmla="*/ 0 h 20119"/>
                <a:gd name="T11" fmla="*/ 21142 w 21142"/>
                <a:gd name="T12" fmla="*/ 20119 h 20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42" h="20119" fill="none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</a:path>
                <a:path w="21142" h="20119" stroke="0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  <a:lnTo>
                    <a:pt x="0" y="0"/>
                  </a:lnTo>
                  <a:lnTo>
                    <a:pt x="21142" y="4424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4486815" y="2265574"/>
              <a:ext cx="126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1675"/>
                </a:spcBef>
                <a:buFontTx/>
                <a:buNone/>
              </a:pPr>
              <a:r>
                <a:rPr lang="en-US" altLang="en-US" sz="2800" b="1">
                  <a:solidFill>
                    <a:srgbClr val="0000CC"/>
                  </a:solidFill>
                  <a:cs typeface="Times New Roman" panose="02020603050405020304" pitchFamily="18" charset="0"/>
                </a:rPr>
                <a:t>1</a:t>
              </a:r>
              <a:endPara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Arc 18"/>
            <p:cNvSpPr>
              <a:spLocks/>
            </p:cNvSpPr>
            <p:nvPr/>
          </p:nvSpPr>
          <p:spPr bwMode="auto">
            <a:xfrm rot="7536614" flipH="1" flipV="1">
              <a:off x="4487066" y="2265790"/>
              <a:ext cx="226" cy="178"/>
            </a:xfrm>
            <a:custGeom>
              <a:avLst/>
              <a:gdLst>
                <a:gd name="T0" fmla="*/ 232459 w 21722"/>
                <a:gd name="T1" fmla="*/ 145835 h 21600"/>
                <a:gd name="T2" fmla="*/ 0 w 21722"/>
                <a:gd name="T3" fmla="*/ 145835 h 21600"/>
                <a:gd name="T4" fmla="*/ 232459 w 2172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22"/>
                <a:gd name="T10" fmla="*/ 0 h 21600"/>
                <a:gd name="T11" fmla="*/ 21722 w 2172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2" h="21600" fill="none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</a:path>
                <a:path w="21722" h="21600" stroke="0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  <a:lnTo>
                    <a:pt x="2121" y="0"/>
                  </a:lnTo>
                  <a:lnTo>
                    <a:pt x="21721" y="907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Arc 19"/>
            <p:cNvSpPr>
              <a:spLocks/>
            </p:cNvSpPr>
            <p:nvPr/>
          </p:nvSpPr>
          <p:spPr bwMode="auto">
            <a:xfrm rot="1587696" flipH="1">
              <a:off x="4486746" y="2265661"/>
              <a:ext cx="255" cy="256"/>
            </a:xfrm>
            <a:custGeom>
              <a:avLst/>
              <a:gdLst>
                <a:gd name="T0" fmla="*/ 300158 w 21569"/>
                <a:gd name="T1" fmla="*/ 0 h 20036"/>
                <a:gd name="T2" fmla="*/ 300158 w 21569"/>
                <a:gd name="T3" fmla="*/ 350581 h 20036"/>
                <a:gd name="T4" fmla="*/ 0 w 21569"/>
                <a:gd name="T5" fmla="*/ 350581 h 20036"/>
                <a:gd name="T6" fmla="*/ 0 60000 65536"/>
                <a:gd name="T7" fmla="*/ 0 60000 65536"/>
                <a:gd name="T8" fmla="*/ 0 60000 65536"/>
                <a:gd name="T9" fmla="*/ 0 w 21569"/>
                <a:gd name="T10" fmla="*/ 0 h 20036"/>
                <a:gd name="T11" fmla="*/ 21569 w 21569"/>
                <a:gd name="T12" fmla="*/ 20036 h 20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9" h="20036" fill="none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4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107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68" y="4345782"/>
            <a:ext cx="5274942" cy="2107595"/>
          </a:xfrm>
          <a:prstGeom prst="rect">
            <a:avLst/>
          </a:prstGeom>
        </p:spPr>
      </p:pic>
      <p:pic>
        <p:nvPicPr>
          <p:cNvPr id="7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06" y="1720236"/>
            <a:ext cx="1871113" cy="1434021"/>
          </a:xfrm>
          <a:prstGeom prst="rect">
            <a:avLst/>
          </a:prstGeom>
        </p:spPr>
      </p:pic>
      <p:pic>
        <p:nvPicPr>
          <p:cNvPr id="8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684" y="253040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09" y="1720237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98" y="126910"/>
            <a:ext cx="2828825" cy="2168011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350392" y="3809389"/>
            <a:ext cx="5113535" cy="171540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731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t="7461" r="29142" b="15696"/>
          <a:stretch/>
        </p:blipFill>
        <p:spPr>
          <a:xfrm>
            <a:off x="420682" y="257355"/>
            <a:ext cx="7856997" cy="58102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935831" y="617842"/>
            <a:ext cx="6724802" cy="549549"/>
          </a:xfrm>
          <a:prstGeom prst="rect">
            <a:avLst/>
          </a:prstGeom>
          <a:noFill/>
        </p:spPr>
        <p:txBody>
          <a:bodyPr wrap="none" lIns="76809" tIns="38405" rIns="76809" bIns="38405" rtlCol="0">
            <a:spAutoFit/>
          </a:bodyPr>
          <a:lstStyle/>
          <a:p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Thứ</a:t>
            </a:r>
            <a:r>
              <a:rPr lang="en-US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hai</a:t>
            </a:r>
            <a:r>
              <a:rPr lang="en-US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ngày</a:t>
            </a:r>
            <a:r>
              <a:rPr lang="en-US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7</a:t>
            </a:r>
            <a:r>
              <a:rPr lang="en-US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Ǉháng</a:t>
            </a:r>
            <a:r>
              <a:rPr lang="en-US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2</a:t>
            </a:r>
            <a:r>
              <a:rPr lang="en-US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US" sz="3067" b="1" dirty="0" err="1">
                <a:solidFill>
                  <a:prstClr val="white"/>
                </a:solidFill>
                <a:latin typeface="HP001 4 hàng" panose="020B0603050302020204" pitchFamily="34" charset="-93"/>
              </a:rPr>
              <a:t>năm</a:t>
            </a:r>
            <a:r>
              <a:rPr lang="en-US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 202</a:t>
            </a:r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9591" y="1376283"/>
            <a:ext cx="4098904" cy="549549"/>
          </a:xfrm>
          <a:prstGeom prst="rect">
            <a:avLst/>
          </a:prstGeom>
          <a:noFill/>
        </p:spPr>
        <p:txBody>
          <a:bodyPr wrap="square" lIns="76809" tIns="38405" rIns="76809" bIns="38405" rtlCol="0">
            <a:spAutoFit/>
          </a:bodyPr>
          <a:lstStyle/>
          <a:p>
            <a:r>
              <a:rPr lang="en-US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T</a:t>
            </a:r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iếng Việt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760" y="2106250"/>
            <a:ext cx="4817228" cy="549549"/>
          </a:xfrm>
          <a:prstGeom prst="rect">
            <a:avLst/>
          </a:prstGeom>
          <a:noFill/>
        </p:spPr>
        <p:txBody>
          <a:bodyPr wrap="none" lIns="76809" tIns="38405" rIns="76809" bIns="38405" rtlCol="0">
            <a:spAutoFit/>
          </a:bodyPr>
          <a:lstStyle/>
          <a:p>
            <a:pPr lvl="1"/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Viết: Chữ hoa S </a:t>
            </a:r>
            <a:r>
              <a:rPr lang="en-US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(</a:t>
            </a:r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Tiết 3</a:t>
            </a:r>
            <a:r>
              <a:rPr lang="en-US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)</a:t>
            </a:r>
            <a:endParaRPr lang="vi-VN" sz="3067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93236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E6777C3A-1741-4B63-B04E-D9A84BC2BA98}"/>
              </a:ext>
            </a:extLst>
          </p:cNvPr>
          <p:cNvGrpSpPr/>
          <p:nvPr/>
        </p:nvGrpSpPr>
        <p:grpSpPr>
          <a:xfrm>
            <a:off x="625576" y="1696071"/>
            <a:ext cx="8094290" cy="3931970"/>
            <a:chOff x="3548970" y="2374221"/>
            <a:chExt cx="3092555" cy="2065628"/>
          </a:xfrm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B39C3901-99F2-47EB-AD72-3DF5ABB08A78}"/>
                </a:ext>
              </a:extLst>
            </p:cNvPr>
            <p:cNvCxnSpPr>
              <a:cxnSpLocks/>
            </p:cNvCxnSpPr>
            <p:nvPr/>
          </p:nvCxnSpPr>
          <p:spPr>
            <a:xfrm>
              <a:off x="3548970" y="2756090"/>
              <a:ext cx="3092555" cy="0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A4535DE-BEE5-4654-80FA-1953FEBD0AFA}"/>
                </a:ext>
              </a:extLst>
            </p:cNvPr>
            <p:cNvSpPr/>
            <p:nvPr/>
          </p:nvSpPr>
          <p:spPr>
            <a:xfrm>
              <a:off x="3548970" y="2374221"/>
              <a:ext cx="3000415" cy="324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Viết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chữ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hoa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cỡ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vừa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cỡ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nhỏ</a:t>
              </a:r>
              <a:endPara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36C0091-F4BA-4A27-8461-58E7160CA4F1}"/>
                </a:ext>
              </a:extLst>
            </p:cNvPr>
            <p:cNvSpPr/>
            <p:nvPr/>
          </p:nvSpPr>
          <p:spPr>
            <a:xfrm>
              <a:off x="3548970" y="3028735"/>
              <a:ext cx="3092555" cy="6790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Viết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ứng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dụng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ứng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dụng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2600" b="1" i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Suối</a:t>
              </a:r>
              <a:r>
                <a:rPr lang="en-US" altLang="en-US" sz="26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i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chảy</a:t>
              </a:r>
              <a:r>
                <a:rPr lang="en-US" altLang="en-US" sz="26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i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róc</a:t>
              </a:r>
              <a:r>
                <a:rPr lang="en-US" altLang="en-US" sz="26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i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rách</a:t>
              </a:r>
              <a:r>
                <a:rPr lang="en-US" altLang="en-US" sz="26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qua </a:t>
              </a:r>
              <a:r>
                <a:rPr lang="en-US" altLang="en-US" sz="2600" b="1" i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khe</a:t>
              </a:r>
              <a:r>
                <a:rPr lang="en-US" altLang="en-US" sz="26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i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đá</a:t>
              </a:r>
              <a:endPara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C73C218C-8D9C-4C02-B659-C1769BFA5B8F}"/>
                </a:ext>
              </a:extLst>
            </p:cNvPr>
            <p:cNvSpPr/>
            <p:nvPr/>
          </p:nvSpPr>
          <p:spPr>
            <a:xfrm>
              <a:off x="3548970" y="4057283"/>
              <a:ext cx="3000415" cy="324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Rèn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mình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kiên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trì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cẩn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thận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viết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  </a:t>
              </a: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191CD0CA-0FB2-404B-8DF8-8F00CAB8272C}"/>
                </a:ext>
              </a:extLst>
            </p:cNvPr>
            <p:cNvCxnSpPr>
              <a:cxnSpLocks/>
            </p:cNvCxnSpPr>
            <p:nvPr/>
          </p:nvCxnSpPr>
          <p:spPr>
            <a:xfrm>
              <a:off x="3548970" y="3657062"/>
              <a:ext cx="3092555" cy="11823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B77E9E84-4FF4-46C3-86BC-9D5E32546CB0}"/>
                </a:ext>
              </a:extLst>
            </p:cNvPr>
            <p:cNvCxnSpPr>
              <a:cxnSpLocks/>
            </p:cNvCxnSpPr>
            <p:nvPr/>
          </p:nvCxnSpPr>
          <p:spPr>
            <a:xfrm>
              <a:off x="3548970" y="4439849"/>
              <a:ext cx="3092555" cy="0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91EA8936-4393-4542-BEC6-1F0384DA4EEC}"/>
              </a:ext>
            </a:extLst>
          </p:cNvPr>
          <p:cNvCxnSpPr>
            <a:cxnSpLocks/>
          </p:cNvCxnSpPr>
          <p:nvPr/>
        </p:nvCxnSpPr>
        <p:spPr>
          <a:xfrm flipV="1">
            <a:off x="435562" y="1117554"/>
            <a:ext cx="0" cy="5145753"/>
          </a:xfrm>
          <a:prstGeom prst="line">
            <a:avLst/>
          </a:prstGeom>
          <a:ln w="19050">
            <a:solidFill>
              <a:srgbClr val="2B8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28">
            <a:extLst>
              <a:ext uri="{FF2B5EF4-FFF2-40B4-BE49-F238E27FC236}">
                <a16:creationId xmlns:a16="http://schemas.microsoft.com/office/drawing/2014/main" id="{3A4535DE-BEE5-4654-80FA-1953FEBD0AFA}"/>
              </a:ext>
            </a:extLst>
          </p:cNvPr>
          <p:cNvSpPr/>
          <p:nvPr/>
        </p:nvSpPr>
        <p:spPr>
          <a:xfrm>
            <a:off x="2983831" y="258370"/>
            <a:ext cx="4138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4" t="17444" r="22346" b="19398"/>
          <a:stretch/>
        </p:blipFill>
        <p:spPr bwMode="auto">
          <a:xfrm>
            <a:off x="2204185" y="269507"/>
            <a:ext cx="4937760" cy="624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780674" y="1437114"/>
            <a:ext cx="200369" cy="5078956"/>
            <a:chOff x="1042416" y="804672"/>
            <a:chExt cx="210312" cy="436168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384283" y="1017703"/>
            <a:ext cx="4237897" cy="222437"/>
            <a:chOff x="5440680" y="1322832"/>
            <a:chExt cx="3017520" cy="19507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628007" y="3271660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3528660" y="471373"/>
            <a:ext cx="2111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3 ô li</a:t>
            </a:r>
          </a:p>
        </p:txBody>
      </p:sp>
    </p:spTree>
    <p:extLst>
      <p:ext uri="{BB962C8B-B14F-4D97-AF65-F5344CB8AC3E}">
        <p14:creationId xmlns:p14="http://schemas.microsoft.com/office/powerpoint/2010/main" val="333647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t="12331" r="15309" b="13534"/>
          <a:stretch/>
        </p:blipFill>
        <p:spPr bwMode="auto">
          <a:xfrm>
            <a:off x="385011" y="83698"/>
            <a:ext cx="5284269" cy="629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826897" y="1435622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5" name="矩形 29">
            <a:extLst>
              <a:ext uri="{FF2B5EF4-FFF2-40B4-BE49-F238E27FC236}">
                <a16:creationId xmlns:a16="http://schemas.microsoft.com/office/drawing/2014/main" id="{B36C0091-F4BA-4A27-8461-58E7160CA4F1}"/>
              </a:ext>
            </a:extLst>
          </p:cNvPr>
          <p:cNvSpPr/>
          <p:nvPr/>
        </p:nvSpPr>
        <p:spPr>
          <a:xfrm>
            <a:off x="5794342" y="1093902"/>
            <a:ext cx="306036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cong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móc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ngược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nối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liền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vòng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xoắn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ở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móc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lượn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3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1.38889E-6 0.00023 C -0.00226 0.00023 -0.00469 0.00046 -0.00694 0.00092 C -0.01076 0.00185 -0.01232 0.00254 -0.01545 0.00393 C -0.02083 0.00879 -0.0151 0.00439 -0.02708 0.00717 C -0.02864 0.0074 -0.03021 0.00856 -0.03177 0.00926 C -0.03403 0.01018 -0.03646 0.00995 -0.03871 0.01018 C -0.04236 0.01134 -0.0408 0.01134 -0.0434 0.01134 L -0.0434 0.01157 L -0.08368 0.02986 L -0.12014 0.0537 L -0.15035 0.08564 L -0.17292 0.11875 L -0.18993 0.1662 L -0.19531 0.20763 L -0.19305 0.23958 L -0.18368 0.25926 L -0.1658 0.28101 L -0.13403 0.30162 L -0.10382 0.3037 L -0.05347 0.30069 L -0.01545 0.29027 L 0.02483 0.2706 L 0.07518 0.24282 L 0.10938 0.20972 L 0.13802 0.17662 L 0.16129 0.13426 L 0.18143 0.0949 L 0.18681 0.0618 L 0.1875 0.05578 L 0.18524 0.03495 L 0.17899 0.01435 L 0.16736 0.00509 L 0.12865 4.07407E-6 L 0.09306 0.01736 L 0.06979 0.04745 L 0.04028 0.09189 L 0.02101 0.14351 L 0.01163 0.19004 L 0.00695 0.25301 L 0.01007 0.29652 L 0.01163 0.32847 L 0.02101 0.39791 L 0.02327 0.46713 L 0.01632 0.51458 L -0.00625 0.56226 L -0.03403 0.5912 L -0.05417 0.5993 L -0.09305 0.60671 L -0.12708 0.5993 L -0.17135 0.56944 L -0.1868 0.53634 L -0.19601 0.48981 L -0.18993 0.44537 L -0.16667 0.40509 L -0.12639 0.38032 L -0.09305 0.37708 L -0.0566 0.39884 L -0.0441 0.42569 L -0.03559 0.4537 L -0.03802 0.47129 L -0.03958 0.4868 L -0.03871 0.48564 " pathEditMode="relative" rAng="0" ptsTypes="AAAAAAAAAAAAAAAAAAAAAAAAAAAAAAAAAAAAAAAAAAAAAAAAAAAAAAAAAAAAA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3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hoa S 5 l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1625" t="2555" r="17000" b="3001"/>
          <a:stretch/>
        </p:blipFill>
        <p:spPr>
          <a:xfrm>
            <a:off x="1351280" y="0"/>
            <a:ext cx="6685280" cy="578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392933" y="229900"/>
            <a:ext cx="4704903" cy="5857144"/>
            <a:chOff x="0" y="0"/>
            <a:chExt cx="3228" cy="3920"/>
          </a:xfrm>
        </p:grpSpPr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49474" r="63014" b="20477"/>
            <a:stretch>
              <a:fillRect/>
            </a:stretch>
          </p:blipFill>
          <p:spPr bwMode="auto">
            <a:xfrm>
              <a:off x="683" y="12"/>
              <a:ext cx="2381" cy="3263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818" y="570"/>
              <a:ext cx="1556" cy="2585"/>
              <a:chOff x="-95424" y="570"/>
              <a:chExt cx="1543406" cy="3437697"/>
            </a:xfrm>
          </p:grpSpPr>
          <p:sp>
            <p:nvSpPr>
              <p:cNvPr id="9" name="Arc 14"/>
              <p:cNvSpPr>
                <a:spLocks/>
              </p:cNvSpPr>
              <p:nvPr/>
            </p:nvSpPr>
            <p:spPr bwMode="auto">
              <a:xfrm rot="14827232" flipH="1">
                <a:off x="-184302" y="3081477"/>
                <a:ext cx="445668" cy="267911"/>
              </a:xfrm>
              <a:custGeom>
                <a:avLst/>
                <a:gdLst>
                  <a:gd name="T0" fmla="*/ 0 w 29524"/>
                  <a:gd name="T1" fmla="*/ 2147483646 h 23801"/>
                  <a:gd name="T2" fmla="*/ 2147483646 w 29524"/>
                  <a:gd name="T3" fmla="*/ 2147483646 h 23801"/>
                  <a:gd name="T4" fmla="*/ 2147483646 w 29524"/>
                  <a:gd name="T5" fmla="*/ 2147483646 h 23801"/>
                  <a:gd name="T6" fmla="*/ 0 60000 65536"/>
                  <a:gd name="T7" fmla="*/ 0 60000 65536"/>
                  <a:gd name="T8" fmla="*/ 0 60000 65536"/>
                  <a:gd name="T9" fmla="*/ 0 w 29524"/>
                  <a:gd name="T10" fmla="*/ 0 h 23801"/>
                  <a:gd name="T11" fmla="*/ 29524 w 29524"/>
                  <a:gd name="T12" fmla="*/ 23801 h 238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524" h="23801" fill="none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</a:path>
                  <a:path w="29524" h="23801" stroke="0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  <a:lnTo>
                      <a:pt x="7924" y="21600"/>
                    </a:lnTo>
                    <a:lnTo>
                      <a:pt x="-1" y="1505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c 15"/>
              <p:cNvSpPr>
                <a:spLocks/>
              </p:cNvSpPr>
              <p:nvPr/>
            </p:nvSpPr>
            <p:spPr bwMode="auto">
              <a:xfrm rot="12240936" flipH="1">
                <a:off x="748002" y="2424854"/>
                <a:ext cx="383769" cy="798997"/>
              </a:xfrm>
              <a:custGeom>
                <a:avLst/>
                <a:gdLst>
                  <a:gd name="T0" fmla="*/ 2147483646 w 21142"/>
                  <a:gd name="T1" fmla="*/ 2147483646 h 20119"/>
                  <a:gd name="T2" fmla="*/ 2147483646 w 21142"/>
                  <a:gd name="T3" fmla="*/ 2147483646 h 20119"/>
                  <a:gd name="T4" fmla="*/ 0 w 21142"/>
                  <a:gd name="T5" fmla="*/ 0 h 20119"/>
                  <a:gd name="T6" fmla="*/ 0 60000 65536"/>
                  <a:gd name="T7" fmla="*/ 0 60000 65536"/>
                  <a:gd name="T8" fmla="*/ 0 60000 65536"/>
                  <a:gd name="T9" fmla="*/ 0 w 21142"/>
                  <a:gd name="T10" fmla="*/ 0 h 20119"/>
                  <a:gd name="T11" fmla="*/ 21142 w 21142"/>
                  <a:gd name="T12" fmla="*/ 20119 h 20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42" h="20119" fill="none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</a:path>
                  <a:path w="21142" h="20119" stroke="0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  <a:lnTo>
                      <a:pt x="0" y="0"/>
                    </a:lnTo>
                    <a:lnTo>
                      <a:pt x="21142" y="4424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16"/>
              <p:cNvSpPr txBox="1">
                <a:spLocks noChangeArrowheads="1"/>
              </p:cNvSpPr>
              <p:nvPr/>
            </p:nvSpPr>
            <p:spPr bwMode="auto">
              <a:xfrm>
                <a:off x="641213" y="570"/>
                <a:ext cx="348652" cy="709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1675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1</a:t>
                </a:r>
                <a:endPara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c 18"/>
              <p:cNvSpPr>
                <a:spLocks/>
              </p:cNvSpPr>
              <p:nvPr/>
            </p:nvSpPr>
            <p:spPr bwMode="auto">
              <a:xfrm rot="7536614" flipH="1" flipV="1">
                <a:off x="1034684" y="791860"/>
                <a:ext cx="558682" cy="267914"/>
              </a:xfrm>
              <a:custGeom>
                <a:avLst/>
                <a:gdLst>
                  <a:gd name="T0" fmla="*/ 2147483646 w 21722"/>
                  <a:gd name="T1" fmla="*/ 2147483646 h 21600"/>
                  <a:gd name="T2" fmla="*/ 0 w 21722"/>
                  <a:gd name="T3" fmla="*/ 2147483646 h 21600"/>
                  <a:gd name="T4" fmla="*/ 2147483646 w 2172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2"/>
                  <a:gd name="T10" fmla="*/ 0 h 21600"/>
                  <a:gd name="T11" fmla="*/ 21722 w 2172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2" h="21600" fill="none" extrusionOk="0">
                    <a:moveTo>
                      <a:pt x="21721" y="9075"/>
                    </a:moveTo>
                    <a:cubicBezTo>
                      <a:pt x="18185" y="16712"/>
                      <a:pt x="10536" y="21599"/>
                      <a:pt x="2121" y="21600"/>
                    </a:cubicBezTo>
                    <a:cubicBezTo>
                      <a:pt x="1412" y="21600"/>
                      <a:pt x="704" y="21565"/>
                      <a:pt x="0" y="21495"/>
                    </a:cubicBezTo>
                  </a:path>
                  <a:path w="21722" h="21600" stroke="0" extrusionOk="0">
                    <a:moveTo>
                      <a:pt x="21721" y="9075"/>
                    </a:moveTo>
                    <a:cubicBezTo>
                      <a:pt x="18185" y="16712"/>
                      <a:pt x="10536" y="21599"/>
                      <a:pt x="2121" y="21600"/>
                    </a:cubicBezTo>
                    <a:cubicBezTo>
                      <a:pt x="1412" y="21600"/>
                      <a:pt x="704" y="21565"/>
                      <a:pt x="0" y="21495"/>
                    </a:cubicBezTo>
                    <a:lnTo>
                      <a:pt x="2121" y="0"/>
                    </a:lnTo>
                    <a:lnTo>
                      <a:pt x="21721" y="9075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rc 19"/>
              <p:cNvSpPr>
                <a:spLocks/>
              </p:cNvSpPr>
              <p:nvPr/>
            </p:nvSpPr>
            <p:spPr bwMode="auto">
              <a:xfrm rot="1587696" flipH="1">
                <a:off x="165921" y="247219"/>
                <a:ext cx="383796" cy="782565"/>
              </a:xfrm>
              <a:custGeom>
                <a:avLst/>
                <a:gdLst>
                  <a:gd name="T0" fmla="*/ 2147483646 w 21569"/>
                  <a:gd name="T1" fmla="*/ 0 h 20036"/>
                  <a:gd name="T2" fmla="*/ 2147483646 w 21569"/>
                  <a:gd name="T3" fmla="*/ 2147483646 h 20036"/>
                  <a:gd name="T4" fmla="*/ 0 w 21569"/>
                  <a:gd name="T5" fmla="*/ 2147483646 h 20036"/>
                  <a:gd name="T6" fmla="*/ 0 60000 65536"/>
                  <a:gd name="T7" fmla="*/ 0 60000 65536"/>
                  <a:gd name="T8" fmla="*/ 0 60000 65536"/>
                  <a:gd name="T9" fmla="*/ 0 w 21569"/>
                  <a:gd name="T10" fmla="*/ 0 h 20036"/>
                  <a:gd name="T11" fmla="*/ 21569 w 21569"/>
                  <a:gd name="T12" fmla="*/ 20036 h 20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9" h="20036" fill="none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</a:path>
                  <a:path w="21569" h="20036" stroke="0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  <a:lnTo>
                      <a:pt x="0" y="20036"/>
                    </a:lnTo>
                    <a:lnTo>
                      <a:pt x="8069" y="-1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6" t="28386" r="36133" b="32813"/>
            <a:stretch>
              <a:fillRect/>
            </a:stretch>
          </p:blipFill>
          <p:spPr bwMode="auto">
            <a:xfrm>
              <a:off x="0" y="0"/>
              <a:ext cx="3228" cy="3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5401679" y="2743200"/>
            <a:ext cx="2949841" cy="2866219"/>
            <a:chOff x="4486275" y="2265363"/>
            <a:chExt cx="1455" cy="1649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64694" r="63014" b="20477"/>
            <a:stretch>
              <a:fillRect/>
            </a:stretch>
          </p:blipFill>
          <p:spPr bwMode="auto">
            <a:xfrm>
              <a:off x="4486275" y="2265363"/>
              <a:ext cx="1455" cy="1357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6" t="28386" r="36133" b="32813"/>
            <a:stretch>
              <a:fillRect/>
            </a:stretch>
          </p:blipFill>
          <p:spPr bwMode="auto">
            <a:xfrm>
              <a:off x="4486394" y="2265364"/>
              <a:ext cx="1027" cy="1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Arc 14"/>
            <p:cNvSpPr>
              <a:spLocks/>
            </p:cNvSpPr>
            <p:nvPr/>
          </p:nvSpPr>
          <p:spPr bwMode="auto">
            <a:xfrm rot="14827232" flipH="1">
              <a:off x="4486621" y="2266538"/>
              <a:ext cx="226" cy="178"/>
            </a:xfrm>
            <a:custGeom>
              <a:avLst/>
              <a:gdLst>
                <a:gd name="T0" fmla="*/ 0 w 29524"/>
                <a:gd name="T1" fmla="*/ 120110 h 23801"/>
                <a:gd name="T2" fmla="*/ 125834 w 29524"/>
                <a:gd name="T3" fmla="*/ 120110 h 23801"/>
                <a:gd name="T4" fmla="*/ 125834 w 29524"/>
                <a:gd name="T5" fmla="*/ 120110 h 23801"/>
                <a:gd name="T6" fmla="*/ 0 60000 65536"/>
                <a:gd name="T7" fmla="*/ 0 60000 65536"/>
                <a:gd name="T8" fmla="*/ 0 60000 65536"/>
                <a:gd name="T9" fmla="*/ 0 w 29524"/>
                <a:gd name="T10" fmla="*/ 0 h 23801"/>
                <a:gd name="T11" fmla="*/ 29524 w 29524"/>
                <a:gd name="T12" fmla="*/ 23801 h 23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524" h="23801" fill="none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</a:path>
                <a:path w="29524" h="23801" stroke="0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  <a:lnTo>
                    <a:pt x="7924" y="21600"/>
                  </a:lnTo>
                  <a:lnTo>
                    <a:pt x="-1" y="150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Arc 15"/>
            <p:cNvSpPr>
              <a:spLocks/>
            </p:cNvSpPr>
            <p:nvPr/>
          </p:nvSpPr>
          <p:spPr bwMode="auto">
            <a:xfrm rot="12240936" flipH="1">
              <a:off x="4486956" y="2266324"/>
              <a:ext cx="255" cy="261"/>
            </a:xfrm>
            <a:custGeom>
              <a:avLst/>
              <a:gdLst>
                <a:gd name="T0" fmla="*/ 312405 w 21142"/>
                <a:gd name="T1" fmla="*/ 361408 h 20119"/>
                <a:gd name="T2" fmla="*/ 312405 w 21142"/>
                <a:gd name="T3" fmla="*/ 361408 h 20119"/>
                <a:gd name="T4" fmla="*/ 0 w 21142"/>
                <a:gd name="T5" fmla="*/ 0 h 20119"/>
                <a:gd name="T6" fmla="*/ 0 60000 65536"/>
                <a:gd name="T7" fmla="*/ 0 60000 65536"/>
                <a:gd name="T8" fmla="*/ 0 60000 65536"/>
                <a:gd name="T9" fmla="*/ 0 w 21142"/>
                <a:gd name="T10" fmla="*/ 0 h 20119"/>
                <a:gd name="T11" fmla="*/ 21142 w 21142"/>
                <a:gd name="T12" fmla="*/ 20119 h 20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42" h="20119" fill="none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</a:path>
                <a:path w="21142" h="20119" stroke="0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  <a:lnTo>
                    <a:pt x="0" y="0"/>
                  </a:lnTo>
                  <a:lnTo>
                    <a:pt x="21142" y="4424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4486815" y="2265574"/>
              <a:ext cx="126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1675"/>
                </a:spcBef>
                <a:buFontTx/>
                <a:buNone/>
              </a:pPr>
              <a:r>
                <a:rPr lang="en-US" altLang="en-US" sz="2800" b="1">
                  <a:solidFill>
                    <a:srgbClr val="0000CC"/>
                  </a:solidFill>
                  <a:cs typeface="Times New Roman" panose="02020603050405020304" pitchFamily="18" charset="0"/>
                </a:rPr>
                <a:t>1</a:t>
              </a:r>
              <a:endPara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Arc 18"/>
            <p:cNvSpPr>
              <a:spLocks/>
            </p:cNvSpPr>
            <p:nvPr/>
          </p:nvSpPr>
          <p:spPr bwMode="auto">
            <a:xfrm rot="7536614" flipH="1" flipV="1">
              <a:off x="4487066" y="2265790"/>
              <a:ext cx="226" cy="178"/>
            </a:xfrm>
            <a:custGeom>
              <a:avLst/>
              <a:gdLst>
                <a:gd name="T0" fmla="*/ 232459 w 21722"/>
                <a:gd name="T1" fmla="*/ 145835 h 21600"/>
                <a:gd name="T2" fmla="*/ 0 w 21722"/>
                <a:gd name="T3" fmla="*/ 145835 h 21600"/>
                <a:gd name="T4" fmla="*/ 232459 w 2172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22"/>
                <a:gd name="T10" fmla="*/ 0 h 21600"/>
                <a:gd name="T11" fmla="*/ 21722 w 2172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2" h="21600" fill="none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</a:path>
                <a:path w="21722" h="21600" stroke="0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  <a:lnTo>
                    <a:pt x="2121" y="0"/>
                  </a:lnTo>
                  <a:lnTo>
                    <a:pt x="21721" y="907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Arc 19"/>
            <p:cNvSpPr>
              <a:spLocks/>
            </p:cNvSpPr>
            <p:nvPr/>
          </p:nvSpPr>
          <p:spPr bwMode="auto">
            <a:xfrm rot="1587696" flipH="1">
              <a:off x="4486746" y="2265661"/>
              <a:ext cx="255" cy="256"/>
            </a:xfrm>
            <a:custGeom>
              <a:avLst/>
              <a:gdLst>
                <a:gd name="T0" fmla="*/ 300158 w 21569"/>
                <a:gd name="T1" fmla="*/ 0 h 20036"/>
                <a:gd name="T2" fmla="*/ 300158 w 21569"/>
                <a:gd name="T3" fmla="*/ 350581 h 20036"/>
                <a:gd name="T4" fmla="*/ 0 w 21569"/>
                <a:gd name="T5" fmla="*/ 350581 h 20036"/>
                <a:gd name="T6" fmla="*/ 0 60000 65536"/>
                <a:gd name="T7" fmla="*/ 0 60000 65536"/>
                <a:gd name="T8" fmla="*/ 0 60000 65536"/>
                <a:gd name="T9" fmla="*/ 0 w 21569"/>
                <a:gd name="T10" fmla="*/ 0 h 20036"/>
                <a:gd name="T11" fmla="*/ 21569 w 21569"/>
                <a:gd name="T12" fmla="*/ 20036 h 20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9" h="20036" fill="none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201393" y="5237712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S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37619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000" l="10000" r="90000">
                        <a14:foregroundMark x1="17422" y1="40972" x2="15703" y2="50139"/>
                        <a14:foregroundMark x1="32188" y1="17500" x2="33750" y2="7500"/>
                        <a14:foregroundMark x1="33750" y1="5000" x2="38984" y2="12083"/>
                        <a14:foregroundMark x1="68125" y1="8611" x2="68516" y2="40556"/>
                        <a14:foregroundMark x1="25781" y1="15000" x2="26016" y2="51944"/>
                        <a14:foregroundMark x1="19766" y1="45972" x2="24453" y2="48472"/>
                        <a14:foregroundMark x1="73047" y1="86667" x2="73281" y2="88194"/>
                        <a14:foregroundMark x1="77188" y1="81111" x2="77813" y2="8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22" t="12914" r="12094" b="5242"/>
          <a:stretch/>
        </p:blipFill>
        <p:spPr>
          <a:xfrm>
            <a:off x="138224" y="0"/>
            <a:ext cx="8761227" cy="6081823"/>
          </a:xfrm>
          <a:prstGeom prst="rect">
            <a:avLst/>
          </a:prstGeom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1658679" y="3278372"/>
            <a:ext cx="632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0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87690"/>
              </p:ext>
            </p:extLst>
          </p:nvPr>
        </p:nvGraphicFramePr>
        <p:xfrm>
          <a:off x="887616" y="741923"/>
          <a:ext cx="7621353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95" y="610489"/>
            <a:ext cx="792897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SuĒ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ảy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ǟŉ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ǟá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 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Ǖ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a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Ά;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đá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746" y="2563577"/>
            <a:ext cx="4331367" cy="3248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4" y="2869229"/>
            <a:ext cx="3942354" cy="263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363</Words>
  <Application>Microsoft Office PowerPoint</Application>
  <PresentationFormat>On-screen Show (4:3)</PresentationFormat>
  <Paragraphs>55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等线</vt:lpstr>
      <vt:lpstr>等线 Light</vt:lpstr>
      <vt:lpstr>.VnTime</vt:lpstr>
      <vt:lpstr>Arial</vt:lpstr>
      <vt:lpstr>Arial-Rounded</vt:lpstr>
      <vt:lpstr>Calibri</vt:lpstr>
      <vt:lpstr>HP001 4 hàng</vt:lpstr>
      <vt:lpstr>HP001 5 hàng</vt:lpstr>
      <vt:lpstr>iCiel Cadena</vt:lpstr>
      <vt:lpstr>Times New Roman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MY LAPTOP</cp:lastModifiedBy>
  <cp:revision>274</cp:revision>
  <dcterms:created xsi:type="dcterms:W3CDTF">2018-02-23T07:21:57Z</dcterms:created>
  <dcterms:modified xsi:type="dcterms:W3CDTF">2022-02-07T15:06:05Z</dcterms:modified>
</cp:coreProperties>
</file>