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8"/>
  </p:notesMasterIdLst>
  <p:sldIdLst>
    <p:sldId id="409" r:id="rId3"/>
    <p:sldId id="435" r:id="rId4"/>
    <p:sldId id="436" r:id="rId5"/>
    <p:sldId id="472" r:id="rId6"/>
    <p:sldId id="325" r:id="rId7"/>
    <p:sldId id="438" r:id="rId8"/>
    <p:sldId id="437" r:id="rId9"/>
    <p:sldId id="439" r:id="rId10"/>
    <p:sldId id="440" r:id="rId11"/>
    <p:sldId id="441" r:id="rId12"/>
    <p:sldId id="442" r:id="rId13"/>
    <p:sldId id="443" r:id="rId14"/>
    <p:sldId id="448" r:id="rId15"/>
    <p:sldId id="445" r:id="rId16"/>
    <p:sldId id="446" r:id="rId17"/>
    <p:sldId id="400" r:id="rId18"/>
    <p:sldId id="401" r:id="rId19"/>
    <p:sldId id="449" r:id="rId20"/>
    <p:sldId id="450" r:id="rId21"/>
    <p:sldId id="451" r:id="rId22"/>
    <p:sldId id="402" r:id="rId23"/>
    <p:sldId id="473" r:id="rId24"/>
    <p:sldId id="453" r:id="rId25"/>
    <p:sldId id="488" r:id="rId26"/>
    <p:sldId id="489" r:id="rId27"/>
    <p:sldId id="491" r:id="rId28"/>
    <p:sldId id="490" r:id="rId29"/>
    <p:sldId id="492" r:id="rId30"/>
    <p:sldId id="457" r:id="rId31"/>
    <p:sldId id="459" r:id="rId32"/>
    <p:sldId id="479" r:id="rId33"/>
    <p:sldId id="484" r:id="rId34"/>
    <p:sldId id="481" r:id="rId35"/>
    <p:sldId id="482" r:id="rId36"/>
    <p:sldId id="483" r:id="rId37"/>
    <p:sldId id="406" r:id="rId38"/>
    <p:sldId id="471" r:id="rId39"/>
    <p:sldId id="477" r:id="rId40"/>
    <p:sldId id="469" r:id="rId41"/>
    <p:sldId id="474" r:id="rId42"/>
    <p:sldId id="478" r:id="rId43"/>
    <p:sldId id="475" r:id="rId44"/>
    <p:sldId id="476" r:id="rId45"/>
    <p:sldId id="413" r:id="rId46"/>
    <p:sldId id="41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CCFF"/>
    <a:srgbClr val="FFFFCC"/>
    <a:srgbClr val="BFF7D2"/>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8930" autoAdjust="0"/>
  </p:normalViewPr>
  <p:slideViewPr>
    <p:cSldViewPr snapToGrid="0">
      <p:cViewPr>
        <p:scale>
          <a:sx n="67" d="100"/>
          <a:sy n="67" d="100"/>
        </p:scale>
        <p:origin x="-864"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19A48-B57E-49D0-9AAE-0E9ECCAED61B}" type="datetimeFigureOut">
              <a:rPr lang="vi-VN" smtClean="0"/>
              <a:t>25/12/2021</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71BE1-3FFA-4DBB-969D-EDCC8261EDFA}" type="slidenum">
              <a:rPr lang="vi-VN" smtClean="0"/>
              <a:t>‹#›</a:t>
            </a:fld>
            <a:endParaRPr lang="vi-VN"/>
          </a:p>
        </p:txBody>
      </p:sp>
    </p:spTree>
    <p:extLst>
      <p:ext uri="{BB962C8B-B14F-4D97-AF65-F5344CB8AC3E}">
        <p14:creationId xmlns:p14="http://schemas.microsoft.com/office/powerpoint/2010/main" val="99566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ào</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em,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Hôm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nay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smtClean="0">
                <a:effectLst/>
                <a:latin typeface="Times New Roman" panose="02020603050405020304" pitchFamily="18" charset="0"/>
                <a:ea typeface="Arial" panose="020B0604020202020204" pitchFamily="34" charset="0"/>
                <a:cs typeface="Times New Roman" panose="02020603050405020304" pitchFamily="18" charset="0"/>
              </a:rPr>
              <a:t>sẽ</a:t>
            </a:r>
            <a:r>
              <a:rPr lang="en-US" sz="18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dẫn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tiết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tuần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10</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1</a:t>
            </a:fld>
            <a:endParaRPr lang="vi-VN"/>
          </a:p>
        </p:txBody>
      </p:sp>
    </p:spTree>
    <p:extLst>
      <p:ext uri="{BB962C8B-B14F-4D97-AF65-F5344CB8AC3E}">
        <p14:creationId xmlns:p14="http://schemas.microsoft.com/office/powerpoint/2010/main" val="1147148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07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074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074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Vậy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ta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khó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sẽ</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dân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luyện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chú</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ý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âm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vần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viết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bằng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chữ</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đỏ</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hãy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lắng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nghe</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khó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Xin </a:t>
            </a:r>
            <a:r>
              <a:rPr lang="en-US" sz="18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lỗi</a:t>
            </a:r>
            <a:r>
              <a:rPr lang="en-US"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dứt</a:t>
            </a:r>
            <a:r>
              <a:rPr lang="en-US"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lời</a:t>
            </a:r>
            <a:r>
              <a:rPr lang="en-US"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lặng</a:t>
            </a:r>
            <a:r>
              <a:rPr lang="en-US"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lặng</a:t>
            </a:r>
            <a:r>
              <a:rPr lang="en-US"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mím</a:t>
            </a:r>
            <a:r>
              <a:rPr lang="en-US"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chặt</a:t>
            </a:r>
            <a:r>
              <a:rPr lang="en-US"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bùi</a:t>
            </a:r>
            <a:r>
              <a:rPr lang="en-US"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ngùi</a:t>
            </a:r>
            <a:r>
              <a:rPr lang="en-US"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rớm</a:t>
            </a:r>
            <a:r>
              <a:rPr lang="en-US"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lệ</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hãy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16</a:t>
            </a:fld>
            <a:endParaRPr lang="vi-VN"/>
          </a:p>
        </p:txBody>
      </p:sp>
    </p:spTree>
    <p:extLst>
      <p:ext uri="{BB962C8B-B14F-4D97-AF65-F5344CB8AC3E}">
        <p14:creationId xmlns:p14="http://schemas.microsoft.com/office/powerpoint/2010/main" val="107803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dẫn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luyện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khó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bây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giờ</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sẽ</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dẫn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luyện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ngắt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nghỉ</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mình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hay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Giọng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quê</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hương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chia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3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đến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vui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vẻ</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thường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Lúc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đứng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tiền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đến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tôi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muốn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quen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3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phần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còn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17</a:t>
            </a:fld>
            <a:endParaRPr lang="vi-VN"/>
          </a:p>
        </p:txBody>
      </p:sp>
    </p:spTree>
    <p:extLst>
      <p:ext uri="{BB962C8B-B14F-4D97-AF65-F5344CB8AC3E}">
        <p14:creationId xmlns:p14="http://schemas.microsoft.com/office/powerpoint/2010/main" val="288462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07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074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074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chú</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ý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sau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Xin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Tôi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quả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thật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chưa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nhớ</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ra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anh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này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phải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giọng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nhiên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kéo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dài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ở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Còn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3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chú</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ý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Mẹ</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tôi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miền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Trung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qua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tám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năm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rồi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này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sẽ</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giọng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trầm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xúc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nhớ</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nhấn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giọng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ở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rồi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Bây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giờ</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hãy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dùng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bút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chì</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gạch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ngắt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nghỉ</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nghe</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Xin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Tôi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quả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thật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chưa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nhớ</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ra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anh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Mẹ</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tôi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miền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Trung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qua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tám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năm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rồi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hãy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21</a:t>
            </a:fld>
            <a:endParaRPr lang="vi-VN"/>
          </a:p>
        </p:txBody>
      </p:sp>
    </p:spTree>
    <p:extLst>
      <p:ext uri="{BB962C8B-B14F-4D97-AF65-F5344CB8AC3E}">
        <p14:creationId xmlns:p14="http://schemas.microsoft.com/office/powerpoint/2010/main" val="811208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Vậy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ta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xong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bây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giờ</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trò</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mình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tiếp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tục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Giải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đôn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hậu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đôn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hậu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hiền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thật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thà</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23</a:t>
            </a:fld>
            <a:endParaRPr lang="vi-VN"/>
          </a:p>
        </p:txBody>
      </p:sp>
    </p:spTree>
    <p:extLst>
      <p:ext uri="{BB962C8B-B14F-4D97-AF65-F5344CB8AC3E}">
        <p14:creationId xmlns:p14="http://schemas.microsoft.com/office/powerpoint/2010/main" val="195073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Vậy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ta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xong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bây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giờ</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trò</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mình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tiếp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tục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Giải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đôn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hậu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đôn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hậu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hiền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thật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thà</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24</a:t>
            </a:fld>
            <a:endParaRPr lang="vi-VN"/>
          </a:p>
        </p:txBody>
      </p:sp>
    </p:spTree>
    <p:extLst>
      <p:ext uri="{BB962C8B-B14F-4D97-AF65-F5344CB8AC3E}">
        <p14:creationId xmlns:p14="http://schemas.microsoft.com/office/powerpoint/2010/main" val="1950738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Vậy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ta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xong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bây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giờ</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trò</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mình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tiếp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tục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Giải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đôn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hậu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đôn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hậu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hiền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thật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thà</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25</a:t>
            </a:fld>
            <a:endParaRPr lang="vi-VN"/>
          </a:p>
        </p:txBody>
      </p:sp>
    </p:spTree>
    <p:extLst>
      <p:ext uri="{BB962C8B-B14F-4D97-AF65-F5344CB8AC3E}">
        <p14:creationId xmlns:p14="http://schemas.microsoft.com/office/powerpoint/2010/main" val="1950738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Vậy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ta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xong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bây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giờ</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trò</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mình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tiếp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tục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Giải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đôn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hậu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đôn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hậu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hiền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thật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thà</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26</a:t>
            </a:fld>
            <a:endParaRPr lang="vi-VN"/>
          </a:p>
        </p:txBody>
      </p:sp>
    </p:spTree>
    <p:extLst>
      <p:ext uri="{BB962C8B-B14F-4D97-AF65-F5344CB8AC3E}">
        <p14:creationId xmlns:p14="http://schemas.microsoft.com/office/powerpoint/2010/main" val="1950738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Vậy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ta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xong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bây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giờ</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trò</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mình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tiếp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tục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Giải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đôn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hậu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đôn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hậu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hiền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thật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thà</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27</a:t>
            </a:fld>
            <a:endParaRPr lang="vi-VN"/>
          </a:p>
        </p:txBody>
      </p:sp>
    </p:spTree>
    <p:extLst>
      <p:ext uri="{BB962C8B-B14F-4D97-AF65-F5344CB8AC3E}">
        <p14:creationId xmlns:p14="http://schemas.microsoft.com/office/powerpoint/2010/main" val="1950738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Vậy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ta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xong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bây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giờ</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trò</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mình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tiếp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tục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2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Giải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đôn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hậu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đôn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hậu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hiền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thật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thà</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28</a:t>
            </a:fld>
            <a:endParaRPr lang="vi-VN"/>
          </a:p>
        </p:txBody>
      </p:sp>
    </p:spTree>
    <p:extLst>
      <p:ext uri="{BB962C8B-B14F-4D97-AF65-F5344CB8AC3E}">
        <p14:creationId xmlns:p14="http://schemas.microsoft.com/office/powerpoint/2010/main" val="1950738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07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07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Qua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phần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ta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nội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dung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chính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gắn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thiết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chuyện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quê</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hương,với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thân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qua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giọng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nói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quê</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hương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thân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quen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36</a:t>
            </a:fld>
            <a:endParaRPr lang="vi-VN"/>
          </a:p>
        </p:txBody>
      </p:sp>
    </p:spTree>
    <p:extLst>
      <p:ext uri="{BB962C8B-B14F-4D97-AF65-F5344CB8AC3E}">
        <p14:creationId xmlns:p14="http://schemas.microsoft.com/office/powerpoint/2010/main" val="1286178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07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0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rõ</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điều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này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hôm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nay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sẽ</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Giọng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quê</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hương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Thanh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Tịnh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hãy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mở</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sang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trang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76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dõi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5</a:t>
            </a:fld>
            <a:endParaRPr lang="vi-VN"/>
          </a:p>
        </p:txBody>
      </p:sp>
    </p:spTree>
    <p:extLst>
      <p:ext uri="{BB962C8B-B14F-4D97-AF65-F5344CB8AC3E}">
        <p14:creationId xmlns:p14="http://schemas.microsoft.com/office/powerpoint/2010/main" val="3490881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Tiết</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chúng</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ta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đến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đây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kết</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thúc</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cố</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gắng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luyện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nhiều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chào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Cô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chúc</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em luôn chăm ngoan,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tốt</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45</a:t>
            </a:fld>
            <a:endParaRPr lang="vi-VN"/>
          </a:p>
        </p:txBody>
      </p:sp>
    </p:spTree>
    <p:extLst>
      <p:ext uri="{BB962C8B-B14F-4D97-AF65-F5344CB8AC3E}">
        <p14:creationId xmlns:p14="http://schemas.microsoft.com/office/powerpoint/2010/main" val="377261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512035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83969"/>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文本占位符 8397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292"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368E9ED-117D-4E8F-88C6-CE9825AA2308}" type="slidenum">
              <a:rPr lang="en-US" altLang="zh-CN" sz="1200" smtClean="0">
                <a:cs typeface="等线"/>
              </a:rPr>
              <a:pPr/>
              <a:t>8</a:t>
            </a:fld>
            <a:endParaRPr lang="zh-CN" altLang="en-US" sz="1200">
              <a:cs typeface="等线"/>
            </a:endParaRPr>
          </a:p>
        </p:txBody>
      </p:sp>
    </p:spTree>
    <p:extLst>
      <p:ext uri="{BB962C8B-B14F-4D97-AF65-F5344CB8AC3E}">
        <p14:creationId xmlns:p14="http://schemas.microsoft.com/office/powerpoint/2010/main" val="1343852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83969"/>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文本占位符 8397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292"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368E9ED-117D-4E8F-88C6-CE9825AA2308}" type="slidenum">
              <a:rPr lang="en-US" altLang="zh-CN" sz="1200" smtClean="0">
                <a:cs typeface="等线"/>
              </a:rPr>
              <a:pPr/>
              <a:t>10</a:t>
            </a:fld>
            <a:endParaRPr lang="zh-CN" altLang="en-US" sz="1200">
              <a:cs typeface="等线"/>
            </a:endParaRPr>
          </a:p>
        </p:txBody>
      </p:sp>
    </p:spTree>
    <p:extLst>
      <p:ext uri="{BB962C8B-B14F-4D97-AF65-F5344CB8AC3E}">
        <p14:creationId xmlns:p14="http://schemas.microsoft.com/office/powerpoint/2010/main" val="401852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nghe</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toàn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lần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11</a:t>
            </a:fld>
            <a:endParaRPr lang="vi-VN"/>
          </a:p>
        </p:txBody>
      </p:sp>
    </p:spTree>
    <p:extLst>
      <p:ext uri="{BB962C8B-B14F-4D97-AF65-F5344CB8AC3E}">
        <p14:creationId xmlns:p14="http://schemas.microsoft.com/office/powerpoint/2010/main" val="395019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 xmlns:a16="http://schemas.microsoft.com/office/drawing/2014/main" id="{2F0C1BAA-8221-4A5B-BD11-7BB211763A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E3137BE7-0174-41C5-9DAF-8DDD2DDA8E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248F5C42-FAA3-4AD6-AEA5-429868B2170D}"/>
              </a:ext>
            </a:extLst>
          </p:cNvPr>
          <p:cNvSpPr>
            <a:spLocks noGrp="1" noChangeArrowheads="1"/>
          </p:cNvSpPr>
          <p:nvPr>
            <p:ph type="sldNum" sz="quarter" idx="12"/>
          </p:nvPr>
        </p:nvSpPr>
        <p:spPr>
          <a:ln/>
        </p:spPr>
        <p:txBody>
          <a:bodyPr/>
          <a:lstStyle>
            <a:lvl1pPr>
              <a:defRPr/>
            </a:lvl1pPr>
          </a:lstStyle>
          <a:p>
            <a:pPr>
              <a:defRPr/>
            </a:pPr>
            <a:fld id="{95EF8043-04AD-4BA4-ADF0-889462D1523F}" type="slidenum">
              <a:rPr lang="en-US" altLang="en-US"/>
              <a:pPr>
                <a:defRPr/>
              </a:pPr>
              <a:t>‹#›</a:t>
            </a:fld>
            <a:endParaRPr lang="en-US" altLang="en-US"/>
          </a:p>
        </p:txBody>
      </p:sp>
    </p:spTree>
    <p:extLst>
      <p:ext uri="{BB962C8B-B14F-4D97-AF65-F5344CB8AC3E}">
        <p14:creationId xmlns:p14="http://schemas.microsoft.com/office/powerpoint/2010/main" val="2743911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F616C646-EE1F-405E-A17D-966473A4D7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034CE1C1-31B5-42B6-867C-A1D89F89BF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9DB5877B-3637-4C5A-83EB-09FF60F70CFD}"/>
              </a:ext>
            </a:extLst>
          </p:cNvPr>
          <p:cNvSpPr>
            <a:spLocks noGrp="1" noChangeArrowheads="1"/>
          </p:cNvSpPr>
          <p:nvPr>
            <p:ph type="sldNum" sz="quarter" idx="12"/>
          </p:nvPr>
        </p:nvSpPr>
        <p:spPr>
          <a:ln/>
        </p:spPr>
        <p:txBody>
          <a:bodyPr/>
          <a:lstStyle>
            <a:lvl1pPr>
              <a:defRPr/>
            </a:lvl1pPr>
          </a:lstStyle>
          <a:p>
            <a:pPr>
              <a:defRPr/>
            </a:pPr>
            <a:fld id="{AAB35BCD-0AE1-466F-96FA-6C63D613041C}" type="slidenum">
              <a:rPr lang="en-US" altLang="en-US"/>
              <a:pPr>
                <a:defRPr/>
              </a:pPr>
              <a:t>‹#›</a:t>
            </a:fld>
            <a:endParaRPr lang="en-US" altLang="en-US"/>
          </a:p>
        </p:txBody>
      </p:sp>
    </p:spTree>
    <p:extLst>
      <p:ext uri="{BB962C8B-B14F-4D97-AF65-F5344CB8AC3E}">
        <p14:creationId xmlns:p14="http://schemas.microsoft.com/office/powerpoint/2010/main" val="4166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481C3E0A-225C-4D25-9C5B-8E4544D815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099844F8-34BD-42B6-9422-4A46A722CAF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629288C9-B65A-4677-BDCD-5983170C596A}"/>
              </a:ext>
            </a:extLst>
          </p:cNvPr>
          <p:cNvSpPr>
            <a:spLocks noGrp="1" noChangeArrowheads="1"/>
          </p:cNvSpPr>
          <p:nvPr>
            <p:ph type="sldNum" sz="quarter" idx="12"/>
          </p:nvPr>
        </p:nvSpPr>
        <p:spPr>
          <a:ln/>
        </p:spPr>
        <p:txBody>
          <a:bodyPr/>
          <a:lstStyle>
            <a:lvl1pPr>
              <a:defRPr/>
            </a:lvl1pPr>
          </a:lstStyle>
          <a:p>
            <a:pPr>
              <a:defRPr/>
            </a:pPr>
            <a:fld id="{FB3F93B0-2B31-4FC8-95C0-4134ACB355F8}" type="slidenum">
              <a:rPr lang="en-US" altLang="en-US"/>
              <a:pPr>
                <a:defRPr/>
              </a:pPr>
              <a:t>‹#›</a:t>
            </a:fld>
            <a:endParaRPr lang="en-US" altLang="en-US"/>
          </a:p>
        </p:txBody>
      </p:sp>
    </p:spTree>
    <p:extLst>
      <p:ext uri="{BB962C8B-B14F-4D97-AF65-F5344CB8AC3E}">
        <p14:creationId xmlns:p14="http://schemas.microsoft.com/office/powerpoint/2010/main" val="682242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44537443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 xmlns:a16="http://schemas.microsoft.com/office/drawing/2014/main" id="{A647C7A3-B3A4-49D8-B889-30645DACB903}"/>
              </a:ext>
            </a:extLst>
          </p:cNvPr>
          <p:cNvSpPr>
            <a:spLocks noGrp="1" noChangeArrowheads="1"/>
          </p:cNvSpPr>
          <p:nvPr>
            <p:ph type="dt" sz="half" idx="10"/>
          </p:nvPr>
        </p:nvSpPr>
        <p:spPr>
          <a:ln/>
        </p:spPr>
        <p:txBody>
          <a:bodyPr/>
          <a:lstStyle>
            <a:lvl1pPr>
              <a:defRPr/>
            </a:lvl1pPr>
          </a:lstStyle>
          <a:p>
            <a:pPr>
              <a:defRPr/>
            </a:pPr>
            <a:endParaRPr lang="af-ZA" altLang="en-US"/>
          </a:p>
        </p:txBody>
      </p:sp>
      <p:sp>
        <p:nvSpPr>
          <p:cNvPr id="5" name="Rectangle 7">
            <a:extLst>
              <a:ext uri="{FF2B5EF4-FFF2-40B4-BE49-F238E27FC236}">
                <a16:creationId xmlns="" xmlns:a16="http://schemas.microsoft.com/office/drawing/2014/main" id="{6169F422-DDEF-4FCC-8F92-A822A14068A2}"/>
              </a:ext>
            </a:extLst>
          </p:cNvPr>
          <p:cNvSpPr>
            <a:spLocks noGrp="1" noChangeArrowheads="1"/>
          </p:cNvSpPr>
          <p:nvPr>
            <p:ph type="ftr" sz="quarter" idx="11"/>
          </p:nvPr>
        </p:nvSpPr>
        <p:spPr>
          <a:ln/>
        </p:spPr>
        <p:txBody>
          <a:bodyPr/>
          <a:lstStyle>
            <a:lvl1pPr>
              <a:defRPr/>
            </a:lvl1pPr>
          </a:lstStyle>
          <a:p>
            <a:pPr>
              <a:defRPr/>
            </a:pPr>
            <a:endParaRPr lang="af-ZA" altLang="en-US"/>
          </a:p>
        </p:txBody>
      </p:sp>
      <p:sp>
        <p:nvSpPr>
          <p:cNvPr id="6" name="Rectangle 8">
            <a:extLst>
              <a:ext uri="{FF2B5EF4-FFF2-40B4-BE49-F238E27FC236}">
                <a16:creationId xmlns="" xmlns:a16="http://schemas.microsoft.com/office/drawing/2014/main" id="{05C053B2-23BA-4502-BD8E-0C8EC5638C49}"/>
              </a:ext>
            </a:extLst>
          </p:cNvPr>
          <p:cNvSpPr>
            <a:spLocks noGrp="1" noChangeArrowheads="1"/>
          </p:cNvSpPr>
          <p:nvPr>
            <p:ph type="sldNum" sz="quarter" idx="12"/>
          </p:nvPr>
        </p:nvSpPr>
        <p:spPr>
          <a:ln/>
        </p:spPr>
        <p:txBody>
          <a:bodyPr/>
          <a:lstStyle>
            <a:lvl1pPr>
              <a:defRPr/>
            </a:lvl1pPr>
          </a:lstStyle>
          <a:p>
            <a:pPr>
              <a:defRPr/>
            </a:pPr>
            <a:fld id="{3957EE12-AB4F-40EE-9538-E12FB698B6E8}" type="slidenum">
              <a:rPr lang="af-ZA" altLang="en-US"/>
              <a:pPr>
                <a:defRPr/>
              </a:pPr>
              <a:t>‹#›</a:t>
            </a:fld>
            <a:endParaRPr lang="af-ZA" altLang="en-US"/>
          </a:p>
        </p:txBody>
      </p:sp>
    </p:spTree>
    <p:extLst>
      <p:ext uri="{BB962C8B-B14F-4D97-AF65-F5344CB8AC3E}">
        <p14:creationId xmlns:p14="http://schemas.microsoft.com/office/powerpoint/2010/main" val="101028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 xmlns:a16="http://schemas.microsoft.com/office/drawing/2014/main" id="{570FFDEF-8835-4C8C-9B49-4156EDB08F76}"/>
              </a:ext>
            </a:extLst>
          </p:cNvPr>
          <p:cNvSpPr>
            <a:spLocks noGrp="1" noChangeArrowheads="1"/>
          </p:cNvSpPr>
          <p:nvPr>
            <p:ph type="dt" sz="half" idx="10"/>
          </p:nvPr>
        </p:nvSpPr>
        <p:spPr>
          <a:ln/>
        </p:spPr>
        <p:txBody>
          <a:bodyPr/>
          <a:lstStyle>
            <a:lvl1pPr>
              <a:defRPr/>
            </a:lvl1pPr>
          </a:lstStyle>
          <a:p>
            <a:pPr>
              <a:defRPr/>
            </a:pPr>
            <a:endParaRPr lang="af-ZA" altLang="en-US"/>
          </a:p>
        </p:txBody>
      </p:sp>
      <p:sp>
        <p:nvSpPr>
          <p:cNvPr id="5" name="Rectangle 7">
            <a:extLst>
              <a:ext uri="{FF2B5EF4-FFF2-40B4-BE49-F238E27FC236}">
                <a16:creationId xmlns="" xmlns:a16="http://schemas.microsoft.com/office/drawing/2014/main" id="{80041F32-A1B7-4FF9-9529-445289A42A26}"/>
              </a:ext>
            </a:extLst>
          </p:cNvPr>
          <p:cNvSpPr>
            <a:spLocks noGrp="1" noChangeArrowheads="1"/>
          </p:cNvSpPr>
          <p:nvPr>
            <p:ph type="ftr" sz="quarter" idx="11"/>
          </p:nvPr>
        </p:nvSpPr>
        <p:spPr>
          <a:ln/>
        </p:spPr>
        <p:txBody>
          <a:bodyPr/>
          <a:lstStyle>
            <a:lvl1pPr>
              <a:defRPr/>
            </a:lvl1pPr>
          </a:lstStyle>
          <a:p>
            <a:pPr>
              <a:defRPr/>
            </a:pPr>
            <a:endParaRPr lang="af-ZA" altLang="en-US"/>
          </a:p>
        </p:txBody>
      </p:sp>
      <p:sp>
        <p:nvSpPr>
          <p:cNvPr id="6" name="Rectangle 8">
            <a:extLst>
              <a:ext uri="{FF2B5EF4-FFF2-40B4-BE49-F238E27FC236}">
                <a16:creationId xmlns="" xmlns:a16="http://schemas.microsoft.com/office/drawing/2014/main" id="{E3264B43-1BCF-4ACB-8C3C-A1C6E231D467}"/>
              </a:ext>
            </a:extLst>
          </p:cNvPr>
          <p:cNvSpPr>
            <a:spLocks noGrp="1" noChangeArrowheads="1"/>
          </p:cNvSpPr>
          <p:nvPr>
            <p:ph type="sldNum" sz="quarter" idx="12"/>
          </p:nvPr>
        </p:nvSpPr>
        <p:spPr>
          <a:ln/>
        </p:spPr>
        <p:txBody>
          <a:bodyPr/>
          <a:lstStyle>
            <a:lvl1pPr>
              <a:defRPr/>
            </a:lvl1pPr>
          </a:lstStyle>
          <a:p>
            <a:pPr>
              <a:defRPr/>
            </a:pPr>
            <a:fld id="{36B4EDC1-A605-4155-86FF-C52A4DD5528D}" type="slidenum">
              <a:rPr lang="af-ZA" altLang="en-US"/>
              <a:pPr>
                <a:defRPr/>
              </a:pPr>
              <a:t>‹#›</a:t>
            </a:fld>
            <a:endParaRPr lang="af-ZA" altLang="en-US"/>
          </a:p>
        </p:txBody>
      </p:sp>
    </p:spTree>
    <p:extLst>
      <p:ext uri="{BB962C8B-B14F-4D97-AF65-F5344CB8AC3E}">
        <p14:creationId xmlns:p14="http://schemas.microsoft.com/office/powerpoint/2010/main" val="3737884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 xmlns:a16="http://schemas.microsoft.com/office/drawing/2014/main" id="{389A143C-9627-42ED-A69F-5BFF11302676}"/>
              </a:ext>
            </a:extLst>
          </p:cNvPr>
          <p:cNvSpPr>
            <a:spLocks noGrp="1" noChangeArrowheads="1"/>
          </p:cNvSpPr>
          <p:nvPr>
            <p:ph type="dt" sz="half" idx="10"/>
          </p:nvPr>
        </p:nvSpPr>
        <p:spPr>
          <a:ln/>
        </p:spPr>
        <p:txBody>
          <a:bodyPr/>
          <a:lstStyle>
            <a:lvl1pPr>
              <a:defRPr/>
            </a:lvl1pPr>
          </a:lstStyle>
          <a:p>
            <a:pPr>
              <a:defRPr/>
            </a:pPr>
            <a:endParaRPr lang="af-ZA" altLang="en-US"/>
          </a:p>
        </p:txBody>
      </p:sp>
      <p:sp>
        <p:nvSpPr>
          <p:cNvPr id="5" name="Rectangle 7">
            <a:extLst>
              <a:ext uri="{FF2B5EF4-FFF2-40B4-BE49-F238E27FC236}">
                <a16:creationId xmlns="" xmlns:a16="http://schemas.microsoft.com/office/drawing/2014/main" id="{0BDF8F23-3107-4603-90E6-5EFA0CB3A2F0}"/>
              </a:ext>
            </a:extLst>
          </p:cNvPr>
          <p:cNvSpPr>
            <a:spLocks noGrp="1" noChangeArrowheads="1"/>
          </p:cNvSpPr>
          <p:nvPr>
            <p:ph type="ftr" sz="quarter" idx="11"/>
          </p:nvPr>
        </p:nvSpPr>
        <p:spPr>
          <a:ln/>
        </p:spPr>
        <p:txBody>
          <a:bodyPr/>
          <a:lstStyle>
            <a:lvl1pPr>
              <a:defRPr/>
            </a:lvl1pPr>
          </a:lstStyle>
          <a:p>
            <a:pPr>
              <a:defRPr/>
            </a:pPr>
            <a:endParaRPr lang="af-ZA" altLang="en-US"/>
          </a:p>
        </p:txBody>
      </p:sp>
      <p:sp>
        <p:nvSpPr>
          <p:cNvPr id="6" name="Rectangle 8">
            <a:extLst>
              <a:ext uri="{FF2B5EF4-FFF2-40B4-BE49-F238E27FC236}">
                <a16:creationId xmlns="" xmlns:a16="http://schemas.microsoft.com/office/drawing/2014/main" id="{BE09D5A7-F53C-4453-A5D8-7BA16C3BFC42}"/>
              </a:ext>
            </a:extLst>
          </p:cNvPr>
          <p:cNvSpPr>
            <a:spLocks noGrp="1" noChangeArrowheads="1"/>
          </p:cNvSpPr>
          <p:nvPr>
            <p:ph type="sldNum" sz="quarter" idx="12"/>
          </p:nvPr>
        </p:nvSpPr>
        <p:spPr>
          <a:ln/>
        </p:spPr>
        <p:txBody>
          <a:bodyPr/>
          <a:lstStyle>
            <a:lvl1pPr>
              <a:defRPr/>
            </a:lvl1pPr>
          </a:lstStyle>
          <a:p>
            <a:pPr>
              <a:defRPr/>
            </a:pPr>
            <a:fld id="{9949E92A-36FA-4155-951F-891D3B45F7A7}" type="slidenum">
              <a:rPr lang="af-ZA" altLang="en-US"/>
              <a:pPr>
                <a:defRPr/>
              </a:pPr>
              <a:t>‹#›</a:t>
            </a:fld>
            <a:endParaRPr lang="af-ZA" altLang="en-US"/>
          </a:p>
        </p:txBody>
      </p:sp>
    </p:spTree>
    <p:extLst>
      <p:ext uri="{BB962C8B-B14F-4D97-AF65-F5344CB8AC3E}">
        <p14:creationId xmlns:p14="http://schemas.microsoft.com/office/powerpoint/2010/main" val="2942435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 xmlns:a16="http://schemas.microsoft.com/office/drawing/2014/main" id="{4CEB2FE8-BF73-40B4-AFEC-31CE11398A2A}"/>
              </a:ext>
            </a:extLst>
          </p:cNvPr>
          <p:cNvSpPr>
            <a:spLocks noGrp="1" noChangeArrowheads="1"/>
          </p:cNvSpPr>
          <p:nvPr>
            <p:ph type="dt" sz="half" idx="10"/>
          </p:nvPr>
        </p:nvSpPr>
        <p:spPr>
          <a:ln/>
        </p:spPr>
        <p:txBody>
          <a:bodyPr/>
          <a:lstStyle>
            <a:lvl1pPr>
              <a:defRPr/>
            </a:lvl1pPr>
          </a:lstStyle>
          <a:p>
            <a:pPr>
              <a:defRPr/>
            </a:pPr>
            <a:endParaRPr lang="af-ZA" altLang="en-US"/>
          </a:p>
        </p:txBody>
      </p:sp>
      <p:sp>
        <p:nvSpPr>
          <p:cNvPr id="6" name="Rectangle 7">
            <a:extLst>
              <a:ext uri="{FF2B5EF4-FFF2-40B4-BE49-F238E27FC236}">
                <a16:creationId xmlns="" xmlns:a16="http://schemas.microsoft.com/office/drawing/2014/main" id="{B4D48CBC-D1BF-461E-B1E0-86BEACBA0B2E}"/>
              </a:ext>
            </a:extLst>
          </p:cNvPr>
          <p:cNvSpPr>
            <a:spLocks noGrp="1" noChangeArrowheads="1"/>
          </p:cNvSpPr>
          <p:nvPr>
            <p:ph type="ftr" sz="quarter" idx="11"/>
          </p:nvPr>
        </p:nvSpPr>
        <p:spPr>
          <a:ln/>
        </p:spPr>
        <p:txBody>
          <a:bodyPr/>
          <a:lstStyle>
            <a:lvl1pPr>
              <a:defRPr/>
            </a:lvl1pPr>
          </a:lstStyle>
          <a:p>
            <a:pPr>
              <a:defRPr/>
            </a:pPr>
            <a:endParaRPr lang="af-ZA" altLang="en-US"/>
          </a:p>
        </p:txBody>
      </p:sp>
      <p:sp>
        <p:nvSpPr>
          <p:cNvPr id="7" name="Rectangle 8">
            <a:extLst>
              <a:ext uri="{FF2B5EF4-FFF2-40B4-BE49-F238E27FC236}">
                <a16:creationId xmlns="" xmlns:a16="http://schemas.microsoft.com/office/drawing/2014/main" id="{1FFEA852-88A3-4D68-AFE4-CA627E18C6A5}"/>
              </a:ext>
            </a:extLst>
          </p:cNvPr>
          <p:cNvSpPr>
            <a:spLocks noGrp="1" noChangeArrowheads="1"/>
          </p:cNvSpPr>
          <p:nvPr>
            <p:ph type="sldNum" sz="quarter" idx="12"/>
          </p:nvPr>
        </p:nvSpPr>
        <p:spPr>
          <a:ln/>
        </p:spPr>
        <p:txBody>
          <a:bodyPr/>
          <a:lstStyle>
            <a:lvl1pPr>
              <a:defRPr/>
            </a:lvl1pPr>
          </a:lstStyle>
          <a:p>
            <a:pPr>
              <a:defRPr/>
            </a:pPr>
            <a:fld id="{F7DF1821-5B86-49E3-B2EA-520E4B9EA30C}" type="slidenum">
              <a:rPr lang="af-ZA" altLang="en-US"/>
              <a:pPr>
                <a:defRPr/>
              </a:pPr>
              <a:t>‹#›</a:t>
            </a:fld>
            <a:endParaRPr lang="af-ZA" altLang="en-US"/>
          </a:p>
        </p:txBody>
      </p:sp>
    </p:spTree>
    <p:extLst>
      <p:ext uri="{BB962C8B-B14F-4D97-AF65-F5344CB8AC3E}">
        <p14:creationId xmlns:p14="http://schemas.microsoft.com/office/powerpoint/2010/main" val="262805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 xmlns:a16="http://schemas.microsoft.com/office/drawing/2014/main" id="{C430959D-19F5-4790-935C-681CCA74AEE2}"/>
              </a:ext>
            </a:extLst>
          </p:cNvPr>
          <p:cNvSpPr>
            <a:spLocks noGrp="1" noChangeArrowheads="1"/>
          </p:cNvSpPr>
          <p:nvPr>
            <p:ph type="dt" sz="half" idx="10"/>
          </p:nvPr>
        </p:nvSpPr>
        <p:spPr>
          <a:ln/>
        </p:spPr>
        <p:txBody>
          <a:bodyPr/>
          <a:lstStyle>
            <a:lvl1pPr>
              <a:defRPr/>
            </a:lvl1pPr>
          </a:lstStyle>
          <a:p>
            <a:pPr>
              <a:defRPr/>
            </a:pPr>
            <a:endParaRPr lang="af-ZA" altLang="en-US"/>
          </a:p>
        </p:txBody>
      </p:sp>
      <p:sp>
        <p:nvSpPr>
          <p:cNvPr id="8" name="Rectangle 7">
            <a:extLst>
              <a:ext uri="{FF2B5EF4-FFF2-40B4-BE49-F238E27FC236}">
                <a16:creationId xmlns="" xmlns:a16="http://schemas.microsoft.com/office/drawing/2014/main" id="{17E9BEE2-7DF9-4A80-8AEB-C95A7C5AACE8}"/>
              </a:ext>
            </a:extLst>
          </p:cNvPr>
          <p:cNvSpPr>
            <a:spLocks noGrp="1" noChangeArrowheads="1"/>
          </p:cNvSpPr>
          <p:nvPr>
            <p:ph type="ftr" sz="quarter" idx="11"/>
          </p:nvPr>
        </p:nvSpPr>
        <p:spPr>
          <a:ln/>
        </p:spPr>
        <p:txBody>
          <a:bodyPr/>
          <a:lstStyle>
            <a:lvl1pPr>
              <a:defRPr/>
            </a:lvl1pPr>
          </a:lstStyle>
          <a:p>
            <a:pPr>
              <a:defRPr/>
            </a:pPr>
            <a:endParaRPr lang="af-ZA" altLang="en-US"/>
          </a:p>
        </p:txBody>
      </p:sp>
      <p:sp>
        <p:nvSpPr>
          <p:cNvPr id="9" name="Rectangle 8">
            <a:extLst>
              <a:ext uri="{FF2B5EF4-FFF2-40B4-BE49-F238E27FC236}">
                <a16:creationId xmlns="" xmlns:a16="http://schemas.microsoft.com/office/drawing/2014/main" id="{CAA936E9-F8C6-42B4-94FB-B15AF6D2B689}"/>
              </a:ext>
            </a:extLst>
          </p:cNvPr>
          <p:cNvSpPr>
            <a:spLocks noGrp="1" noChangeArrowheads="1"/>
          </p:cNvSpPr>
          <p:nvPr>
            <p:ph type="sldNum" sz="quarter" idx="12"/>
          </p:nvPr>
        </p:nvSpPr>
        <p:spPr>
          <a:ln/>
        </p:spPr>
        <p:txBody>
          <a:bodyPr/>
          <a:lstStyle>
            <a:lvl1pPr>
              <a:defRPr/>
            </a:lvl1pPr>
          </a:lstStyle>
          <a:p>
            <a:pPr>
              <a:defRPr/>
            </a:pPr>
            <a:fld id="{C52A45E6-6985-4E45-ADC9-76464DB093D7}" type="slidenum">
              <a:rPr lang="af-ZA" altLang="en-US"/>
              <a:pPr>
                <a:defRPr/>
              </a:pPr>
              <a:t>‹#›</a:t>
            </a:fld>
            <a:endParaRPr lang="af-ZA" altLang="en-US"/>
          </a:p>
        </p:txBody>
      </p:sp>
    </p:spTree>
    <p:extLst>
      <p:ext uri="{BB962C8B-B14F-4D97-AF65-F5344CB8AC3E}">
        <p14:creationId xmlns:p14="http://schemas.microsoft.com/office/powerpoint/2010/main" val="165026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 xmlns:a16="http://schemas.microsoft.com/office/drawing/2014/main" id="{A3744795-2F7F-4080-9B51-FB2F66224263}"/>
              </a:ext>
            </a:extLst>
          </p:cNvPr>
          <p:cNvSpPr>
            <a:spLocks noGrp="1" noChangeArrowheads="1"/>
          </p:cNvSpPr>
          <p:nvPr>
            <p:ph type="dt" sz="half" idx="10"/>
          </p:nvPr>
        </p:nvSpPr>
        <p:spPr>
          <a:ln/>
        </p:spPr>
        <p:txBody>
          <a:bodyPr/>
          <a:lstStyle>
            <a:lvl1pPr>
              <a:defRPr/>
            </a:lvl1pPr>
          </a:lstStyle>
          <a:p>
            <a:pPr>
              <a:defRPr/>
            </a:pPr>
            <a:endParaRPr lang="af-ZA" altLang="en-US"/>
          </a:p>
        </p:txBody>
      </p:sp>
      <p:sp>
        <p:nvSpPr>
          <p:cNvPr id="4" name="Rectangle 7">
            <a:extLst>
              <a:ext uri="{FF2B5EF4-FFF2-40B4-BE49-F238E27FC236}">
                <a16:creationId xmlns="" xmlns:a16="http://schemas.microsoft.com/office/drawing/2014/main" id="{FACC03D2-15E2-46E1-A02C-24315E0C325B}"/>
              </a:ext>
            </a:extLst>
          </p:cNvPr>
          <p:cNvSpPr>
            <a:spLocks noGrp="1" noChangeArrowheads="1"/>
          </p:cNvSpPr>
          <p:nvPr>
            <p:ph type="ftr" sz="quarter" idx="11"/>
          </p:nvPr>
        </p:nvSpPr>
        <p:spPr>
          <a:ln/>
        </p:spPr>
        <p:txBody>
          <a:bodyPr/>
          <a:lstStyle>
            <a:lvl1pPr>
              <a:defRPr/>
            </a:lvl1pPr>
          </a:lstStyle>
          <a:p>
            <a:pPr>
              <a:defRPr/>
            </a:pPr>
            <a:endParaRPr lang="af-ZA" altLang="en-US"/>
          </a:p>
        </p:txBody>
      </p:sp>
      <p:sp>
        <p:nvSpPr>
          <p:cNvPr id="5" name="Rectangle 8">
            <a:extLst>
              <a:ext uri="{FF2B5EF4-FFF2-40B4-BE49-F238E27FC236}">
                <a16:creationId xmlns="" xmlns:a16="http://schemas.microsoft.com/office/drawing/2014/main" id="{AE2D5D0F-238A-4993-8C63-2D4EDF3952B1}"/>
              </a:ext>
            </a:extLst>
          </p:cNvPr>
          <p:cNvSpPr>
            <a:spLocks noGrp="1" noChangeArrowheads="1"/>
          </p:cNvSpPr>
          <p:nvPr>
            <p:ph type="sldNum" sz="quarter" idx="12"/>
          </p:nvPr>
        </p:nvSpPr>
        <p:spPr>
          <a:ln/>
        </p:spPr>
        <p:txBody>
          <a:bodyPr/>
          <a:lstStyle>
            <a:lvl1pPr>
              <a:defRPr/>
            </a:lvl1pPr>
          </a:lstStyle>
          <a:p>
            <a:pPr>
              <a:defRPr/>
            </a:pPr>
            <a:fld id="{53141741-1A10-43BB-A6F2-3F221E97DA04}" type="slidenum">
              <a:rPr lang="af-ZA" altLang="en-US"/>
              <a:pPr>
                <a:defRPr/>
              </a:pPr>
              <a:t>‹#›</a:t>
            </a:fld>
            <a:endParaRPr lang="af-ZA" altLang="en-US"/>
          </a:p>
        </p:txBody>
      </p:sp>
    </p:spTree>
    <p:extLst>
      <p:ext uri="{BB962C8B-B14F-4D97-AF65-F5344CB8AC3E}">
        <p14:creationId xmlns:p14="http://schemas.microsoft.com/office/powerpoint/2010/main" val="190636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 xmlns:a16="http://schemas.microsoft.com/office/drawing/2014/main" id="{0F249CCE-5592-42F5-9C62-DBD3CC7109E3}"/>
              </a:ext>
            </a:extLst>
          </p:cNvPr>
          <p:cNvSpPr>
            <a:spLocks noGrp="1" noChangeArrowheads="1"/>
          </p:cNvSpPr>
          <p:nvPr>
            <p:ph type="dt" sz="half" idx="10"/>
          </p:nvPr>
        </p:nvSpPr>
        <p:spPr>
          <a:ln/>
        </p:spPr>
        <p:txBody>
          <a:bodyPr/>
          <a:lstStyle>
            <a:lvl1pPr>
              <a:defRPr/>
            </a:lvl1pPr>
          </a:lstStyle>
          <a:p>
            <a:pPr>
              <a:defRPr/>
            </a:pPr>
            <a:endParaRPr lang="af-ZA" altLang="en-US"/>
          </a:p>
        </p:txBody>
      </p:sp>
      <p:sp>
        <p:nvSpPr>
          <p:cNvPr id="3" name="Rectangle 7">
            <a:extLst>
              <a:ext uri="{FF2B5EF4-FFF2-40B4-BE49-F238E27FC236}">
                <a16:creationId xmlns="" xmlns:a16="http://schemas.microsoft.com/office/drawing/2014/main" id="{DE428BDB-57F0-41B5-8197-04682578FF14}"/>
              </a:ext>
            </a:extLst>
          </p:cNvPr>
          <p:cNvSpPr>
            <a:spLocks noGrp="1" noChangeArrowheads="1"/>
          </p:cNvSpPr>
          <p:nvPr>
            <p:ph type="ftr" sz="quarter" idx="11"/>
          </p:nvPr>
        </p:nvSpPr>
        <p:spPr>
          <a:ln/>
        </p:spPr>
        <p:txBody>
          <a:bodyPr/>
          <a:lstStyle>
            <a:lvl1pPr>
              <a:defRPr/>
            </a:lvl1pPr>
          </a:lstStyle>
          <a:p>
            <a:pPr>
              <a:defRPr/>
            </a:pPr>
            <a:endParaRPr lang="af-ZA" altLang="en-US"/>
          </a:p>
        </p:txBody>
      </p:sp>
      <p:sp>
        <p:nvSpPr>
          <p:cNvPr id="4" name="Rectangle 8">
            <a:extLst>
              <a:ext uri="{FF2B5EF4-FFF2-40B4-BE49-F238E27FC236}">
                <a16:creationId xmlns="" xmlns:a16="http://schemas.microsoft.com/office/drawing/2014/main" id="{A242998F-A72D-445B-B882-BF7C39F2A648}"/>
              </a:ext>
            </a:extLst>
          </p:cNvPr>
          <p:cNvSpPr>
            <a:spLocks noGrp="1" noChangeArrowheads="1"/>
          </p:cNvSpPr>
          <p:nvPr>
            <p:ph type="sldNum" sz="quarter" idx="12"/>
          </p:nvPr>
        </p:nvSpPr>
        <p:spPr>
          <a:ln/>
        </p:spPr>
        <p:txBody>
          <a:bodyPr/>
          <a:lstStyle>
            <a:lvl1pPr>
              <a:defRPr/>
            </a:lvl1pPr>
          </a:lstStyle>
          <a:p>
            <a:pPr>
              <a:defRPr/>
            </a:pPr>
            <a:fld id="{9A6B1EBD-F08E-4F2A-B9E3-8B8476292E08}" type="slidenum">
              <a:rPr lang="af-ZA" altLang="en-US"/>
              <a:pPr>
                <a:defRPr/>
              </a:pPr>
              <a:t>‹#›</a:t>
            </a:fld>
            <a:endParaRPr lang="af-ZA" altLang="en-US"/>
          </a:p>
        </p:txBody>
      </p:sp>
    </p:spTree>
    <p:extLst>
      <p:ext uri="{BB962C8B-B14F-4D97-AF65-F5344CB8AC3E}">
        <p14:creationId xmlns:p14="http://schemas.microsoft.com/office/powerpoint/2010/main" val="324571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430C455B-FFEB-4633-8CD0-59B77DFB0B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384E1EC3-DF9B-4427-A1BD-A982A9D08C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B10ACA92-921D-4AD9-ABF4-C0B424B020DA}"/>
              </a:ext>
            </a:extLst>
          </p:cNvPr>
          <p:cNvSpPr>
            <a:spLocks noGrp="1" noChangeArrowheads="1"/>
          </p:cNvSpPr>
          <p:nvPr>
            <p:ph type="sldNum" sz="quarter" idx="12"/>
          </p:nvPr>
        </p:nvSpPr>
        <p:spPr>
          <a:ln/>
        </p:spPr>
        <p:txBody>
          <a:bodyPr/>
          <a:lstStyle>
            <a:lvl1pPr>
              <a:defRPr/>
            </a:lvl1pPr>
          </a:lstStyle>
          <a:p>
            <a:pPr>
              <a:defRPr/>
            </a:pPr>
            <a:fld id="{39F97EC3-364A-4CAF-B8B1-997C9845C933}" type="slidenum">
              <a:rPr lang="en-US" altLang="en-US"/>
              <a:pPr>
                <a:defRPr/>
              </a:pPr>
              <a:t>‹#›</a:t>
            </a:fld>
            <a:endParaRPr lang="en-US" altLang="en-US"/>
          </a:p>
        </p:txBody>
      </p:sp>
    </p:spTree>
    <p:extLst>
      <p:ext uri="{BB962C8B-B14F-4D97-AF65-F5344CB8AC3E}">
        <p14:creationId xmlns:p14="http://schemas.microsoft.com/office/powerpoint/2010/main" val="261392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 xmlns:a16="http://schemas.microsoft.com/office/drawing/2014/main" id="{F721E4C8-04CE-4F1F-8F7E-1D5EB792FC63}"/>
              </a:ext>
            </a:extLst>
          </p:cNvPr>
          <p:cNvSpPr>
            <a:spLocks noGrp="1" noChangeArrowheads="1"/>
          </p:cNvSpPr>
          <p:nvPr>
            <p:ph type="dt" sz="half" idx="10"/>
          </p:nvPr>
        </p:nvSpPr>
        <p:spPr>
          <a:ln/>
        </p:spPr>
        <p:txBody>
          <a:bodyPr/>
          <a:lstStyle>
            <a:lvl1pPr>
              <a:defRPr/>
            </a:lvl1pPr>
          </a:lstStyle>
          <a:p>
            <a:pPr>
              <a:defRPr/>
            </a:pPr>
            <a:endParaRPr lang="af-ZA" altLang="en-US"/>
          </a:p>
        </p:txBody>
      </p:sp>
      <p:sp>
        <p:nvSpPr>
          <p:cNvPr id="6" name="Rectangle 7">
            <a:extLst>
              <a:ext uri="{FF2B5EF4-FFF2-40B4-BE49-F238E27FC236}">
                <a16:creationId xmlns="" xmlns:a16="http://schemas.microsoft.com/office/drawing/2014/main" id="{286BE905-E4D9-4742-83F3-0EA6CD8636BA}"/>
              </a:ext>
            </a:extLst>
          </p:cNvPr>
          <p:cNvSpPr>
            <a:spLocks noGrp="1" noChangeArrowheads="1"/>
          </p:cNvSpPr>
          <p:nvPr>
            <p:ph type="ftr" sz="quarter" idx="11"/>
          </p:nvPr>
        </p:nvSpPr>
        <p:spPr>
          <a:ln/>
        </p:spPr>
        <p:txBody>
          <a:bodyPr/>
          <a:lstStyle>
            <a:lvl1pPr>
              <a:defRPr/>
            </a:lvl1pPr>
          </a:lstStyle>
          <a:p>
            <a:pPr>
              <a:defRPr/>
            </a:pPr>
            <a:endParaRPr lang="af-ZA" altLang="en-US"/>
          </a:p>
        </p:txBody>
      </p:sp>
      <p:sp>
        <p:nvSpPr>
          <p:cNvPr id="7" name="Rectangle 8">
            <a:extLst>
              <a:ext uri="{FF2B5EF4-FFF2-40B4-BE49-F238E27FC236}">
                <a16:creationId xmlns="" xmlns:a16="http://schemas.microsoft.com/office/drawing/2014/main" id="{4D1EFB57-78E0-48D8-8EC1-261065A03158}"/>
              </a:ext>
            </a:extLst>
          </p:cNvPr>
          <p:cNvSpPr>
            <a:spLocks noGrp="1" noChangeArrowheads="1"/>
          </p:cNvSpPr>
          <p:nvPr>
            <p:ph type="sldNum" sz="quarter" idx="12"/>
          </p:nvPr>
        </p:nvSpPr>
        <p:spPr>
          <a:ln/>
        </p:spPr>
        <p:txBody>
          <a:bodyPr/>
          <a:lstStyle>
            <a:lvl1pPr>
              <a:defRPr/>
            </a:lvl1pPr>
          </a:lstStyle>
          <a:p>
            <a:pPr>
              <a:defRPr/>
            </a:pPr>
            <a:fld id="{C99C4644-554A-41BD-B269-DFAC77091663}" type="slidenum">
              <a:rPr lang="af-ZA" altLang="en-US"/>
              <a:pPr>
                <a:defRPr/>
              </a:pPr>
              <a:t>‹#›</a:t>
            </a:fld>
            <a:endParaRPr lang="af-ZA" altLang="en-US"/>
          </a:p>
        </p:txBody>
      </p:sp>
    </p:spTree>
    <p:extLst>
      <p:ext uri="{BB962C8B-B14F-4D97-AF65-F5344CB8AC3E}">
        <p14:creationId xmlns:p14="http://schemas.microsoft.com/office/powerpoint/2010/main" val="1288924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 xmlns:a16="http://schemas.microsoft.com/office/drawing/2014/main" id="{EE6A0DBC-46C4-44C9-8463-6298DA0E578A}"/>
              </a:ext>
            </a:extLst>
          </p:cNvPr>
          <p:cNvSpPr>
            <a:spLocks noGrp="1" noChangeArrowheads="1"/>
          </p:cNvSpPr>
          <p:nvPr>
            <p:ph type="dt" sz="half" idx="10"/>
          </p:nvPr>
        </p:nvSpPr>
        <p:spPr>
          <a:ln/>
        </p:spPr>
        <p:txBody>
          <a:bodyPr/>
          <a:lstStyle>
            <a:lvl1pPr>
              <a:defRPr/>
            </a:lvl1pPr>
          </a:lstStyle>
          <a:p>
            <a:pPr>
              <a:defRPr/>
            </a:pPr>
            <a:endParaRPr lang="af-ZA" altLang="en-US"/>
          </a:p>
        </p:txBody>
      </p:sp>
      <p:sp>
        <p:nvSpPr>
          <p:cNvPr id="6" name="Rectangle 7">
            <a:extLst>
              <a:ext uri="{FF2B5EF4-FFF2-40B4-BE49-F238E27FC236}">
                <a16:creationId xmlns="" xmlns:a16="http://schemas.microsoft.com/office/drawing/2014/main" id="{CD8F7871-4AA0-4C0E-9710-0EA588B9E309}"/>
              </a:ext>
            </a:extLst>
          </p:cNvPr>
          <p:cNvSpPr>
            <a:spLocks noGrp="1" noChangeArrowheads="1"/>
          </p:cNvSpPr>
          <p:nvPr>
            <p:ph type="ftr" sz="quarter" idx="11"/>
          </p:nvPr>
        </p:nvSpPr>
        <p:spPr>
          <a:ln/>
        </p:spPr>
        <p:txBody>
          <a:bodyPr/>
          <a:lstStyle>
            <a:lvl1pPr>
              <a:defRPr/>
            </a:lvl1pPr>
          </a:lstStyle>
          <a:p>
            <a:pPr>
              <a:defRPr/>
            </a:pPr>
            <a:endParaRPr lang="af-ZA" altLang="en-US"/>
          </a:p>
        </p:txBody>
      </p:sp>
      <p:sp>
        <p:nvSpPr>
          <p:cNvPr id="7" name="Rectangle 8">
            <a:extLst>
              <a:ext uri="{FF2B5EF4-FFF2-40B4-BE49-F238E27FC236}">
                <a16:creationId xmlns="" xmlns:a16="http://schemas.microsoft.com/office/drawing/2014/main" id="{2C6A4021-14A5-46F3-96A7-F9BE6CF2CA3F}"/>
              </a:ext>
            </a:extLst>
          </p:cNvPr>
          <p:cNvSpPr>
            <a:spLocks noGrp="1" noChangeArrowheads="1"/>
          </p:cNvSpPr>
          <p:nvPr>
            <p:ph type="sldNum" sz="quarter" idx="12"/>
          </p:nvPr>
        </p:nvSpPr>
        <p:spPr>
          <a:ln/>
        </p:spPr>
        <p:txBody>
          <a:bodyPr/>
          <a:lstStyle>
            <a:lvl1pPr>
              <a:defRPr/>
            </a:lvl1pPr>
          </a:lstStyle>
          <a:p>
            <a:pPr>
              <a:defRPr/>
            </a:pPr>
            <a:fld id="{AF942A4B-8CAF-49EF-B9C5-7400E83E0666}" type="slidenum">
              <a:rPr lang="af-ZA" altLang="en-US"/>
              <a:pPr>
                <a:defRPr/>
              </a:pPr>
              <a:t>‹#›</a:t>
            </a:fld>
            <a:endParaRPr lang="af-ZA" altLang="en-US"/>
          </a:p>
        </p:txBody>
      </p:sp>
    </p:spTree>
    <p:extLst>
      <p:ext uri="{BB962C8B-B14F-4D97-AF65-F5344CB8AC3E}">
        <p14:creationId xmlns:p14="http://schemas.microsoft.com/office/powerpoint/2010/main" val="3299211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 xmlns:a16="http://schemas.microsoft.com/office/drawing/2014/main" id="{2E57308D-C460-42B6-9074-473CEF7389E4}"/>
              </a:ext>
            </a:extLst>
          </p:cNvPr>
          <p:cNvSpPr>
            <a:spLocks noGrp="1" noChangeArrowheads="1"/>
          </p:cNvSpPr>
          <p:nvPr>
            <p:ph type="dt" sz="half" idx="10"/>
          </p:nvPr>
        </p:nvSpPr>
        <p:spPr>
          <a:ln/>
        </p:spPr>
        <p:txBody>
          <a:bodyPr/>
          <a:lstStyle>
            <a:lvl1pPr>
              <a:defRPr/>
            </a:lvl1pPr>
          </a:lstStyle>
          <a:p>
            <a:pPr>
              <a:defRPr/>
            </a:pPr>
            <a:endParaRPr lang="af-ZA" altLang="en-US"/>
          </a:p>
        </p:txBody>
      </p:sp>
      <p:sp>
        <p:nvSpPr>
          <p:cNvPr id="5" name="Rectangle 7">
            <a:extLst>
              <a:ext uri="{FF2B5EF4-FFF2-40B4-BE49-F238E27FC236}">
                <a16:creationId xmlns="" xmlns:a16="http://schemas.microsoft.com/office/drawing/2014/main" id="{F8193D5D-380D-4ACF-9AD3-686D5612866B}"/>
              </a:ext>
            </a:extLst>
          </p:cNvPr>
          <p:cNvSpPr>
            <a:spLocks noGrp="1" noChangeArrowheads="1"/>
          </p:cNvSpPr>
          <p:nvPr>
            <p:ph type="ftr" sz="quarter" idx="11"/>
          </p:nvPr>
        </p:nvSpPr>
        <p:spPr>
          <a:ln/>
        </p:spPr>
        <p:txBody>
          <a:bodyPr/>
          <a:lstStyle>
            <a:lvl1pPr>
              <a:defRPr/>
            </a:lvl1pPr>
          </a:lstStyle>
          <a:p>
            <a:pPr>
              <a:defRPr/>
            </a:pPr>
            <a:endParaRPr lang="af-ZA" altLang="en-US"/>
          </a:p>
        </p:txBody>
      </p:sp>
      <p:sp>
        <p:nvSpPr>
          <p:cNvPr id="6" name="Rectangle 8">
            <a:extLst>
              <a:ext uri="{FF2B5EF4-FFF2-40B4-BE49-F238E27FC236}">
                <a16:creationId xmlns="" xmlns:a16="http://schemas.microsoft.com/office/drawing/2014/main" id="{FA8CBAE8-CDEA-42C2-8E9C-351DC080BBAB}"/>
              </a:ext>
            </a:extLst>
          </p:cNvPr>
          <p:cNvSpPr>
            <a:spLocks noGrp="1" noChangeArrowheads="1"/>
          </p:cNvSpPr>
          <p:nvPr>
            <p:ph type="sldNum" sz="quarter" idx="12"/>
          </p:nvPr>
        </p:nvSpPr>
        <p:spPr>
          <a:ln/>
        </p:spPr>
        <p:txBody>
          <a:bodyPr/>
          <a:lstStyle>
            <a:lvl1pPr>
              <a:defRPr/>
            </a:lvl1pPr>
          </a:lstStyle>
          <a:p>
            <a:pPr>
              <a:defRPr/>
            </a:pPr>
            <a:fld id="{10CD9D9F-BD99-4D89-A901-320D10B3197C}" type="slidenum">
              <a:rPr lang="af-ZA" altLang="en-US"/>
              <a:pPr>
                <a:defRPr/>
              </a:pPr>
              <a:t>‹#›</a:t>
            </a:fld>
            <a:endParaRPr lang="af-ZA" altLang="en-US"/>
          </a:p>
        </p:txBody>
      </p:sp>
    </p:spTree>
    <p:extLst>
      <p:ext uri="{BB962C8B-B14F-4D97-AF65-F5344CB8AC3E}">
        <p14:creationId xmlns:p14="http://schemas.microsoft.com/office/powerpoint/2010/main" val="3663065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 xmlns:a16="http://schemas.microsoft.com/office/drawing/2014/main" id="{ADDFF85F-979C-46BB-8157-C94CA1285BC1}"/>
              </a:ext>
            </a:extLst>
          </p:cNvPr>
          <p:cNvSpPr>
            <a:spLocks noGrp="1" noChangeArrowheads="1"/>
          </p:cNvSpPr>
          <p:nvPr>
            <p:ph type="dt" sz="half" idx="10"/>
          </p:nvPr>
        </p:nvSpPr>
        <p:spPr>
          <a:ln/>
        </p:spPr>
        <p:txBody>
          <a:bodyPr/>
          <a:lstStyle>
            <a:lvl1pPr>
              <a:defRPr/>
            </a:lvl1pPr>
          </a:lstStyle>
          <a:p>
            <a:pPr>
              <a:defRPr/>
            </a:pPr>
            <a:endParaRPr lang="af-ZA" altLang="en-US"/>
          </a:p>
        </p:txBody>
      </p:sp>
      <p:sp>
        <p:nvSpPr>
          <p:cNvPr id="5" name="Rectangle 7">
            <a:extLst>
              <a:ext uri="{FF2B5EF4-FFF2-40B4-BE49-F238E27FC236}">
                <a16:creationId xmlns="" xmlns:a16="http://schemas.microsoft.com/office/drawing/2014/main" id="{5FBFF114-56D7-4DF3-BBB2-C8BEB07FF661}"/>
              </a:ext>
            </a:extLst>
          </p:cNvPr>
          <p:cNvSpPr>
            <a:spLocks noGrp="1" noChangeArrowheads="1"/>
          </p:cNvSpPr>
          <p:nvPr>
            <p:ph type="ftr" sz="quarter" idx="11"/>
          </p:nvPr>
        </p:nvSpPr>
        <p:spPr>
          <a:ln/>
        </p:spPr>
        <p:txBody>
          <a:bodyPr/>
          <a:lstStyle>
            <a:lvl1pPr>
              <a:defRPr/>
            </a:lvl1pPr>
          </a:lstStyle>
          <a:p>
            <a:pPr>
              <a:defRPr/>
            </a:pPr>
            <a:endParaRPr lang="af-ZA" altLang="en-US"/>
          </a:p>
        </p:txBody>
      </p:sp>
      <p:sp>
        <p:nvSpPr>
          <p:cNvPr id="6" name="Rectangle 8">
            <a:extLst>
              <a:ext uri="{FF2B5EF4-FFF2-40B4-BE49-F238E27FC236}">
                <a16:creationId xmlns="" xmlns:a16="http://schemas.microsoft.com/office/drawing/2014/main" id="{983F42F1-87FA-4A1A-BF2A-8E194F8E39D0}"/>
              </a:ext>
            </a:extLst>
          </p:cNvPr>
          <p:cNvSpPr>
            <a:spLocks noGrp="1" noChangeArrowheads="1"/>
          </p:cNvSpPr>
          <p:nvPr>
            <p:ph type="sldNum" sz="quarter" idx="12"/>
          </p:nvPr>
        </p:nvSpPr>
        <p:spPr>
          <a:ln/>
        </p:spPr>
        <p:txBody>
          <a:bodyPr/>
          <a:lstStyle>
            <a:lvl1pPr>
              <a:defRPr/>
            </a:lvl1pPr>
          </a:lstStyle>
          <a:p>
            <a:pPr>
              <a:defRPr/>
            </a:pPr>
            <a:fld id="{889B9EA8-C5BD-46A0-9687-7519B87119BD}" type="slidenum">
              <a:rPr lang="af-ZA" altLang="en-US"/>
              <a:pPr>
                <a:defRPr/>
              </a:pPr>
              <a:t>‹#›</a:t>
            </a:fld>
            <a:endParaRPr lang="af-ZA" altLang="en-US"/>
          </a:p>
        </p:txBody>
      </p:sp>
    </p:spTree>
    <p:extLst>
      <p:ext uri="{BB962C8B-B14F-4D97-AF65-F5344CB8AC3E}">
        <p14:creationId xmlns:p14="http://schemas.microsoft.com/office/powerpoint/2010/main" val="4266432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7397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 xmlns:a16="http://schemas.microsoft.com/office/drawing/2014/main" id="{8B07906B-FFBE-4DEA-9841-2F4D9837BD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304FBF25-E5D4-4B11-BD4E-2BA732BBA7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09B9DF94-E7C6-45A1-A890-2B08B46D46AB}"/>
              </a:ext>
            </a:extLst>
          </p:cNvPr>
          <p:cNvSpPr>
            <a:spLocks noGrp="1" noChangeArrowheads="1"/>
          </p:cNvSpPr>
          <p:nvPr>
            <p:ph type="sldNum" sz="quarter" idx="12"/>
          </p:nvPr>
        </p:nvSpPr>
        <p:spPr>
          <a:ln/>
        </p:spPr>
        <p:txBody>
          <a:bodyPr/>
          <a:lstStyle>
            <a:lvl1pPr>
              <a:defRPr/>
            </a:lvl1pPr>
          </a:lstStyle>
          <a:p>
            <a:pPr>
              <a:defRPr/>
            </a:pPr>
            <a:fld id="{4DA6BBB2-CD1F-4A2A-94B3-649068B4AE2A}" type="slidenum">
              <a:rPr lang="en-US" altLang="en-US"/>
              <a:pPr>
                <a:defRPr/>
              </a:pPr>
              <a:t>‹#›</a:t>
            </a:fld>
            <a:endParaRPr lang="en-US" altLang="en-US"/>
          </a:p>
        </p:txBody>
      </p:sp>
    </p:spTree>
    <p:extLst>
      <p:ext uri="{BB962C8B-B14F-4D97-AF65-F5344CB8AC3E}">
        <p14:creationId xmlns:p14="http://schemas.microsoft.com/office/powerpoint/2010/main" val="152736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5986D76F-6FE0-443F-806A-BF45B52D11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 xmlns:a16="http://schemas.microsoft.com/office/drawing/2014/main" id="{7FDD7889-69F2-4903-9B6C-987F88AC5E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 xmlns:a16="http://schemas.microsoft.com/office/drawing/2014/main" id="{2035C5FF-379E-4184-B5C8-21E0ED02EFE4}"/>
              </a:ext>
            </a:extLst>
          </p:cNvPr>
          <p:cNvSpPr>
            <a:spLocks noGrp="1" noChangeArrowheads="1"/>
          </p:cNvSpPr>
          <p:nvPr>
            <p:ph type="sldNum" sz="quarter" idx="12"/>
          </p:nvPr>
        </p:nvSpPr>
        <p:spPr>
          <a:ln/>
        </p:spPr>
        <p:txBody>
          <a:bodyPr/>
          <a:lstStyle>
            <a:lvl1pPr>
              <a:defRPr/>
            </a:lvl1pPr>
          </a:lstStyle>
          <a:p>
            <a:pPr>
              <a:defRPr/>
            </a:pPr>
            <a:fld id="{71A996DA-B9C6-4A39-B4C8-CFE9C363E53D}" type="slidenum">
              <a:rPr lang="en-US" altLang="en-US"/>
              <a:pPr>
                <a:defRPr/>
              </a:pPr>
              <a:t>‹#›</a:t>
            </a:fld>
            <a:endParaRPr lang="en-US" altLang="en-US"/>
          </a:p>
        </p:txBody>
      </p:sp>
    </p:spTree>
    <p:extLst>
      <p:ext uri="{BB962C8B-B14F-4D97-AF65-F5344CB8AC3E}">
        <p14:creationId xmlns:p14="http://schemas.microsoft.com/office/powerpoint/2010/main" val="183067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55C4B739-63B5-4D33-B317-D0C3D71440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 xmlns:a16="http://schemas.microsoft.com/office/drawing/2014/main" id="{77E3E389-54C5-4940-A9EC-733792F65E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 xmlns:a16="http://schemas.microsoft.com/office/drawing/2014/main" id="{80196260-8101-4F36-BF1A-77B2546AF83D}"/>
              </a:ext>
            </a:extLst>
          </p:cNvPr>
          <p:cNvSpPr>
            <a:spLocks noGrp="1" noChangeArrowheads="1"/>
          </p:cNvSpPr>
          <p:nvPr>
            <p:ph type="sldNum" sz="quarter" idx="12"/>
          </p:nvPr>
        </p:nvSpPr>
        <p:spPr>
          <a:ln/>
        </p:spPr>
        <p:txBody>
          <a:bodyPr/>
          <a:lstStyle>
            <a:lvl1pPr>
              <a:defRPr/>
            </a:lvl1pPr>
          </a:lstStyle>
          <a:p>
            <a:pPr>
              <a:defRPr/>
            </a:pPr>
            <a:fld id="{EC10D5C2-ABE1-4B11-8A4C-8E04FDCC01D5}" type="slidenum">
              <a:rPr lang="en-US" altLang="en-US"/>
              <a:pPr>
                <a:defRPr/>
              </a:pPr>
              <a:t>‹#›</a:t>
            </a:fld>
            <a:endParaRPr lang="en-US" altLang="en-US"/>
          </a:p>
        </p:txBody>
      </p:sp>
    </p:spTree>
    <p:extLst>
      <p:ext uri="{BB962C8B-B14F-4D97-AF65-F5344CB8AC3E}">
        <p14:creationId xmlns:p14="http://schemas.microsoft.com/office/powerpoint/2010/main" val="230616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D18BA22A-F723-4174-85F1-C1028331E3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 xmlns:a16="http://schemas.microsoft.com/office/drawing/2014/main" id="{36AE895A-F9E2-4F90-B018-67DF92C179E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 xmlns:a16="http://schemas.microsoft.com/office/drawing/2014/main" id="{EC8C12D6-995B-46FC-805B-55761B3650EB}"/>
              </a:ext>
            </a:extLst>
          </p:cNvPr>
          <p:cNvSpPr>
            <a:spLocks noGrp="1" noChangeArrowheads="1"/>
          </p:cNvSpPr>
          <p:nvPr>
            <p:ph type="sldNum" sz="quarter" idx="12"/>
          </p:nvPr>
        </p:nvSpPr>
        <p:spPr>
          <a:ln/>
        </p:spPr>
        <p:txBody>
          <a:bodyPr/>
          <a:lstStyle>
            <a:lvl1pPr>
              <a:defRPr/>
            </a:lvl1pPr>
          </a:lstStyle>
          <a:p>
            <a:pPr>
              <a:defRPr/>
            </a:pPr>
            <a:fld id="{E25A5004-A5E0-47C8-91E7-8F6ADBB29762}" type="slidenum">
              <a:rPr lang="en-US" altLang="en-US"/>
              <a:pPr>
                <a:defRPr/>
              </a:pPr>
              <a:t>‹#›</a:t>
            </a:fld>
            <a:endParaRPr lang="en-US" altLang="en-US"/>
          </a:p>
        </p:txBody>
      </p:sp>
    </p:spTree>
    <p:extLst>
      <p:ext uri="{BB962C8B-B14F-4D97-AF65-F5344CB8AC3E}">
        <p14:creationId xmlns:p14="http://schemas.microsoft.com/office/powerpoint/2010/main" val="70294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49DD9225-98F4-4A07-A657-F9C272618C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 xmlns:a16="http://schemas.microsoft.com/office/drawing/2014/main" id="{503B8652-DE8A-4912-A39A-A0446393D3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 xmlns:a16="http://schemas.microsoft.com/office/drawing/2014/main" id="{51DEC5F6-E9E6-48ED-8072-FFF591C651E9}"/>
              </a:ext>
            </a:extLst>
          </p:cNvPr>
          <p:cNvSpPr>
            <a:spLocks noGrp="1" noChangeArrowheads="1"/>
          </p:cNvSpPr>
          <p:nvPr>
            <p:ph type="sldNum" sz="quarter" idx="12"/>
          </p:nvPr>
        </p:nvSpPr>
        <p:spPr>
          <a:ln/>
        </p:spPr>
        <p:txBody>
          <a:bodyPr/>
          <a:lstStyle>
            <a:lvl1pPr>
              <a:defRPr/>
            </a:lvl1pPr>
          </a:lstStyle>
          <a:p>
            <a:pPr>
              <a:defRPr/>
            </a:pPr>
            <a:fld id="{6FE6C343-0646-4C88-8FF5-CF0F1478414C}" type="slidenum">
              <a:rPr lang="en-US" altLang="en-US"/>
              <a:pPr>
                <a:defRPr/>
              </a:pPr>
              <a:t>‹#›</a:t>
            </a:fld>
            <a:endParaRPr lang="en-US" altLang="en-US"/>
          </a:p>
        </p:txBody>
      </p:sp>
      <p:sp>
        <p:nvSpPr>
          <p:cNvPr id="5" name="TextBox 4">
            <a:extLst>
              <a:ext uri="{FF2B5EF4-FFF2-40B4-BE49-F238E27FC236}">
                <a16:creationId xmlns="" xmlns:a16="http://schemas.microsoft.com/office/drawing/2014/main" id="{E0444004-B048-4A5F-B8C8-D8DA47F1849F}"/>
              </a:ext>
            </a:extLst>
          </p:cNvPr>
          <p:cNvSpPr txBox="1"/>
          <p:nvPr userDrawn="1"/>
        </p:nvSpPr>
        <p:spPr>
          <a:xfrm>
            <a:off x="3618931" y="0"/>
            <a:ext cx="4954137" cy="1077218"/>
          </a:xfrm>
          <a:prstGeom prst="rect">
            <a:avLst/>
          </a:prstGeom>
          <a:noFill/>
        </p:spPr>
        <p:txBody>
          <a:bodyPr wrap="square" rtlCol="0">
            <a:spAutoFit/>
          </a:bodyPr>
          <a:lstStyle/>
          <a:p>
            <a:pPr algn="ctr"/>
            <a:r>
              <a:rPr lang="en-US" sz="2000" dirty="0" err="1">
                <a:solidFill>
                  <a:srgbClr val="0000FF"/>
                </a:solidFill>
                <a:latin typeface="Times New Roman" panose="02020603050405020304" pitchFamily="18" charset="0"/>
                <a:cs typeface="Times New Roman" panose="02020603050405020304" pitchFamily="18" charset="0"/>
              </a:rPr>
              <a:t>Thứ</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ngày</a:t>
            </a:r>
            <a:r>
              <a:rPr lang="en-US" sz="2000" dirty="0">
                <a:solidFill>
                  <a:srgbClr val="0000FF"/>
                </a:solidFill>
                <a:latin typeface="Times New Roman" panose="02020603050405020304" pitchFamily="18" charset="0"/>
                <a:cs typeface="Times New Roman" panose="02020603050405020304" pitchFamily="18" charset="0"/>
              </a:rPr>
              <a:t> 20 </a:t>
            </a:r>
            <a:r>
              <a:rPr lang="en-US" sz="2000" dirty="0" err="1">
                <a:solidFill>
                  <a:srgbClr val="0000FF"/>
                </a:solidFill>
                <a:latin typeface="Times New Roman" panose="02020603050405020304" pitchFamily="18" charset="0"/>
                <a:cs typeface="Times New Roman" panose="02020603050405020304" pitchFamily="18" charset="0"/>
              </a:rPr>
              <a:t>tháng</a:t>
            </a:r>
            <a:r>
              <a:rPr lang="en-US" sz="2000" dirty="0">
                <a:solidFill>
                  <a:srgbClr val="0000FF"/>
                </a:solidFill>
                <a:latin typeface="Times New Roman" panose="02020603050405020304" pitchFamily="18" charset="0"/>
                <a:cs typeface="Times New Roman" panose="02020603050405020304" pitchFamily="18" charset="0"/>
              </a:rPr>
              <a:t> 4 </a:t>
            </a:r>
            <a:r>
              <a:rPr lang="en-US" sz="2000" dirty="0" err="1">
                <a:solidFill>
                  <a:srgbClr val="0000FF"/>
                </a:solidFill>
                <a:latin typeface="Times New Roman" panose="02020603050405020304" pitchFamily="18" charset="0"/>
                <a:cs typeface="Times New Roman" panose="02020603050405020304" pitchFamily="18" charset="0"/>
              </a:rPr>
              <a:t>năm</a:t>
            </a:r>
            <a:r>
              <a:rPr lang="en-US" sz="2000" dirty="0">
                <a:solidFill>
                  <a:srgbClr val="0000FF"/>
                </a:solidFill>
                <a:latin typeface="Times New Roman" panose="02020603050405020304" pitchFamily="18" charset="0"/>
                <a:cs typeface="Times New Roman" panose="02020603050405020304" pitchFamily="18" charset="0"/>
              </a:rPr>
              <a:t> 2020</a:t>
            </a:r>
          </a:p>
          <a:p>
            <a:pPr algn="ctr"/>
            <a:r>
              <a:rPr lang="en-US" sz="2000" u="sng" dirty="0" err="1">
                <a:solidFill>
                  <a:srgbClr val="0000FF"/>
                </a:solidFill>
                <a:latin typeface="Times New Roman" panose="02020603050405020304" pitchFamily="18" charset="0"/>
                <a:cs typeface="Times New Roman" panose="02020603050405020304" pitchFamily="18" charset="0"/>
              </a:rPr>
              <a:t>Tập</a:t>
            </a:r>
            <a:r>
              <a:rPr lang="en-US" sz="2000" u="sng" dirty="0">
                <a:solidFill>
                  <a:srgbClr val="0000FF"/>
                </a:solidFill>
                <a:latin typeface="Times New Roman" panose="02020603050405020304" pitchFamily="18" charset="0"/>
                <a:cs typeface="Times New Roman" panose="02020603050405020304" pitchFamily="18" charset="0"/>
              </a:rPr>
              <a:t> </a:t>
            </a:r>
            <a:r>
              <a:rPr lang="en-US" sz="2000" u="sng" dirty="0" err="1">
                <a:solidFill>
                  <a:srgbClr val="0000FF"/>
                </a:solidFill>
                <a:latin typeface="Times New Roman" panose="02020603050405020304" pitchFamily="18" charset="0"/>
                <a:cs typeface="Times New Roman" panose="02020603050405020304" pitchFamily="18" charset="0"/>
              </a:rPr>
              <a:t>đọc</a:t>
            </a:r>
            <a:r>
              <a:rPr lang="en-US" sz="2000" u="sng" dirty="0">
                <a:solidFill>
                  <a:srgbClr val="0000FF"/>
                </a:solidFill>
                <a:latin typeface="Times New Roman" panose="02020603050405020304" pitchFamily="18" charset="0"/>
                <a:cs typeface="Times New Roman" panose="02020603050405020304" pitchFamily="18" charset="0"/>
              </a:rPr>
              <a:t> </a:t>
            </a:r>
          </a:p>
          <a:p>
            <a:pPr algn="ct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đàn</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89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 xmlns:a16="http://schemas.microsoft.com/office/drawing/2014/main" id="{7413065D-452E-4D0A-BC02-E03F6E2246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 xmlns:a16="http://schemas.microsoft.com/office/drawing/2014/main" id="{D6A06193-D33E-4C7A-9FBB-AA9CB810F7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 xmlns:a16="http://schemas.microsoft.com/office/drawing/2014/main" id="{0EC7838C-56CB-4D74-B12F-06F421C8A2F9}"/>
              </a:ext>
            </a:extLst>
          </p:cNvPr>
          <p:cNvSpPr>
            <a:spLocks noGrp="1" noChangeArrowheads="1"/>
          </p:cNvSpPr>
          <p:nvPr>
            <p:ph type="sldNum" sz="quarter" idx="12"/>
          </p:nvPr>
        </p:nvSpPr>
        <p:spPr>
          <a:ln/>
        </p:spPr>
        <p:txBody>
          <a:bodyPr/>
          <a:lstStyle>
            <a:lvl1pPr>
              <a:defRPr/>
            </a:lvl1pPr>
          </a:lstStyle>
          <a:p>
            <a:pPr>
              <a:defRPr/>
            </a:pPr>
            <a:fld id="{4E3AA4C3-F679-40B2-9118-64CD3C066E31}" type="slidenum">
              <a:rPr lang="en-US" altLang="en-US"/>
              <a:pPr>
                <a:defRPr/>
              </a:pPr>
              <a:t>‹#›</a:t>
            </a:fld>
            <a:endParaRPr lang="en-US" altLang="en-US"/>
          </a:p>
        </p:txBody>
      </p:sp>
    </p:spTree>
    <p:extLst>
      <p:ext uri="{BB962C8B-B14F-4D97-AF65-F5344CB8AC3E}">
        <p14:creationId xmlns:p14="http://schemas.microsoft.com/office/powerpoint/2010/main" val="1050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 xmlns:a16="http://schemas.microsoft.com/office/drawing/2014/main" id="{7440FB21-EE09-4892-898F-B13932A5E1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 xmlns:a16="http://schemas.microsoft.com/office/drawing/2014/main" id="{10C11EAD-7C09-4BFE-9247-2312856F39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 xmlns:a16="http://schemas.microsoft.com/office/drawing/2014/main" id="{0FF58FC9-F6EA-465A-8F15-B84C68315983}"/>
              </a:ext>
            </a:extLst>
          </p:cNvPr>
          <p:cNvSpPr>
            <a:spLocks noGrp="1" noChangeArrowheads="1"/>
          </p:cNvSpPr>
          <p:nvPr>
            <p:ph type="sldNum" sz="quarter" idx="12"/>
          </p:nvPr>
        </p:nvSpPr>
        <p:spPr>
          <a:ln/>
        </p:spPr>
        <p:txBody>
          <a:bodyPr/>
          <a:lstStyle>
            <a:lvl1pPr>
              <a:defRPr/>
            </a:lvl1pPr>
          </a:lstStyle>
          <a:p>
            <a:pPr>
              <a:defRPr/>
            </a:pPr>
            <a:fld id="{136AF63B-36B5-4C94-836C-C1859EA5D18C}" type="slidenum">
              <a:rPr lang="en-US" altLang="en-US"/>
              <a:pPr>
                <a:defRPr/>
              </a:pPr>
              <a:t>‹#›</a:t>
            </a:fld>
            <a:endParaRPr lang="en-US" altLang="en-US"/>
          </a:p>
        </p:txBody>
      </p:sp>
    </p:spTree>
    <p:extLst>
      <p:ext uri="{BB962C8B-B14F-4D97-AF65-F5344CB8AC3E}">
        <p14:creationId xmlns:p14="http://schemas.microsoft.com/office/powerpoint/2010/main" val="195952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6323D97A-6FCE-48C7-965D-BA5BEC86C189}"/>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D979F07F-7875-4A5C-AB6B-64BD47EC83C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CA93F174-6382-4073-BF54-954C9AA77D5E}"/>
              </a:ext>
            </a:extLst>
          </p:cNvPr>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lvl1pPr>
          </a:lstStyle>
          <a:p>
            <a:pPr>
              <a:defRPr/>
            </a:pPr>
            <a:endParaRPr lang="en-US" altLang="en-US"/>
          </a:p>
        </p:txBody>
      </p:sp>
      <p:sp>
        <p:nvSpPr>
          <p:cNvPr id="1029" name="Rectangle 5">
            <a:extLst>
              <a:ext uri="{FF2B5EF4-FFF2-40B4-BE49-F238E27FC236}">
                <a16:creationId xmlns="" xmlns:a16="http://schemas.microsoft.com/office/drawing/2014/main" id="{331C4F43-13DE-43B6-9D26-4D4E1B761348}"/>
              </a:ext>
            </a:extLst>
          </p:cNvPr>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lvl1pPr>
          </a:lstStyle>
          <a:p>
            <a:pPr>
              <a:defRPr/>
            </a:pPr>
            <a:endParaRPr lang="en-US" altLang="en-US"/>
          </a:p>
        </p:txBody>
      </p:sp>
      <p:sp>
        <p:nvSpPr>
          <p:cNvPr id="1030" name="Rectangle 6">
            <a:extLst>
              <a:ext uri="{FF2B5EF4-FFF2-40B4-BE49-F238E27FC236}">
                <a16:creationId xmlns="" xmlns:a16="http://schemas.microsoft.com/office/drawing/2014/main" id="{B7693CF5-61C0-48F0-94F1-900AF0C4BAEF}"/>
              </a:ext>
            </a:extLst>
          </p:cNvPr>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lvl1pPr>
          </a:lstStyle>
          <a:p>
            <a:pPr>
              <a:defRPr/>
            </a:pPr>
            <a:fld id="{6538E860-231A-47EE-B07E-73917BAEAB83}" type="slidenum">
              <a:rPr lang="en-US" altLang="en-US"/>
              <a:pPr>
                <a:defRPr/>
              </a:pPr>
              <a:t>‹#›</a:t>
            </a:fld>
            <a:endParaRPr lang="en-US" altLang="en-US"/>
          </a:p>
        </p:txBody>
      </p:sp>
    </p:spTree>
    <p:extLst>
      <p:ext uri="{BB962C8B-B14F-4D97-AF65-F5344CB8AC3E}">
        <p14:creationId xmlns:p14="http://schemas.microsoft.com/office/powerpoint/2010/main" val="2217956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493C1E27-0947-44BF-9308-4CF4C71F1C7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 xmlns:a16="http://schemas.microsoft.com/office/drawing/2014/main" id="{D8AE7BAA-CD54-4B8E-A8F2-4F41A5AEDD42}"/>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6">
            <a:extLst>
              <a:ext uri="{FF2B5EF4-FFF2-40B4-BE49-F238E27FC236}">
                <a16:creationId xmlns="" xmlns:a16="http://schemas.microsoft.com/office/drawing/2014/main" id="{8E8D1C91-E51E-47EC-99BF-46BA99825238}"/>
              </a:ext>
            </a:extLst>
          </p:cNvPr>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lvl1pPr>
          </a:lstStyle>
          <a:p>
            <a:pPr>
              <a:defRPr/>
            </a:pPr>
            <a:endParaRPr lang="af-ZA" altLang="en-US"/>
          </a:p>
        </p:txBody>
      </p:sp>
      <p:sp>
        <p:nvSpPr>
          <p:cNvPr id="3077" name="Rectangle 7">
            <a:extLst>
              <a:ext uri="{FF2B5EF4-FFF2-40B4-BE49-F238E27FC236}">
                <a16:creationId xmlns="" xmlns:a16="http://schemas.microsoft.com/office/drawing/2014/main" id="{6E60D610-2CBE-4243-B49E-094E3F466041}"/>
              </a:ext>
            </a:extLst>
          </p:cNvPr>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lvl1pPr>
          </a:lstStyle>
          <a:p>
            <a:pPr>
              <a:defRPr/>
            </a:pPr>
            <a:endParaRPr lang="af-ZA" altLang="en-US"/>
          </a:p>
        </p:txBody>
      </p:sp>
      <p:sp>
        <p:nvSpPr>
          <p:cNvPr id="3078" name="Rectangle 8">
            <a:extLst>
              <a:ext uri="{FF2B5EF4-FFF2-40B4-BE49-F238E27FC236}">
                <a16:creationId xmlns="" xmlns:a16="http://schemas.microsoft.com/office/drawing/2014/main" id="{B4F4AB39-21FE-44C0-9436-171DABCC3755}"/>
              </a:ext>
            </a:extLst>
          </p:cNvPr>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lvl1pPr>
          </a:lstStyle>
          <a:p>
            <a:pPr>
              <a:defRPr/>
            </a:pPr>
            <a:fld id="{3086BF39-7B26-49F9-982B-5A8ED4DC562F}" type="slidenum">
              <a:rPr lang="af-ZA" altLang="en-US"/>
              <a:pPr>
                <a:defRPr/>
              </a:pPr>
              <a:t>‹#›</a:t>
            </a:fld>
            <a:endParaRPr lang="af-ZA" altLang="en-US"/>
          </a:p>
        </p:txBody>
      </p:sp>
    </p:spTree>
    <p:extLst>
      <p:ext uri="{BB962C8B-B14F-4D97-AF65-F5344CB8AC3E}">
        <p14:creationId xmlns:p14="http://schemas.microsoft.com/office/powerpoint/2010/main" val="4143850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1.png"/><Relationship Id="rId5" Type="http://schemas.openxmlformats.org/officeDocument/2006/relationships/image" Target="../media/image38.png"/><Relationship Id="rId4" Type="http://schemas.openxmlformats.org/officeDocument/2006/relationships/image" Target="../media/image37.jf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9.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46.png"/><Relationship Id="rId5" Type="http://schemas.openxmlformats.org/officeDocument/2006/relationships/slide" Target="slide39.xml"/><Relationship Id="rId4" Type="http://schemas.openxmlformats.org/officeDocument/2006/relationships/image" Target="../media/image37.jfif"/></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0.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6.png"/><Relationship Id="rId5" Type="http://schemas.openxmlformats.org/officeDocument/2006/relationships/slide" Target="slide39.xml"/><Relationship Id="rId4" Type="http://schemas.openxmlformats.org/officeDocument/2006/relationships/image" Target="../media/image37.jfif"/></Relationships>
</file>

<file path=ppt/slides/_rels/slide25.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notesSlide" Target="../notesSlides/notesSlide21.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46.png"/><Relationship Id="rId5" Type="http://schemas.openxmlformats.org/officeDocument/2006/relationships/slide" Target="slide39.xml"/><Relationship Id="rId4" Type="http://schemas.openxmlformats.org/officeDocument/2006/relationships/image" Target="../media/image37.jfif"/><Relationship Id="rId9" Type="http://schemas.openxmlformats.org/officeDocument/2006/relationships/image" Target="../media/image50.jp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2.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46.png"/><Relationship Id="rId5" Type="http://schemas.openxmlformats.org/officeDocument/2006/relationships/slide" Target="slide39.xml"/><Relationship Id="rId4" Type="http://schemas.openxmlformats.org/officeDocument/2006/relationships/image" Target="../media/image37.jfif"/></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3.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6.png"/><Relationship Id="rId5" Type="http://schemas.openxmlformats.org/officeDocument/2006/relationships/slide" Target="slide39.xml"/><Relationship Id="rId4" Type="http://schemas.openxmlformats.org/officeDocument/2006/relationships/image" Target="../media/image37.jfif"/></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4.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46.png"/><Relationship Id="rId5" Type="http://schemas.openxmlformats.org/officeDocument/2006/relationships/slide" Target="slide39.xml"/><Relationship Id="rId4" Type="http://schemas.openxmlformats.org/officeDocument/2006/relationships/image" Target="../media/image37.jf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7" descr="E:\素材\卡通\2eda1b5881d68c7bd19974ddd6672194.png2eda1b5881d68c7bd19974ddd6672194">
            <a:extLst>
              <a:ext uri="{FF2B5EF4-FFF2-40B4-BE49-F238E27FC236}">
                <a16:creationId xmlns="" xmlns:a16="http://schemas.microsoft.com/office/drawing/2014/main" id="{AE321DFF-F77D-4C01-84D5-82D2E211D49B}"/>
              </a:ext>
            </a:extLst>
          </p:cNvPr>
          <p:cNvPicPr>
            <a:picLocks noChangeAspect="1"/>
          </p:cNvPicPr>
          <p:nvPr/>
        </p:nvPicPr>
        <p:blipFill rotWithShape="1">
          <a:blip r:embed="rId3"/>
          <a:srcRect/>
          <a:stretch>
            <a:fillRect/>
          </a:stretch>
        </p:blipFill>
        <p:spPr>
          <a:xfrm>
            <a:off x="1" y="0"/>
            <a:ext cx="12192000" cy="6858000"/>
          </a:xfrm>
          <a:prstGeom prst="rect">
            <a:avLst/>
          </a:prstGeom>
        </p:spPr>
      </p:pic>
      <p:pic>
        <p:nvPicPr>
          <p:cNvPr id="13" name="图片 16" descr="E:\素材\卡通\dd2fa15830b53acb0d7380b2390f694c.pngdd2fa15830b53acb0d7380b2390f694c">
            <a:extLst>
              <a:ext uri="{FF2B5EF4-FFF2-40B4-BE49-F238E27FC236}">
                <a16:creationId xmlns="" xmlns:a16="http://schemas.microsoft.com/office/drawing/2014/main" id="{36024C5C-5F8D-4286-A87C-4B94E91259ED}"/>
              </a:ext>
            </a:extLst>
          </p:cNvPr>
          <p:cNvPicPr>
            <a:picLocks noChangeAspect="1"/>
          </p:cNvPicPr>
          <p:nvPr/>
        </p:nvPicPr>
        <p:blipFill rotWithShape="1">
          <a:blip r:embed="rId4"/>
          <a:srcRect/>
          <a:stretch>
            <a:fillRect/>
          </a:stretch>
        </p:blipFill>
        <p:spPr>
          <a:xfrm>
            <a:off x="10600545" y="-35878"/>
            <a:ext cx="1722900" cy="1722926"/>
          </a:xfrm>
          <a:prstGeom prst="rect">
            <a:avLst/>
          </a:prstGeom>
        </p:spPr>
      </p:pic>
      <p:pic>
        <p:nvPicPr>
          <p:cNvPr id="15" name="图片 12" descr="E:\素材\卡通\543b8de0e1c0138c2e66a9325a79873e.png543b8de0e1c0138c2e66a9325a79873e">
            <a:extLst>
              <a:ext uri="{FF2B5EF4-FFF2-40B4-BE49-F238E27FC236}">
                <a16:creationId xmlns="" xmlns:a16="http://schemas.microsoft.com/office/drawing/2014/main" id="{5AB88DD0-0B2E-4B55-89FB-B5E666745930}"/>
              </a:ext>
            </a:extLst>
          </p:cNvPr>
          <p:cNvPicPr>
            <a:picLocks noChangeAspect="1"/>
          </p:cNvPicPr>
          <p:nvPr/>
        </p:nvPicPr>
        <p:blipFill>
          <a:blip r:embed="rId5"/>
          <a:srcRect/>
          <a:stretch>
            <a:fillRect/>
          </a:stretch>
        </p:blipFill>
        <p:spPr>
          <a:xfrm>
            <a:off x="367660" y="3624892"/>
            <a:ext cx="4843145" cy="3251835"/>
          </a:xfrm>
          <a:prstGeom prst="rect">
            <a:avLst/>
          </a:prstGeom>
        </p:spPr>
      </p:pic>
      <p:sp>
        <p:nvSpPr>
          <p:cNvPr id="16" name="WordArt 11">
            <a:extLst>
              <a:ext uri="{FF2B5EF4-FFF2-40B4-BE49-F238E27FC236}">
                <a16:creationId xmlns="" xmlns:a16="http://schemas.microsoft.com/office/drawing/2014/main" id="{4D503C0B-694F-437C-91DF-B20FBF60D1EE}"/>
              </a:ext>
            </a:extLst>
          </p:cNvPr>
          <p:cNvSpPr>
            <a:spLocks noChangeArrowheads="1" noChangeShapeType="1" noTextEdit="1"/>
          </p:cNvSpPr>
          <p:nvPr/>
        </p:nvSpPr>
        <p:spPr bwMode="auto">
          <a:xfrm>
            <a:off x="3855660" y="1981363"/>
            <a:ext cx="5156200" cy="125174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200" b="1" kern="10" dirty="0" err="1" smtClean="0">
                <a:ln w="12700">
                  <a:solidFill>
                    <a:srgbClr val="000000"/>
                  </a:solidFill>
                  <a:round/>
                  <a:headEnd/>
                  <a:tailEnd/>
                </a:ln>
                <a:solidFill>
                  <a:srgbClr val="D62464"/>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Phân</a:t>
            </a:r>
            <a:r>
              <a:rPr lang="en-US" sz="3200" b="1" kern="10" dirty="0" smtClean="0">
                <a:ln w="12700">
                  <a:solidFill>
                    <a:srgbClr val="000000"/>
                  </a:solidFill>
                  <a:round/>
                  <a:headEnd/>
                  <a:tailEnd/>
                </a:ln>
                <a:solidFill>
                  <a:srgbClr val="D62464"/>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200" b="1" kern="10" dirty="0" err="1">
                <a:ln w="12700">
                  <a:solidFill>
                    <a:srgbClr val="000000"/>
                  </a:solidFill>
                  <a:round/>
                  <a:headEnd/>
                  <a:tailEnd/>
                </a:ln>
                <a:solidFill>
                  <a:srgbClr val="D62464"/>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m</a:t>
            </a:r>
            <a:r>
              <a:rPr lang="en-US" sz="3200" b="1" kern="10" dirty="0" err="1" smtClean="0">
                <a:ln w="12700">
                  <a:solidFill>
                    <a:srgbClr val="000000"/>
                  </a:solidFill>
                  <a:round/>
                  <a:headEnd/>
                  <a:tailEnd/>
                </a:ln>
                <a:solidFill>
                  <a:srgbClr val="D62464"/>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ôn</a:t>
            </a:r>
            <a:r>
              <a:rPr lang="en-US" sz="3200" b="1" kern="10" dirty="0" smtClean="0">
                <a:ln w="12700">
                  <a:solidFill>
                    <a:srgbClr val="000000"/>
                  </a:solidFill>
                  <a:round/>
                  <a:headEnd/>
                  <a:tailEnd/>
                </a:ln>
                <a:solidFill>
                  <a:srgbClr val="D62464"/>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200" b="1" kern="10" dirty="0">
                <a:ln w="12700">
                  <a:solidFill>
                    <a:srgbClr val="000000"/>
                  </a:solidFill>
                  <a:round/>
                  <a:headEnd/>
                  <a:tailEnd/>
                </a:ln>
                <a:solidFill>
                  <a:srgbClr val="D62464"/>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200" b="1" kern="10" dirty="0" smtClean="0">
                <a:ln w="12700">
                  <a:solidFill>
                    <a:srgbClr val="000000"/>
                  </a:solidFill>
                  <a:round/>
                  <a:headEnd/>
                  <a:tailEnd/>
                </a:ln>
                <a:solidFill>
                  <a:srgbClr val="D62464"/>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TĐ-KC </a:t>
            </a:r>
            <a:endParaRPr lang="en-US" sz="3200" b="1" kern="10" dirty="0">
              <a:ln w="12700">
                <a:solidFill>
                  <a:srgbClr val="000000"/>
                </a:solidFill>
                <a:round/>
                <a:headEnd/>
                <a:tailEnd/>
              </a:ln>
              <a:solidFill>
                <a:srgbClr val="D62464"/>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sz="3200" b="1" kern="10" dirty="0" err="1">
                <a:ln w="12700">
                  <a:solidFill>
                    <a:srgbClr val="000000"/>
                  </a:solidFill>
                  <a:round/>
                  <a:headEnd/>
                  <a:tailEnd/>
                </a:ln>
                <a:solidFill>
                  <a:srgbClr val="D62464"/>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Lớp</a:t>
            </a:r>
            <a:r>
              <a:rPr lang="en-US" sz="3200" b="1" kern="10" dirty="0">
                <a:ln w="12700">
                  <a:solidFill>
                    <a:srgbClr val="000000"/>
                  </a:solidFill>
                  <a:round/>
                  <a:headEnd/>
                  <a:tailEnd/>
                </a:ln>
                <a:solidFill>
                  <a:srgbClr val="D62464"/>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3 – </a:t>
            </a:r>
            <a:r>
              <a:rPr lang="en-US" sz="3200" b="1" kern="10" dirty="0" err="1">
                <a:ln w="12700">
                  <a:solidFill>
                    <a:srgbClr val="000000"/>
                  </a:solidFill>
                  <a:round/>
                  <a:headEnd/>
                  <a:tailEnd/>
                </a:ln>
                <a:solidFill>
                  <a:srgbClr val="D62464"/>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Tuần</a:t>
            </a:r>
            <a:r>
              <a:rPr lang="en-US" sz="3200" b="1" kern="10" dirty="0">
                <a:ln w="12700">
                  <a:solidFill>
                    <a:srgbClr val="000000"/>
                  </a:solidFill>
                  <a:round/>
                  <a:headEnd/>
                  <a:tailEnd/>
                </a:ln>
                <a:solidFill>
                  <a:srgbClr val="D62464"/>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200" b="1" kern="10" dirty="0" smtClean="0">
                <a:ln w="12700">
                  <a:solidFill>
                    <a:srgbClr val="000000"/>
                  </a:solidFill>
                  <a:round/>
                  <a:headEnd/>
                  <a:tailEnd/>
                </a:ln>
                <a:solidFill>
                  <a:srgbClr val="D62464"/>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12</a:t>
            </a:r>
            <a:endParaRPr lang="en-US" sz="3200" b="1" kern="10" dirty="0">
              <a:ln w="12700">
                <a:solidFill>
                  <a:srgbClr val="000000"/>
                </a:solidFill>
                <a:round/>
                <a:headEnd/>
                <a:tailEnd/>
              </a:ln>
              <a:solidFill>
                <a:srgbClr val="D62464"/>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pic>
        <p:nvPicPr>
          <p:cNvPr id="19" name="图片 18" descr="E:\素材\卡通\92ae4d8057413ac541816c85d7c4bf83.png92ae4d8057413ac541816c85d7c4bf83">
            <a:extLst>
              <a:ext uri="{FF2B5EF4-FFF2-40B4-BE49-F238E27FC236}">
                <a16:creationId xmlns="" xmlns:a16="http://schemas.microsoft.com/office/drawing/2014/main" id="{750F0EA2-A5F3-4866-8AA9-827D1F3558DB}"/>
              </a:ext>
            </a:extLst>
          </p:cNvPr>
          <p:cNvPicPr>
            <a:picLocks noChangeAspect="1"/>
          </p:cNvPicPr>
          <p:nvPr/>
        </p:nvPicPr>
        <p:blipFill rotWithShape="1">
          <a:blip r:embed="rId6"/>
          <a:srcRect/>
          <a:stretch>
            <a:fillRect/>
          </a:stretch>
        </p:blipFill>
        <p:spPr>
          <a:xfrm flipH="1">
            <a:off x="0" y="0"/>
            <a:ext cx="3947095" cy="6895455"/>
          </a:xfrm>
          <a:prstGeom prst="rect">
            <a:avLst/>
          </a:prstGeom>
        </p:spPr>
      </p:pic>
    </p:spTree>
    <p:extLst>
      <p:ext uri="{BB962C8B-B14F-4D97-AF65-F5344CB8AC3E}">
        <p14:creationId xmlns:p14="http://schemas.microsoft.com/office/powerpoint/2010/main" val="116374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图片 75780" descr="PPT素材-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4046" y="2113522"/>
            <a:ext cx="1939372" cy="177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288866" y="571849"/>
            <a:ext cx="3249369" cy="1010779"/>
          </a:xfrm>
          <a:solidFill>
            <a:srgbClr val="92D050"/>
          </a:solidFill>
          <a:ln w="38100"/>
        </p:spPr>
        <p:style>
          <a:lnRef idx="2">
            <a:schemeClr val="dk1"/>
          </a:lnRef>
          <a:fillRef idx="1">
            <a:schemeClr val="lt1"/>
          </a:fillRef>
          <a:effectRef idx="0">
            <a:schemeClr val="dk1"/>
          </a:effectRef>
          <a:fontRef idx="minor">
            <a:schemeClr val="dk1"/>
          </a:fontRef>
        </p:style>
        <p:txBody>
          <a:bodyPr>
            <a:noAutofit/>
          </a:bodyPr>
          <a:lstStyle/>
          <a:p>
            <a:pPr>
              <a:defRPr/>
            </a:pPr>
            <a:r>
              <a:rPr lang="en-US" altLang="en-US" b="1" dirty="0">
                <a:solidFill>
                  <a:srgbClr val="FF0066"/>
                </a:solidFill>
                <a:latin typeface="Times New Roman" panose="02020603050405020304" pitchFamily="18" charset="0"/>
                <a:cs typeface="Times New Roman" panose="02020603050405020304" pitchFamily="18" charset="0"/>
              </a:rPr>
              <a:t>    </a:t>
            </a:r>
            <a:r>
              <a:rPr lang="en-US" altLang="en-US" b="1" dirty="0" err="1">
                <a:solidFill>
                  <a:srgbClr val="FF0066"/>
                </a:solidFill>
                <a:latin typeface="Times New Roman" panose="02020603050405020304" pitchFamily="18" charset="0"/>
                <a:cs typeface="Times New Roman" panose="02020603050405020304" pitchFamily="18" charset="0"/>
              </a:rPr>
              <a:t>Đọc</a:t>
            </a:r>
            <a:r>
              <a:rPr lang="en-US" altLang="en-US" b="1" dirty="0">
                <a:solidFill>
                  <a:srgbClr val="FF0066"/>
                </a:solidFill>
                <a:latin typeface="Times New Roman" panose="02020603050405020304" pitchFamily="18" charset="0"/>
                <a:cs typeface="Times New Roman" panose="02020603050405020304" pitchFamily="18" charset="0"/>
              </a:rPr>
              <a:t> </a:t>
            </a:r>
            <a:r>
              <a:rPr lang="en-US" altLang="en-US" b="1" dirty="0" err="1">
                <a:solidFill>
                  <a:srgbClr val="FF0066"/>
                </a:solidFill>
                <a:latin typeface="Times New Roman" panose="02020603050405020304" pitchFamily="18" charset="0"/>
                <a:cs typeface="Times New Roman" panose="02020603050405020304" pitchFamily="18" charset="0"/>
              </a:rPr>
              <a:t>mẫu</a:t>
            </a:r>
            <a:endParaRPr lang="en-US" altLang="en-US" b="1" dirty="0">
              <a:solidFill>
                <a:srgbClr val="FF0066"/>
              </a:solidFill>
              <a:latin typeface="Times New Roman" panose="02020603050405020304" pitchFamily="18" charset="0"/>
              <a:cs typeface="Times New Roman" panose="02020603050405020304" pitchFamily="18" charset="0"/>
            </a:endParaRPr>
          </a:p>
        </p:txBody>
      </p:sp>
      <p:pic>
        <p:nvPicPr>
          <p:cNvPr id="7" name="图片 47108" descr="1-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99" y="3789305"/>
            <a:ext cx="3642841" cy="332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51586" y="2858416"/>
            <a:ext cx="1737816" cy="512325"/>
          </a:xfrm>
          <a:prstGeom prst="rect">
            <a:avLst/>
          </a:prstGeom>
          <a:noFill/>
        </p:spPr>
        <p:txBody>
          <a:bodyPr wrap="square" lIns="66349" tIns="33174" rIns="66349" bIns="33174">
            <a:spAutoFit/>
          </a:bodyPr>
          <a:lstStyle/>
          <a:p>
            <a:pPr>
              <a:defRPr/>
            </a:pPr>
            <a:r>
              <a:rPr lang="en-GB" sz="2900" b="1" dirty="0">
                <a:latin typeface="Times New Roman" panose="02020603050405020304" pitchFamily="18" charset="0"/>
                <a:cs typeface="Times New Roman" panose="02020603050405020304" pitchFamily="18" charset="0"/>
              </a:rPr>
              <a:t>Tay </a:t>
            </a:r>
            <a:r>
              <a:rPr lang="en-GB" sz="2900" b="1" dirty="0" err="1">
                <a:latin typeface="Times New Roman" panose="02020603050405020304" pitchFamily="18" charset="0"/>
                <a:cs typeface="Times New Roman" panose="02020603050405020304" pitchFamily="18" charset="0"/>
              </a:rPr>
              <a:t>dò</a:t>
            </a:r>
            <a:endParaRPr lang="en-US" sz="2900" b="1" dirty="0">
              <a:latin typeface="Times New Roman" panose="02020603050405020304" pitchFamily="18" charset="0"/>
              <a:cs typeface="Times New Roman" panose="02020603050405020304" pitchFamily="18" charset="0"/>
            </a:endParaRPr>
          </a:p>
        </p:txBody>
      </p:sp>
      <p:pic>
        <p:nvPicPr>
          <p:cNvPr id="8" name="图片 75780" descr="PPT素材-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0333" y="2113522"/>
            <a:ext cx="2308407" cy="184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837379" y="2858416"/>
            <a:ext cx="1564060" cy="512325"/>
          </a:xfrm>
          <a:prstGeom prst="rect">
            <a:avLst/>
          </a:prstGeom>
          <a:noFill/>
        </p:spPr>
        <p:txBody>
          <a:bodyPr wrap="square" lIns="66349" tIns="33174" rIns="66349" bIns="33174">
            <a:spAutoFit/>
          </a:bodyPr>
          <a:lstStyle/>
          <a:p>
            <a:pPr>
              <a:defRPr/>
            </a:pPr>
            <a:r>
              <a:rPr lang="en-GB" sz="2900" b="1" dirty="0">
                <a:solidFill>
                  <a:srgbClr val="996633"/>
                </a:solidFill>
                <a:latin typeface="Times New Roman" panose="02020603050405020304" pitchFamily="18" charset="0"/>
                <a:cs typeface="Times New Roman" panose="02020603050405020304" pitchFamily="18" charset="0"/>
              </a:rPr>
              <a:t>Tai </a:t>
            </a:r>
            <a:r>
              <a:rPr lang="en-GB" sz="2900" b="1" dirty="0" err="1">
                <a:solidFill>
                  <a:srgbClr val="996633"/>
                </a:solidFill>
                <a:latin typeface="Times New Roman" panose="02020603050405020304" pitchFamily="18" charset="0"/>
                <a:cs typeface="Times New Roman" panose="02020603050405020304" pitchFamily="18" charset="0"/>
              </a:rPr>
              <a:t>nghe</a:t>
            </a:r>
            <a:endParaRPr lang="en-US" sz="2900" b="1" dirty="0">
              <a:solidFill>
                <a:srgbClr val="996633"/>
              </a:solidFill>
              <a:latin typeface="Times New Roman" panose="02020603050405020304" pitchFamily="18" charset="0"/>
              <a:cs typeface="Times New Roman" panose="02020603050405020304" pitchFamily="18" charset="0"/>
            </a:endParaRPr>
          </a:p>
        </p:txBody>
      </p:sp>
      <p:pic>
        <p:nvPicPr>
          <p:cNvPr id="10" name="图片 75780" descr="PPT素材-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6986" y="4632327"/>
            <a:ext cx="2313504" cy="163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5154153" y="5305141"/>
            <a:ext cx="1518796" cy="512325"/>
          </a:xfrm>
          <a:prstGeom prst="rect">
            <a:avLst/>
          </a:prstGeom>
          <a:noFill/>
        </p:spPr>
        <p:txBody>
          <a:bodyPr wrap="square" lIns="66349" tIns="33174" rIns="66349" bIns="33174">
            <a:spAutoFit/>
          </a:bodyPr>
          <a:lstStyle/>
          <a:p>
            <a:pPr>
              <a:defRPr/>
            </a:pPr>
            <a:r>
              <a:rPr lang="en-GB" sz="2900" b="1" dirty="0" err="1">
                <a:solidFill>
                  <a:srgbClr val="002060"/>
                </a:solidFill>
                <a:latin typeface="Times New Roman" panose="02020603050405020304" pitchFamily="18" charset="0"/>
                <a:cs typeface="Times New Roman" panose="02020603050405020304" pitchFamily="18" charset="0"/>
              </a:rPr>
              <a:t>Mắt</a:t>
            </a:r>
            <a:r>
              <a:rPr lang="en-GB" sz="2900" b="1" dirty="0">
                <a:solidFill>
                  <a:srgbClr val="002060"/>
                </a:solidFill>
                <a:latin typeface="Times New Roman" panose="02020603050405020304" pitchFamily="18" charset="0"/>
                <a:cs typeface="Times New Roman" panose="02020603050405020304" pitchFamily="18" charset="0"/>
              </a:rPr>
              <a:t> </a:t>
            </a:r>
            <a:r>
              <a:rPr lang="en-GB" sz="2900" b="1" dirty="0" err="1">
                <a:solidFill>
                  <a:srgbClr val="002060"/>
                </a:solidFill>
                <a:latin typeface="Times New Roman" panose="02020603050405020304" pitchFamily="18" charset="0"/>
                <a:cs typeface="Times New Roman" panose="02020603050405020304" pitchFamily="18" charset="0"/>
              </a:rPr>
              <a:t>dõi</a:t>
            </a:r>
            <a:endParaRPr lang="en-US" sz="2900" b="1" dirty="0">
              <a:solidFill>
                <a:srgbClr val="002060"/>
              </a:solidFill>
              <a:latin typeface="Times New Roman" panose="02020603050405020304" pitchFamily="18" charset="0"/>
              <a:cs typeface="Times New Roman" panose="02020603050405020304" pitchFamily="18" charset="0"/>
            </a:endParaRPr>
          </a:p>
        </p:txBody>
      </p:sp>
      <p:pic>
        <p:nvPicPr>
          <p:cNvPr id="20" name="图片 3092" descr="PPT素材-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53609" y="4106495"/>
            <a:ext cx="4838391" cy="319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33797" descr="1-24"/>
          <p:cNvPicPr>
            <a:picLocks noChangeAspect="1"/>
          </p:cNvPicPr>
          <p:nvPr/>
        </p:nvPicPr>
        <p:blipFill>
          <a:blip r:embed="rId8"/>
          <a:stretch>
            <a:fillRect/>
          </a:stretch>
        </p:blipFill>
        <p:spPr>
          <a:xfrm>
            <a:off x="10008307" y="-127538"/>
            <a:ext cx="2183693" cy="1980766"/>
          </a:xfrm>
          <a:prstGeom prst="rect">
            <a:avLst/>
          </a:prstGeom>
          <a:noFill/>
          <a:ln w="9525">
            <a:noFill/>
          </a:ln>
        </p:spPr>
      </p:pic>
      <p:pic>
        <p:nvPicPr>
          <p:cNvPr id="25" name="Picture 1">
            <a:extLst>
              <a:ext uri="{FF2B5EF4-FFF2-40B4-BE49-F238E27FC236}">
                <a16:creationId xmlns:a16="http://schemas.microsoft.com/office/drawing/2014/main" xmlns="" id="{2C92EA19-60A4-4604-BE84-8B97C7332D5D}"/>
              </a:ext>
            </a:extLst>
          </p:cNvPr>
          <p:cNvPicPr>
            <a:picLocks noChangeAspect="1"/>
          </p:cNvPicPr>
          <p:nvPr/>
        </p:nvPicPr>
        <p:blipFill rotWithShape="1">
          <a:blip r:embed="rId9">
            <a:extLst>
              <a:ext uri="{28A0092B-C50C-407E-A947-70E740481C1C}">
                <a14:useLocalDpi xmlns:a14="http://schemas.microsoft.com/office/drawing/2010/main" val="0"/>
              </a:ext>
            </a:extLst>
          </a:blip>
          <a:srcRect l="30555" t="14132" r="25404" b="1"/>
          <a:stretch/>
        </p:blipFill>
        <p:spPr>
          <a:xfrm>
            <a:off x="4264804" y="2595160"/>
            <a:ext cx="2877867" cy="1808745"/>
          </a:xfrm>
          <a:prstGeom prst="rect">
            <a:avLst/>
          </a:prstGeom>
        </p:spPr>
      </p:pic>
      <p:pic>
        <p:nvPicPr>
          <p:cNvPr id="26" name="Picture 2">
            <a:extLst>
              <a:ext uri="{FF2B5EF4-FFF2-40B4-BE49-F238E27FC236}">
                <a16:creationId xmlns:a16="http://schemas.microsoft.com/office/drawing/2014/main" xmlns="" id="{086C256C-9257-45DB-97C0-BC753C7055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1"/>
            <a:ext cx="2328832" cy="2231921"/>
          </a:xfrm>
          <a:prstGeom prst="rect">
            <a:avLst/>
          </a:prstGeom>
        </p:spPr>
      </p:pic>
    </p:spTree>
    <p:extLst>
      <p:ext uri="{BB962C8B-B14F-4D97-AF65-F5344CB8AC3E}">
        <p14:creationId xmlns:p14="http://schemas.microsoft.com/office/powerpoint/2010/main" val="107710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5781"/>
                                        </p:tgtEl>
                                        <p:attrNameLst>
                                          <p:attrName>style.visibility</p:attrName>
                                        </p:attrNameLst>
                                      </p:cBhvr>
                                      <p:to>
                                        <p:strVal val="visible"/>
                                      </p:to>
                                    </p:set>
                                    <p:anim calcmode="lin" valueType="num">
                                      <p:cBhvr>
                                        <p:cTn id="18" dur="500" fill="hold"/>
                                        <p:tgtEl>
                                          <p:spTgt spid="75781"/>
                                        </p:tgtEl>
                                        <p:attrNameLst>
                                          <p:attrName>ppt_w</p:attrName>
                                        </p:attrNameLst>
                                      </p:cBhvr>
                                      <p:tavLst>
                                        <p:tav tm="0">
                                          <p:val>
                                            <p:fltVal val="0"/>
                                          </p:val>
                                        </p:tav>
                                        <p:tav tm="100000">
                                          <p:val>
                                            <p:strVal val="#ppt_w"/>
                                          </p:val>
                                        </p:tav>
                                      </p:tavLst>
                                    </p:anim>
                                    <p:anim calcmode="lin" valueType="num">
                                      <p:cBhvr>
                                        <p:cTn id="19" dur="500" fill="hold"/>
                                        <p:tgtEl>
                                          <p:spTgt spid="75781"/>
                                        </p:tgtEl>
                                        <p:attrNameLst>
                                          <p:attrName>ppt_h</p:attrName>
                                        </p:attrNameLst>
                                      </p:cBhvr>
                                      <p:tavLst>
                                        <p:tav tm="0">
                                          <p:val>
                                            <p:fltVal val="0"/>
                                          </p:val>
                                        </p:tav>
                                        <p:tav tm="100000">
                                          <p:val>
                                            <p:strVal val="#ppt_h"/>
                                          </p:val>
                                        </p:tav>
                                      </p:tavLst>
                                    </p:anim>
                                    <p:animEffect transition="in" filter="fade">
                                      <p:cBhvr>
                                        <p:cTn id="20" dur="500"/>
                                        <p:tgtEl>
                                          <p:spTgt spid="757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nodeType="afterGroup">
                            <p:stCondLst>
                              <p:cond delay="5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nodeType="afterGroup">
                            <p:stCondLst>
                              <p:cond delay="500"/>
                            </p:stCondLst>
                            <p:childTnLst>
                              <p:par>
                                <p:cTn id="42" presetID="53" presetClass="entr" presetSubtype="16"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par>
                          <p:cTn id="47" fill="hold" nodeType="afterGroup">
                            <p:stCondLst>
                              <p:cond delay="1000"/>
                            </p:stCondLst>
                            <p:childTnLst>
                              <p:par>
                                <p:cTn id="48" presetID="53" presetClass="entr" presetSubtype="16"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1500"/>
                            </p:stCondLst>
                            <p:childTnLst>
                              <p:par>
                                <p:cTn id="54" presetID="47"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26" presetClass="emph" presetSubtype="0" fill="hold" nodeType="afterEffect">
                                  <p:stCondLst>
                                    <p:cond delay="0"/>
                                  </p:stCondLst>
                                  <p:childTnLst>
                                    <p:animEffect transition="out" filter="fade">
                                      <p:cBhvr>
                                        <p:cTn id="61" dur="450" tmFilter="0, 0; .2, .5; .8, .5; 1, 0"/>
                                        <p:tgtEl>
                                          <p:spTgt spid="25"/>
                                        </p:tgtEl>
                                      </p:cBhvr>
                                    </p:animEffect>
                                    <p:animScale>
                                      <p:cBhvr>
                                        <p:cTn id="62" dur="225"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9B21625-5253-4E47-8B7D-6E968E1D62A9}"/>
              </a:ext>
            </a:extLst>
          </p:cNvPr>
          <p:cNvSpPr>
            <a:spLocks noGrp="1"/>
          </p:cNvSpPr>
          <p:nvPr>
            <p:ph type="ctrTitle"/>
          </p:nvPr>
        </p:nvSpPr>
        <p:spPr/>
        <p:txBody>
          <a:bodyPr/>
          <a:lstStyle/>
          <a:p>
            <a:endParaRPr lang="vi-VN" dirty="0"/>
          </a:p>
        </p:txBody>
      </p:sp>
      <p:sp>
        <p:nvSpPr>
          <p:cNvPr id="3" name="Tiêu đề phụ 2">
            <a:extLst>
              <a:ext uri="{FF2B5EF4-FFF2-40B4-BE49-F238E27FC236}">
                <a16:creationId xmlns="" xmlns:a16="http://schemas.microsoft.com/office/drawing/2014/main" id="{C1D795D9-C366-407D-A209-0B0FF03BF350}"/>
              </a:ext>
            </a:extLst>
          </p:cNvPr>
          <p:cNvSpPr>
            <a:spLocks noGrp="1"/>
          </p:cNvSpPr>
          <p:nvPr>
            <p:ph type="subTitle" idx="1"/>
          </p:nvPr>
        </p:nvSpPr>
        <p:spPr/>
        <p:txBody>
          <a:bodyPr/>
          <a:lstStyle/>
          <a:p>
            <a:endParaRPr lang="vi-V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372225"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24" y="0"/>
            <a:ext cx="5819776" cy="6858000"/>
          </a:xfrm>
          <a:prstGeom prst="rect">
            <a:avLst/>
          </a:prstGeom>
        </p:spPr>
      </p:pic>
    </p:spTree>
    <p:extLst>
      <p:ext uri="{BB962C8B-B14F-4D97-AF65-F5344CB8AC3E}">
        <p14:creationId xmlns:p14="http://schemas.microsoft.com/office/powerpoint/2010/main" val="231352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1736034" y="985421"/>
            <a:ext cx="8317937" cy="2307844"/>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867157"/>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lang="en-US" altLang="zh-CN" sz="8000" spc="300" dirty="0">
                  <a:solidFill>
                    <a:srgbClr val="FFFFFF"/>
                  </a:solidFill>
                  <a:latin typeface="Times New Roman" pitchFamily="18" charset="0"/>
                  <a:ea typeface="Microsoft YaHei" panose="020B0503020204020204" charset="-122"/>
                  <a:cs typeface="Times New Roman" pitchFamily="18" charset="0"/>
                </a:rPr>
                <a:t>     </a:t>
              </a:r>
              <a:r>
                <a:rPr lang="en-US" altLang="zh-CN" sz="8000" spc="300" dirty="0" err="1">
                  <a:solidFill>
                    <a:srgbClr val="FFFFFF"/>
                  </a:solidFill>
                  <a:latin typeface="Times New Roman" pitchFamily="18" charset="0"/>
                  <a:ea typeface="Microsoft YaHei" panose="020B0503020204020204" charset="-122"/>
                  <a:cs typeface="Times New Roman" pitchFamily="18" charset="0"/>
                </a:rPr>
                <a:t>Luyện</a:t>
              </a:r>
              <a:r>
                <a:rPr lang="en-US" altLang="zh-CN" sz="8000" spc="300" dirty="0">
                  <a:solidFill>
                    <a:srgbClr val="FFFFFF"/>
                  </a:solidFill>
                  <a:latin typeface="Times New Roman" pitchFamily="18" charset="0"/>
                  <a:ea typeface="Microsoft YaHei" panose="020B0503020204020204" charset="-122"/>
                  <a:cs typeface="Times New Roman" pitchFamily="18" charset="0"/>
                </a:rPr>
                <a:t> </a:t>
              </a:r>
              <a:r>
                <a:rPr lang="en-US" altLang="zh-CN" sz="8000" spc="300" dirty="0" err="1">
                  <a:solidFill>
                    <a:srgbClr val="FFFFFF"/>
                  </a:solidFill>
                  <a:latin typeface="Times New Roman" pitchFamily="18" charset="0"/>
                  <a:ea typeface="Microsoft YaHei" panose="020B0503020204020204" charset="-122"/>
                  <a:cs typeface="Times New Roman" pitchFamily="18" charset="0"/>
                </a:rPr>
                <a:t>đọc</a:t>
              </a:r>
              <a:endParaRPr kumimoji="0" lang="zh-CN" altLang="en-US" sz="8000" b="0" i="0" u="none" strike="noStrike" kern="1200" cap="none" spc="300" normalizeH="0" baseline="0" noProof="0" dirty="0">
                <a:ln>
                  <a:noFill/>
                </a:ln>
                <a:solidFill>
                  <a:srgbClr val="FFFFFF"/>
                </a:solidFill>
                <a:effectLst/>
                <a:uLnTx/>
                <a:uFillTx/>
                <a:latin typeface="Times New Roman" pitchFamily="18" charset="0"/>
                <a:ea typeface="Microsoft YaHei" panose="020B0503020204020204" charset="-122"/>
                <a:cs typeface="Times New Roman" pitchFamily="18"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3916970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xmlns="" id="{835916E1-3EC8-49F0-A643-915A82461DE0}"/>
              </a:ext>
            </a:extLst>
          </p:cNvPr>
          <p:cNvGrpSpPr/>
          <p:nvPr/>
        </p:nvGrpSpPr>
        <p:grpSpPr>
          <a:xfrm>
            <a:off x="868680" y="39356"/>
            <a:ext cx="8447598" cy="707886"/>
            <a:chOff x="2470108" y="1864944"/>
            <a:chExt cx="2704644" cy="1129272"/>
          </a:xfrm>
        </p:grpSpPr>
        <p:sp>
          <p:nvSpPr>
            <p:cNvPr id="7" name="23">
              <a:extLst>
                <a:ext uri="{FF2B5EF4-FFF2-40B4-BE49-F238E27FC236}">
                  <a16:creationId xmlns:a16="http://schemas.microsoft.com/office/drawing/2014/main" xmlns=""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xmlns=""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err="1" smtClean="0">
                  <a:solidFill>
                    <a:prstClr val="black"/>
                  </a:solidFill>
                  <a:latin typeface="Times New Roman" pitchFamily="18" charset="0"/>
                  <a:ea typeface="Arial-Rounded" panose="020B0604020202020204" pitchFamily="34" charset="0"/>
                  <a:cs typeface="Times New Roman" pitchFamily="18" charset="0"/>
                </a:rPr>
                <a:t>Nắng</a:t>
              </a:r>
              <a:r>
                <a:rPr lang="en-US" altLang="zh-CN" sz="4000" b="1" dirty="0" smtClean="0">
                  <a:solidFill>
                    <a:prstClr val="black"/>
                  </a:solidFill>
                  <a:latin typeface="Times New Roman" pitchFamily="18" charset="0"/>
                  <a:ea typeface="Arial-Rounded" panose="020B0604020202020204" pitchFamily="34" charset="0"/>
                  <a:cs typeface="Times New Roman" pitchFamily="18" charset="0"/>
                </a:rPr>
                <a:t> </a:t>
              </a:r>
              <a:r>
                <a:rPr lang="en-US" altLang="zh-CN" sz="4000" b="1" dirty="0" err="1" smtClean="0">
                  <a:solidFill>
                    <a:prstClr val="black"/>
                  </a:solidFill>
                  <a:latin typeface="Times New Roman" pitchFamily="18" charset="0"/>
                  <a:ea typeface="Arial-Rounded" panose="020B0604020202020204" pitchFamily="34" charset="0"/>
                  <a:cs typeface="Times New Roman" pitchFamily="18" charset="0"/>
                </a:rPr>
                <a:t>phương</a:t>
              </a:r>
              <a:r>
                <a:rPr lang="en-US" altLang="zh-CN" sz="4000" b="1" dirty="0" smtClean="0">
                  <a:solidFill>
                    <a:prstClr val="black"/>
                  </a:solidFill>
                  <a:latin typeface="Times New Roman" pitchFamily="18" charset="0"/>
                  <a:ea typeface="Arial-Rounded" panose="020B0604020202020204" pitchFamily="34" charset="0"/>
                  <a:cs typeface="Times New Roman" pitchFamily="18" charset="0"/>
                </a:rPr>
                <a:t> Nam    </a:t>
              </a:r>
              <a:endParaRPr kumimoji="0" lang="zh-CN" altLang="en-US" sz="4000" b="1" i="0" u="none" strike="noStrike" kern="1200" cap="none" spc="0" normalizeH="0" baseline="0" noProof="0" dirty="0">
                <a:ln>
                  <a:noFill/>
                </a:ln>
                <a:solidFill>
                  <a:prstClr val="black"/>
                </a:solidFill>
                <a:effectLst/>
                <a:uLnTx/>
                <a:uFillTx/>
                <a:latin typeface="Times New Roman" pitchFamily="18" charset="0"/>
                <a:ea typeface="Arial-Rounded" panose="020B0604020202020204" pitchFamily="34" charset="0"/>
                <a:cs typeface="Times New Roman" pitchFamily="18" charset="0"/>
              </a:endParaRPr>
            </a:p>
          </p:txBody>
        </p:sp>
      </p:grpSp>
      <p:grpSp>
        <p:nvGrpSpPr>
          <p:cNvPr id="9" name="139">
            <a:extLst>
              <a:ext uri="{FF2B5EF4-FFF2-40B4-BE49-F238E27FC236}">
                <a16:creationId xmlns:a16="http://schemas.microsoft.com/office/drawing/2014/main" xmlns=""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xmlns=""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xmlns=""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ED2F6A"/>
                  </a:solidFill>
                  <a:latin typeface="Arial-Rounded" panose="020B0604020202020204" pitchFamily="34" charset="0"/>
                  <a:ea typeface="Arial-Rounded" panose="020B0604020202020204" pitchFamily="34" charset="0"/>
                  <a:cs typeface="Arial-Rounded" panose="020B0604020202020204" pitchFamily="34" charset="0"/>
                  <a:sym typeface="+mn-lt"/>
                </a:rPr>
                <a:t>3</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xmlns=""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grpSp>
        <p:nvGrpSpPr>
          <p:cNvPr id="36" name="Group 35">
            <a:extLst>
              <a:ext uri="{FF2B5EF4-FFF2-40B4-BE49-F238E27FC236}">
                <a16:creationId xmlns:a16="http://schemas.microsoft.com/office/drawing/2014/main" xmlns="" id="{8A3B73CD-6EDB-4E24-8C03-BA83F041C29D}"/>
              </a:ext>
            </a:extLst>
          </p:cNvPr>
          <p:cNvGrpSpPr/>
          <p:nvPr/>
        </p:nvGrpSpPr>
        <p:grpSpPr>
          <a:xfrm>
            <a:off x="6794838" y="6159035"/>
            <a:ext cx="6103839" cy="769441"/>
            <a:chOff x="708943" y="6033135"/>
            <a:chExt cx="5825836" cy="769441"/>
          </a:xfrm>
        </p:grpSpPr>
        <p:sp>
          <p:nvSpPr>
            <p:cNvPr id="37" name="TextBox 36">
              <a:extLst>
                <a:ext uri="{FF2B5EF4-FFF2-40B4-BE49-F238E27FC236}">
                  <a16:creationId xmlns:a16="http://schemas.microsoft.com/office/drawing/2014/main" xmlns="" id="{5B0D156B-BD29-44F2-8590-12C0C08FFEF5}"/>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38" name="TextBox 37">
              <a:extLst>
                <a:ext uri="{FF2B5EF4-FFF2-40B4-BE49-F238E27FC236}">
                  <a16:creationId xmlns:a16="http://schemas.microsoft.com/office/drawing/2014/main" xmlns="" id="{53608DD9-4AD8-4CD1-BEF8-5E7722DECE83}"/>
                </a:ext>
              </a:extLst>
            </p:cNvPr>
            <p:cNvSpPr txBox="1"/>
            <p:nvPr/>
          </p:nvSpPr>
          <p:spPr>
            <a:xfrm>
              <a:off x="1016462" y="6033135"/>
              <a:ext cx="516738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Đọc</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nối</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tiếp</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câu</a:t>
              </a:r>
              <a:endPar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endParaRPr>
            </a:p>
          </p:txBody>
        </p:sp>
      </p:grpSp>
      <p:sp>
        <p:nvSpPr>
          <p:cNvPr id="3" name="TextBox 2"/>
          <p:cNvSpPr txBox="1"/>
          <p:nvPr/>
        </p:nvSpPr>
        <p:spPr>
          <a:xfrm>
            <a:off x="406712" y="960121"/>
            <a:ext cx="10627047" cy="3416320"/>
          </a:xfrm>
          <a:prstGeom prst="rect">
            <a:avLst/>
          </a:prstGeom>
          <a:noFill/>
        </p:spPr>
        <p:txBody>
          <a:bodyPr wrap="square" rtlCol="0">
            <a:spAutoFit/>
          </a:bodyPr>
          <a:lstStyle/>
          <a:p>
            <a:r>
              <a:rPr lang="vi-VN" sz="3600" b="1" dirty="0">
                <a:solidFill>
                  <a:srgbClr val="FF0000"/>
                </a:solidFill>
                <a:latin typeface="Times New Roman" pitchFamily="18" charset="0"/>
                <a:cs typeface="Times New Roman" pitchFamily="18" charset="0"/>
              </a:rPr>
              <a:t>1</a:t>
            </a:r>
            <a:r>
              <a:rPr lang="vi-VN" sz="3600" b="1" dirty="0" smtClean="0">
                <a:solidFill>
                  <a:srgbClr val="FF0000"/>
                </a:solidFill>
                <a:latin typeface="Times New Roman" pitchFamily="18" charset="0"/>
                <a:cs typeface="Times New Roman" pitchFamily="18" charset="0"/>
              </a:rPr>
              <a:t>.</a:t>
            </a:r>
            <a:r>
              <a:rPr lang="vi-VN" sz="3600" dirty="0" smtClean="0"/>
              <a:t> </a:t>
            </a:r>
            <a:r>
              <a:rPr lang="vi-VN" sz="3600" dirty="0">
                <a:latin typeface="Times New Roman" pitchFamily="18" charset="0"/>
                <a:cs typeface="Times New Roman" pitchFamily="18" charset="0"/>
              </a:rPr>
              <a:t>Hôm nay đã là hai mươi tám Tết. Chợ hoa trên đường Nguyễn Huệ đông nghịt </a:t>
            </a:r>
            <a:r>
              <a:rPr lang="vi-VN" sz="3600" dirty="0"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Uyên </a:t>
            </a:r>
            <a:r>
              <a:rPr lang="vi-VN" sz="3600" dirty="0">
                <a:latin typeface="Times New Roman" pitchFamily="18" charset="0"/>
                <a:cs typeface="Times New Roman" pitchFamily="18" charset="0"/>
              </a:rPr>
              <a:t>cùng các bạn đi giữa rừng hoa như đi trong </a:t>
            </a:r>
            <a:r>
              <a:rPr lang="vi-VN" sz="3600" dirty="0" smtClean="0">
                <a:latin typeface="Times New Roman" pitchFamily="18" charset="0"/>
                <a:cs typeface="Times New Roman" pitchFamily="18" charset="0"/>
              </a:rPr>
              <a:t>mơ.</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Đang </a:t>
            </a:r>
            <a:r>
              <a:rPr lang="vi-VN" sz="3600" dirty="0">
                <a:latin typeface="Times New Roman" pitchFamily="18" charset="0"/>
                <a:cs typeface="Times New Roman" pitchFamily="18" charset="0"/>
              </a:rPr>
              <a:t>ríu rít chuyện trò, </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cả </a:t>
            </a:r>
            <a:r>
              <a:rPr lang="vi-VN" sz="3600" dirty="0">
                <a:latin typeface="Times New Roman" pitchFamily="18" charset="0"/>
                <a:cs typeface="Times New Roman" pitchFamily="18" charset="0"/>
              </a:rPr>
              <a:t>nhóm bỗng sững lại vì tiếng gọi:</a:t>
            </a:r>
          </a:p>
          <a:p>
            <a:r>
              <a:rPr lang="vi-VN" sz="3600" dirty="0">
                <a:latin typeface="Times New Roman" pitchFamily="18" charset="0"/>
                <a:cs typeface="Times New Roman" pitchFamily="18" charset="0"/>
              </a:rPr>
              <a:t>- Nè, sắp nhỏ kia, đi đâu vậy?</a:t>
            </a:r>
          </a:p>
          <a:p>
            <a:r>
              <a:rPr lang="vi-VN" sz="3600"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36228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1+#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xmlns="" id="{835916E1-3EC8-49F0-A643-915A82461DE0}"/>
              </a:ext>
            </a:extLst>
          </p:cNvPr>
          <p:cNvGrpSpPr/>
          <p:nvPr/>
        </p:nvGrpSpPr>
        <p:grpSpPr>
          <a:xfrm>
            <a:off x="868680" y="39356"/>
            <a:ext cx="8447598" cy="707886"/>
            <a:chOff x="2470108" y="1864944"/>
            <a:chExt cx="2704644" cy="1129272"/>
          </a:xfrm>
        </p:grpSpPr>
        <p:sp>
          <p:nvSpPr>
            <p:cNvPr id="7" name="23">
              <a:extLst>
                <a:ext uri="{FF2B5EF4-FFF2-40B4-BE49-F238E27FC236}">
                  <a16:creationId xmlns:a16="http://schemas.microsoft.com/office/drawing/2014/main" xmlns=""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xmlns=""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err="1" smtClean="0">
                  <a:solidFill>
                    <a:prstClr val="black"/>
                  </a:solidFill>
                  <a:latin typeface="Times New Roman" pitchFamily="18" charset="0"/>
                  <a:ea typeface="Arial-Rounded" panose="020B0604020202020204" pitchFamily="34" charset="0"/>
                  <a:cs typeface="Times New Roman" pitchFamily="18" charset="0"/>
                </a:rPr>
                <a:t>Nắng</a:t>
              </a:r>
              <a:r>
                <a:rPr lang="en-US" altLang="zh-CN" sz="4000" b="1" dirty="0" smtClean="0">
                  <a:solidFill>
                    <a:prstClr val="black"/>
                  </a:solidFill>
                  <a:latin typeface="Times New Roman" pitchFamily="18" charset="0"/>
                  <a:ea typeface="Arial-Rounded" panose="020B0604020202020204" pitchFamily="34" charset="0"/>
                  <a:cs typeface="Times New Roman" pitchFamily="18" charset="0"/>
                </a:rPr>
                <a:t> </a:t>
              </a:r>
              <a:r>
                <a:rPr lang="en-US" altLang="zh-CN" sz="4000" b="1" dirty="0" err="1" smtClean="0">
                  <a:solidFill>
                    <a:prstClr val="black"/>
                  </a:solidFill>
                  <a:latin typeface="Times New Roman" pitchFamily="18" charset="0"/>
                  <a:ea typeface="Arial-Rounded" panose="020B0604020202020204" pitchFamily="34" charset="0"/>
                  <a:cs typeface="Times New Roman" pitchFamily="18" charset="0"/>
                </a:rPr>
                <a:t>phương</a:t>
              </a:r>
              <a:r>
                <a:rPr lang="en-US" altLang="zh-CN" sz="4000" b="1" dirty="0" smtClean="0">
                  <a:solidFill>
                    <a:prstClr val="black"/>
                  </a:solidFill>
                  <a:latin typeface="Times New Roman" pitchFamily="18" charset="0"/>
                  <a:ea typeface="Arial-Rounded" panose="020B0604020202020204" pitchFamily="34" charset="0"/>
                  <a:cs typeface="Times New Roman" pitchFamily="18" charset="0"/>
                </a:rPr>
                <a:t> Nam   </a:t>
              </a:r>
              <a:endParaRPr kumimoji="0" lang="zh-CN" altLang="en-US" sz="4000" b="1" i="0" u="none" strike="noStrike" kern="1200" cap="none" spc="0" normalizeH="0" baseline="0" noProof="0" dirty="0">
                <a:ln>
                  <a:noFill/>
                </a:ln>
                <a:solidFill>
                  <a:prstClr val="black"/>
                </a:solidFill>
                <a:effectLst/>
                <a:uLnTx/>
                <a:uFillTx/>
                <a:latin typeface="Times New Roman" pitchFamily="18" charset="0"/>
                <a:ea typeface="Arial-Rounded" panose="020B0604020202020204" pitchFamily="34" charset="0"/>
                <a:cs typeface="Times New Roman" pitchFamily="18" charset="0"/>
              </a:endParaRPr>
            </a:p>
          </p:txBody>
        </p:sp>
      </p:grpSp>
      <p:grpSp>
        <p:nvGrpSpPr>
          <p:cNvPr id="9" name="139">
            <a:extLst>
              <a:ext uri="{FF2B5EF4-FFF2-40B4-BE49-F238E27FC236}">
                <a16:creationId xmlns:a16="http://schemas.microsoft.com/office/drawing/2014/main" xmlns=""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xmlns=""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xmlns=""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ED2F6A"/>
                  </a:solidFill>
                  <a:latin typeface="Arial-Rounded" panose="020B0604020202020204" pitchFamily="34" charset="0"/>
                  <a:ea typeface="Arial-Rounded" panose="020B0604020202020204" pitchFamily="34" charset="0"/>
                  <a:cs typeface="Arial-Rounded" panose="020B0604020202020204" pitchFamily="34" charset="0"/>
                  <a:sym typeface="+mn-lt"/>
                </a:rPr>
                <a:t>3</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xmlns=""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grpSp>
        <p:nvGrpSpPr>
          <p:cNvPr id="36" name="Group 35">
            <a:extLst>
              <a:ext uri="{FF2B5EF4-FFF2-40B4-BE49-F238E27FC236}">
                <a16:creationId xmlns:a16="http://schemas.microsoft.com/office/drawing/2014/main" xmlns="" id="{8A3B73CD-6EDB-4E24-8C03-BA83F041C29D}"/>
              </a:ext>
            </a:extLst>
          </p:cNvPr>
          <p:cNvGrpSpPr/>
          <p:nvPr/>
        </p:nvGrpSpPr>
        <p:grpSpPr>
          <a:xfrm>
            <a:off x="6794838" y="6159035"/>
            <a:ext cx="6103839" cy="769441"/>
            <a:chOff x="708943" y="6033135"/>
            <a:chExt cx="5825836" cy="769441"/>
          </a:xfrm>
        </p:grpSpPr>
        <p:sp>
          <p:nvSpPr>
            <p:cNvPr id="37" name="TextBox 36">
              <a:extLst>
                <a:ext uri="{FF2B5EF4-FFF2-40B4-BE49-F238E27FC236}">
                  <a16:creationId xmlns:a16="http://schemas.microsoft.com/office/drawing/2014/main" xmlns="" id="{5B0D156B-BD29-44F2-8590-12C0C08FFEF5}"/>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38" name="TextBox 37">
              <a:extLst>
                <a:ext uri="{FF2B5EF4-FFF2-40B4-BE49-F238E27FC236}">
                  <a16:creationId xmlns:a16="http://schemas.microsoft.com/office/drawing/2014/main" xmlns="" id="{53608DD9-4AD8-4CD1-BEF8-5E7722DECE83}"/>
                </a:ext>
              </a:extLst>
            </p:cNvPr>
            <p:cNvSpPr txBox="1"/>
            <p:nvPr/>
          </p:nvSpPr>
          <p:spPr>
            <a:xfrm>
              <a:off x="1016462" y="6033135"/>
              <a:ext cx="516738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Đọc</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nối</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tiếp</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câu</a:t>
              </a:r>
              <a:endPar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endParaRPr>
            </a:p>
          </p:txBody>
        </p:sp>
      </p:grpSp>
      <p:sp>
        <p:nvSpPr>
          <p:cNvPr id="3" name="TextBox 2"/>
          <p:cNvSpPr txBox="1"/>
          <p:nvPr/>
        </p:nvSpPr>
        <p:spPr>
          <a:xfrm>
            <a:off x="406712" y="832754"/>
            <a:ext cx="11099488" cy="6186309"/>
          </a:xfrm>
          <a:prstGeom prst="rect">
            <a:avLst/>
          </a:prstGeom>
          <a:noFill/>
        </p:spPr>
        <p:txBody>
          <a:bodyPr wrap="square" rtlCol="0">
            <a:spAutoFit/>
          </a:bodyPr>
          <a:lstStyle/>
          <a:p>
            <a:r>
              <a:rPr lang="vi-VN" sz="3200" b="1" dirty="0">
                <a:solidFill>
                  <a:srgbClr val="FF0000"/>
                </a:solidFill>
                <a:latin typeface="Times New Roman" pitchFamily="18" charset="0"/>
                <a:cs typeface="Times New Roman" pitchFamily="18" charset="0"/>
              </a:rPr>
              <a:t>2</a:t>
            </a:r>
            <a:r>
              <a:rPr lang="vi-VN" sz="3200" b="1" dirty="0" smtClean="0">
                <a:solidFill>
                  <a:srgbClr val="FF0000"/>
                </a:solidFill>
                <a:latin typeface="Times New Roman" pitchFamily="18" charset="0"/>
                <a:cs typeface="Times New Roman" pitchFamily="18" charset="0"/>
              </a:rPr>
              <a:t>.</a:t>
            </a:r>
            <a:r>
              <a:rPr lang="vi-VN" sz="3200" dirty="0"/>
              <a:t> </a:t>
            </a:r>
            <a:r>
              <a:rPr lang="vi-VN" sz="3200" dirty="0" smtClean="0"/>
              <a:t> </a:t>
            </a:r>
            <a:r>
              <a:rPr lang="vi-VN" sz="2800" dirty="0">
                <a:latin typeface="Times New Roman" pitchFamily="18" charset="0"/>
                <a:cs typeface="Times New Roman" pitchFamily="18" charset="0"/>
              </a:rPr>
              <a:t>Tưởng ai, té ra nhỏ Phương. Uyên đáp:</a:t>
            </a:r>
          </a:p>
          <a:p>
            <a:r>
              <a:rPr lang="vi-VN" sz="2800" dirty="0">
                <a:latin typeface="Times New Roman" pitchFamily="18" charset="0"/>
                <a:cs typeface="Times New Roman" pitchFamily="18" charset="0"/>
              </a:rPr>
              <a:t>- Tụi mình đi lòng vòng tìm chút gì để kịp gửi ra Hà Nội cho Vân.</a:t>
            </a:r>
          </a:p>
          <a:p>
            <a:r>
              <a:rPr lang="vi-VN" sz="2800" dirty="0">
                <a:latin typeface="Times New Roman" pitchFamily="18" charset="0"/>
                <a:cs typeface="Times New Roman" pitchFamily="18" charset="0"/>
              </a:rPr>
              <a:t>- Có phải Vân hát dân ca ở trại hè Nha Trang không?</a:t>
            </a:r>
          </a:p>
          <a:p>
            <a:r>
              <a:rPr lang="vi-VN" sz="2800" dirty="0">
                <a:latin typeface="Times New Roman" pitchFamily="18" charset="0"/>
                <a:cs typeface="Times New Roman" pitchFamily="18" charset="0"/>
              </a:rPr>
              <a:t>- Phải đó. Mấy đứa mới nhận được thư Vân sáng nay.</a:t>
            </a:r>
          </a:p>
          <a:p>
            <a:r>
              <a:rPr lang="vi-VN" sz="2800" dirty="0">
                <a:latin typeface="Times New Roman" pitchFamily="18" charset="0"/>
                <a:cs typeface="Times New Roman" pitchFamily="18" charset="0"/>
              </a:rPr>
              <a:t>- Tết ngoài đó chắc là vui lắm?</a:t>
            </a:r>
          </a:p>
          <a:p>
            <a:r>
              <a:rPr lang="vi-VN" sz="2800" dirty="0">
                <a:latin typeface="Times New Roman" pitchFamily="18" charset="0"/>
                <a:cs typeface="Times New Roman" pitchFamily="18" charset="0"/>
              </a:rPr>
              <a:t>- Vui nhưng mà lạnh dễ sợ luôn. Đây nè, mình đọc một đoạn thư của Vân nhé ! - Vừa nói, Uyên vừa rút trong túi ra một tờ giấy - "Hà Nội đang rạo rực trong những ngày giáp Tết. Trời cuối đông lạnh buốt. Những dòng suối hoa trôi dưới bầu trời xám đục và làn mưa bụi trắng xóa". Viết hay quá, phải không?</a:t>
            </a:r>
          </a:p>
          <a:p>
            <a:r>
              <a:rPr lang="vi-VN" sz="2800" dirty="0">
                <a:latin typeface="Times New Roman" pitchFamily="18" charset="0"/>
                <a:cs typeface="Times New Roman" pitchFamily="18" charset="0"/>
              </a:rPr>
              <a:t>- Ước gì chúng mình gửi cho Vân được ít nắng phương Nam nhỉ! - Huê nói.</a:t>
            </a:r>
          </a:p>
          <a:p>
            <a:r>
              <a:rPr lang="vi-VN" sz="2800" dirty="0">
                <a:latin typeface="Times New Roman" pitchFamily="18" charset="0"/>
                <a:cs typeface="Times New Roman" pitchFamily="18" charset="0"/>
              </a:rPr>
              <a:t> </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
            </a:r>
            <a:br>
              <a:rPr lang="vi-VN"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11302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1+#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xmlns="" id="{835916E1-3EC8-49F0-A643-915A82461DE0}"/>
              </a:ext>
            </a:extLst>
          </p:cNvPr>
          <p:cNvGrpSpPr/>
          <p:nvPr/>
        </p:nvGrpSpPr>
        <p:grpSpPr>
          <a:xfrm>
            <a:off x="868680" y="39356"/>
            <a:ext cx="8447598" cy="707886"/>
            <a:chOff x="2470108" y="1864944"/>
            <a:chExt cx="2704644" cy="1129272"/>
          </a:xfrm>
        </p:grpSpPr>
        <p:sp>
          <p:nvSpPr>
            <p:cNvPr id="7" name="23">
              <a:extLst>
                <a:ext uri="{FF2B5EF4-FFF2-40B4-BE49-F238E27FC236}">
                  <a16:creationId xmlns:a16="http://schemas.microsoft.com/office/drawing/2014/main" xmlns=""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xmlns=""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noProof="0" dirty="0" err="1" smtClean="0">
                  <a:solidFill>
                    <a:prstClr val="black"/>
                  </a:solidFill>
                  <a:latin typeface="Times New Roman" pitchFamily="18" charset="0"/>
                  <a:ea typeface="Arial-Rounded" panose="020B0604020202020204" pitchFamily="34" charset="0"/>
                  <a:cs typeface="Times New Roman" pitchFamily="18" charset="0"/>
                </a:rPr>
                <a:t>Nắng</a:t>
              </a:r>
              <a:r>
                <a:rPr lang="en-US" altLang="zh-CN" sz="4000" b="1" noProof="0" dirty="0" smtClean="0">
                  <a:solidFill>
                    <a:prstClr val="black"/>
                  </a:solidFill>
                  <a:latin typeface="Times New Roman" pitchFamily="18" charset="0"/>
                  <a:ea typeface="Arial-Rounded" panose="020B0604020202020204" pitchFamily="34" charset="0"/>
                  <a:cs typeface="Times New Roman" pitchFamily="18" charset="0"/>
                </a:rPr>
                <a:t> </a:t>
              </a:r>
              <a:r>
                <a:rPr lang="en-US" altLang="zh-CN" sz="4000" b="1" noProof="0" dirty="0" err="1" smtClean="0">
                  <a:solidFill>
                    <a:prstClr val="black"/>
                  </a:solidFill>
                  <a:latin typeface="Times New Roman" pitchFamily="18" charset="0"/>
                  <a:ea typeface="Arial-Rounded" panose="020B0604020202020204" pitchFamily="34" charset="0"/>
                  <a:cs typeface="Times New Roman" pitchFamily="18" charset="0"/>
                </a:rPr>
                <a:t>phương</a:t>
              </a:r>
              <a:r>
                <a:rPr lang="en-US" altLang="zh-CN" sz="4000" b="1" noProof="0" dirty="0" smtClean="0">
                  <a:solidFill>
                    <a:prstClr val="black"/>
                  </a:solidFill>
                  <a:latin typeface="Times New Roman" pitchFamily="18" charset="0"/>
                  <a:ea typeface="Arial-Rounded" panose="020B0604020202020204" pitchFamily="34" charset="0"/>
                  <a:cs typeface="Times New Roman" pitchFamily="18" charset="0"/>
                </a:rPr>
                <a:t> Nam </a:t>
              </a:r>
              <a:endParaRPr kumimoji="0" lang="zh-CN" altLang="en-US" sz="4000" b="1" i="0" u="none" strike="noStrike" kern="1200" cap="none" spc="0" normalizeH="0" baseline="0" noProof="0" dirty="0">
                <a:ln>
                  <a:noFill/>
                </a:ln>
                <a:solidFill>
                  <a:prstClr val="black"/>
                </a:solidFill>
                <a:effectLst/>
                <a:uLnTx/>
                <a:uFillTx/>
                <a:latin typeface="Times New Roman" pitchFamily="18" charset="0"/>
                <a:ea typeface="Arial-Rounded" panose="020B0604020202020204" pitchFamily="34" charset="0"/>
                <a:cs typeface="Times New Roman" pitchFamily="18" charset="0"/>
              </a:endParaRPr>
            </a:p>
          </p:txBody>
        </p:sp>
      </p:grpSp>
      <p:grpSp>
        <p:nvGrpSpPr>
          <p:cNvPr id="9" name="139">
            <a:extLst>
              <a:ext uri="{FF2B5EF4-FFF2-40B4-BE49-F238E27FC236}">
                <a16:creationId xmlns:a16="http://schemas.microsoft.com/office/drawing/2014/main" xmlns=""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xmlns=""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xmlns=""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ED2F6A"/>
                  </a:solidFill>
                  <a:latin typeface="Arial-Rounded" panose="020B0604020202020204" pitchFamily="34" charset="0"/>
                  <a:ea typeface="Arial-Rounded" panose="020B0604020202020204" pitchFamily="34" charset="0"/>
                  <a:cs typeface="Arial-Rounded" panose="020B0604020202020204" pitchFamily="34" charset="0"/>
                  <a:sym typeface="+mn-lt"/>
                </a:rPr>
                <a:t>3</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xmlns=""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grpSp>
        <p:nvGrpSpPr>
          <p:cNvPr id="36" name="Group 35">
            <a:extLst>
              <a:ext uri="{FF2B5EF4-FFF2-40B4-BE49-F238E27FC236}">
                <a16:creationId xmlns:a16="http://schemas.microsoft.com/office/drawing/2014/main" xmlns="" id="{8A3B73CD-6EDB-4E24-8C03-BA83F041C29D}"/>
              </a:ext>
            </a:extLst>
          </p:cNvPr>
          <p:cNvGrpSpPr/>
          <p:nvPr/>
        </p:nvGrpSpPr>
        <p:grpSpPr>
          <a:xfrm>
            <a:off x="6794838" y="6159035"/>
            <a:ext cx="6103839" cy="769441"/>
            <a:chOff x="708943" y="6033135"/>
            <a:chExt cx="5825836" cy="769441"/>
          </a:xfrm>
        </p:grpSpPr>
        <p:sp>
          <p:nvSpPr>
            <p:cNvPr id="37" name="TextBox 36">
              <a:extLst>
                <a:ext uri="{FF2B5EF4-FFF2-40B4-BE49-F238E27FC236}">
                  <a16:creationId xmlns:a16="http://schemas.microsoft.com/office/drawing/2014/main" xmlns="" id="{5B0D156B-BD29-44F2-8590-12C0C08FFEF5}"/>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38" name="TextBox 37">
              <a:extLst>
                <a:ext uri="{FF2B5EF4-FFF2-40B4-BE49-F238E27FC236}">
                  <a16:creationId xmlns:a16="http://schemas.microsoft.com/office/drawing/2014/main" xmlns="" id="{53608DD9-4AD8-4CD1-BEF8-5E7722DECE83}"/>
                </a:ext>
              </a:extLst>
            </p:cNvPr>
            <p:cNvSpPr txBox="1"/>
            <p:nvPr/>
          </p:nvSpPr>
          <p:spPr>
            <a:xfrm>
              <a:off x="1016462" y="6033135"/>
              <a:ext cx="516738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Đọc</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nối</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tiếp</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câu</a:t>
              </a:r>
              <a:endPar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endParaRPr>
            </a:p>
          </p:txBody>
        </p:sp>
      </p:grpSp>
      <p:sp>
        <p:nvSpPr>
          <p:cNvPr id="3" name="TextBox 2"/>
          <p:cNvSpPr txBox="1"/>
          <p:nvPr/>
        </p:nvSpPr>
        <p:spPr>
          <a:xfrm>
            <a:off x="406712" y="944880"/>
            <a:ext cx="11328088" cy="6309420"/>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3</a:t>
            </a:r>
            <a:r>
              <a:rPr lang="vi-VN" sz="3200" b="1" dirty="0" smtClean="0">
                <a:solidFill>
                  <a:srgbClr val="FF0000"/>
                </a:solidFill>
                <a:latin typeface="Times New Roman" pitchFamily="18" charset="0"/>
                <a:cs typeface="Times New Roman" pitchFamily="18" charset="0"/>
              </a:rPr>
              <a:t>.</a:t>
            </a:r>
            <a:r>
              <a:rPr lang="vi-VN" sz="3200" dirty="0"/>
              <a:t> </a:t>
            </a:r>
            <a:r>
              <a:rPr lang="vi-VN" sz="3200" dirty="0" smtClean="0"/>
              <a:t> </a:t>
            </a:r>
            <a:r>
              <a:rPr lang="vi-VN" sz="2800" dirty="0">
                <a:latin typeface="Times New Roman" pitchFamily="18" charset="0"/>
                <a:cs typeface="Times New Roman" pitchFamily="18" charset="0"/>
              </a:rPr>
              <a:t>Không ngờ điều ước của Huệ lại gợi ra một sáng kiến. Phương reo lên:</a:t>
            </a:r>
          </a:p>
          <a:p>
            <a:r>
              <a:rPr lang="vi-VN" sz="2800" dirty="0">
                <a:latin typeface="Times New Roman" pitchFamily="18" charset="0"/>
                <a:cs typeface="Times New Roman" pitchFamily="18" charset="0"/>
              </a:rPr>
              <a:t>- Mình nghĩa ra rồi!</a:t>
            </a:r>
          </a:p>
          <a:p>
            <a:r>
              <a:rPr lang="vi-VN" sz="2800" dirty="0">
                <a:latin typeface="Times New Roman" pitchFamily="18" charset="0"/>
                <a:cs typeface="Times New Roman" pitchFamily="18" charset="0"/>
              </a:rPr>
              <a:t>Cả đám trẻ nhao nhao:</a:t>
            </a:r>
          </a:p>
          <a:p>
            <a:r>
              <a:rPr lang="vi-VN" sz="2800" dirty="0">
                <a:latin typeface="Times New Roman" pitchFamily="18" charset="0"/>
                <a:cs typeface="Times New Roman" pitchFamily="18" charset="0"/>
              </a:rPr>
              <a:t>- Gì vậy? Gì vậy?</a:t>
            </a:r>
          </a:p>
          <a:p>
            <a:r>
              <a:rPr lang="vi-VN" sz="2800" dirty="0">
                <a:latin typeface="Times New Roman" pitchFamily="18" charset="0"/>
                <a:cs typeface="Times New Roman" pitchFamily="18" charset="0"/>
              </a:rPr>
              <a:t>Phương tủm tỉm cười, bí mật:</a:t>
            </a:r>
          </a:p>
          <a:p>
            <a:r>
              <a:rPr lang="vi-VN" sz="2800" dirty="0">
                <a:latin typeface="Times New Roman" pitchFamily="18" charset="0"/>
                <a:cs typeface="Times New Roman" pitchFamily="18" charset="0"/>
              </a:rPr>
              <a:t>- Tụi mình sẽ tặng nhỏ Vân một vật ngoài Bắc không có.</a:t>
            </a:r>
          </a:p>
          <a:p>
            <a:r>
              <a:rPr lang="vi-VN" sz="2800" dirty="0">
                <a:latin typeface="Times New Roman" pitchFamily="18" charset="0"/>
                <a:cs typeface="Times New Roman" pitchFamily="18" charset="0"/>
              </a:rPr>
              <a:t>- Vật gì vậy? - Cả bọn xoắn xuýt hỏi:</a:t>
            </a:r>
          </a:p>
          <a:p>
            <a:r>
              <a:rPr lang="vi-VN" sz="2800" dirty="0">
                <a:latin typeface="Times New Roman" pitchFamily="18" charset="0"/>
                <a:cs typeface="Times New Roman" pitchFamily="18" charset="0"/>
              </a:rPr>
              <a:t>- Một cành mai!</a:t>
            </a:r>
          </a:p>
          <a:p>
            <a:r>
              <a:rPr lang="vi-VN" sz="2800" dirty="0">
                <a:latin typeface="Times New Roman" pitchFamily="18" charset="0"/>
                <a:cs typeface="Times New Roman" pitchFamily="18" charset="0"/>
              </a:rPr>
              <a:t>- Một cành mai? - Tất cả sửng sốt, rồi cùng kêu lên - Đúng! Một </a:t>
            </a:r>
            <a:r>
              <a:rPr lang="en-US" sz="2800" dirty="0">
                <a:latin typeface="Times New Roman" pitchFamily="18" charset="0"/>
                <a:cs typeface="Times New Roman" pitchFamily="18" charset="0"/>
              </a:rPr>
              <a:t>c</a:t>
            </a:r>
            <a:r>
              <a:rPr lang="vi-VN" sz="2800" dirty="0" smtClean="0">
                <a:latin typeface="Times New Roman" pitchFamily="18" charset="0"/>
                <a:cs typeface="Times New Roman" pitchFamily="18" charset="0"/>
              </a:rPr>
              <a:t>ành </a:t>
            </a:r>
            <a:r>
              <a:rPr lang="vi-VN" sz="2800" dirty="0">
                <a:latin typeface="Times New Roman" pitchFamily="18" charset="0"/>
                <a:cs typeface="Times New Roman" pitchFamily="18" charset="0"/>
              </a:rPr>
              <a:t>mai chở nắng phương Nam.</a:t>
            </a:r>
          </a:p>
          <a:p>
            <a:r>
              <a:rPr lang="vi-VN" sz="2800" dirty="0">
                <a:latin typeface="Times New Roman" pitchFamily="18" charset="0"/>
                <a:cs typeface="Times New Roman" pitchFamily="18" charset="0"/>
              </a:rPr>
              <a:t>Cả nhóm hớn hở quay lại đầu đường Nguyễn Huệ, nơi một rừng mai vàng thắm đang rung rinh dưới nắng.</a:t>
            </a:r>
          </a:p>
          <a:p>
            <a:r>
              <a:rPr lang="vi-VN" sz="2800" dirty="0">
                <a:solidFill>
                  <a:srgbClr val="FF0000"/>
                </a:solidFill>
                <a:latin typeface="Times New Roman" pitchFamily="18" charset="0"/>
                <a:cs typeface="Times New Roman" pitchFamily="18" charset="0"/>
              </a:rPr>
              <a:t> </a:t>
            </a:r>
            <a:r>
              <a:rPr lang="vi-VN" dirty="0"/>
              <a:t/>
            </a:r>
            <a:br>
              <a:rPr lang="vi-VN" dirty="0"/>
            </a:br>
            <a:r>
              <a:rPr lang="vi-VN" dirty="0"/>
              <a:t/>
            </a:r>
            <a:br>
              <a:rPr lang="vi-VN" dirty="0"/>
            </a:br>
            <a:endParaRPr lang="en-US" dirty="0"/>
          </a:p>
        </p:txBody>
      </p:sp>
    </p:spTree>
    <p:extLst>
      <p:ext uri="{BB962C8B-B14F-4D97-AF65-F5344CB8AC3E}">
        <p14:creationId xmlns:p14="http://schemas.microsoft.com/office/powerpoint/2010/main" val="111302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1+#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Hình ảnh 55">
            <a:extLst>
              <a:ext uri="{FF2B5EF4-FFF2-40B4-BE49-F238E27FC236}">
                <a16:creationId xmlns="" xmlns:a16="http://schemas.microsoft.com/office/drawing/2014/main" id="{9EFBD4FE-3FE0-4A9A-9E05-E010E68B4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3292" cy="6858000"/>
          </a:xfrm>
          <a:prstGeom prst="rect">
            <a:avLst/>
          </a:prstGeom>
        </p:spPr>
      </p:pic>
      <p:pic>
        <p:nvPicPr>
          <p:cNvPr id="4" name="图片 12">
            <a:extLst>
              <a:ext uri="{FF2B5EF4-FFF2-40B4-BE49-F238E27FC236}">
                <a16:creationId xmlns="" xmlns:a16="http://schemas.microsoft.com/office/drawing/2014/main" id="{49A31364-7085-4DF2-BAD6-AFC70DAB9B84}"/>
              </a:ext>
            </a:extLst>
          </p:cNvPr>
          <p:cNvPicPr>
            <a:picLocks noChangeAspect="1"/>
          </p:cNvPicPr>
          <p:nvPr/>
        </p:nvPicPr>
        <p:blipFill rotWithShape="1">
          <a:blip r:embed="rId4" cstate="screen"/>
          <a:srcRect l="62055" t="32662" r="1"/>
          <a:stretch>
            <a:fillRect/>
          </a:stretch>
        </p:blipFill>
        <p:spPr>
          <a:xfrm>
            <a:off x="0" y="-103066"/>
            <a:ext cx="1545658" cy="4234165"/>
          </a:xfrm>
          <a:prstGeom prst="rect">
            <a:avLst/>
          </a:prstGeom>
        </p:spPr>
      </p:pic>
      <p:sp>
        <p:nvSpPr>
          <p:cNvPr id="20" name="Hình chữ nhật 19">
            <a:extLst>
              <a:ext uri="{FF2B5EF4-FFF2-40B4-BE49-F238E27FC236}">
                <a16:creationId xmlns="" xmlns:a16="http://schemas.microsoft.com/office/drawing/2014/main" id="{D2327536-B524-4143-A093-CBD1E6620733}"/>
              </a:ext>
            </a:extLst>
          </p:cNvPr>
          <p:cNvSpPr/>
          <p:nvPr/>
        </p:nvSpPr>
        <p:spPr bwMode="auto">
          <a:xfrm>
            <a:off x="2482488" y="2113974"/>
            <a:ext cx="2224725" cy="499621"/>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800" b="1" i="0" u="sng"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Luyện</a:t>
            </a:r>
            <a:r>
              <a:rPr kumimoji="0" lang="en-US" sz="28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sng"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đọc</a:t>
            </a:r>
            <a:endParaRPr kumimoji="0" lang="vi-VN" sz="28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Hình chữ nhật 20">
            <a:extLst>
              <a:ext uri="{FF2B5EF4-FFF2-40B4-BE49-F238E27FC236}">
                <a16:creationId xmlns="" xmlns:a16="http://schemas.microsoft.com/office/drawing/2014/main" id="{92093D07-FA65-4B88-B5E3-16D7EC232F99}"/>
              </a:ext>
            </a:extLst>
          </p:cNvPr>
          <p:cNvSpPr/>
          <p:nvPr/>
        </p:nvSpPr>
        <p:spPr bwMode="auto">
          <a:xfrm>
            <a:off x="6771589" y="2163246"/>
            <a:ext cx="2224725" cy="499621"/>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800" b="1" i="0" u="sng"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Từ</a:t>
            </a:r>
            <a:r>
              <a:rPr kumimoji="0" lang="en-US" sz="28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sng"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ngữ</a:t>
            </a:r>
            <a:endParaRPr kumimoji="0" lang="vi-VN" sz="28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23" name="Đường nối Thẳng 22">
            <a:extLst>
              <a:ext uri="{FF2B5EF4-FFF2-40B4-BE49-F238E27FC236}">
                <a16:creationId xmlns="" xmlns:a16="http://schemas.microsoft.com/office/drawing/2014/main" id="{4DF4D739-1345-416B-AD69-337BBC19CF1B}"/>
              </a:ext>
            </a:extLst>
          </p:cNvPr>
          <p:cNvCxnSpPr>
            <a:cxnSpLocks/>
          </p:cNvCxnSpPr>
          <p:nvPr/>
        </p:nvCxnSpPr>
        <p:spPr bwMode="auto">
          <a:xfrm>
            <a:off x="6215063" y="2212518"/>
            <a:ext cx="0" cy="4135088"/>
          </a:xfrm>
          <a:prstGeom prst="line">
            <a:avLst/>
          </a:prstGeom>
          <a:solidFill>
            <a:schemeClr val="accent1"/>
          </a:solidFill>
          <a:ln w="2857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p:spPr>
      </p:cxnSp>
      <p:sp>
        <p:nvSpPr>
          <p:cNvPr id="26" name="Rectangle 10">
            <a:extLst>
              <a:ext uri="{FF2B5EF4-FFF2-40B4-BE49-F238E27FC236}">
                <a16:creationId xmlns="" xmlns:a16="http://schemas.microsoft.com/office/drawing/2014/main" id="{B36EE2C6-49E2-4024-BD2E-2DFBAD9EAFDA}"/>
              </a:ext>
            </a:extLst>
          </p:cNvPr>
          <p:cNvSpPr>
            <a:spLocks noChangeArrowheads="1"/>
          </p:cNvSpPr>
          <p:nvPr/>
        </p:nvSpPr>
        <p:spPr bwMode="auto">
          <a:xfrm>
            <a:off x="2482488" y="2720670"/>
            <a:ext cx="3425938"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spcBef>
                <a:spcPct val="50000"/>
              </a:spcBef>
              <a:buFontTx/>
              <a:buChar char="-"/>
            </a:pPr>
            <a:r>
              <a:rPr lang="en-US" altLang="vi-VN" sz="3200" dirty="0">
                <a:latin typeface="Times New Roman" panose="02020603050405020304" pitchFamily="18" charset="0"/>
                <a:cs typeface="Times New Roman" panose="02020603050405020304" pitchFamily="18" charset="0"/>
              </a:rPr>
              <a:t> </a:t>
            </a:r>
            <a:r>
              <a:rPr lang="en-US" altLang="vi-VN" sz="3200" b="1" dirty="0" err="1" smtClean="0">
                <a:latin typeface="Times New Roman" panose="02020603050405020304" pitchFamily="18" charset="0"/>
                <a:cs typeface="Times New Roman" panose="02020603050405020304" pitchFamily="18" charset="0"/>
              </a:rPr>
              <a:t>đông</a:t>
            </a:r>
            <a:r>
              <a:rPr lang="en-US" altLang="vi-VN" sz="3200" b="1" dirty="0" smtClean="0">
                <a:latin typeface="Times New Roman" panose="02020603050405020304" pitchFamily="18" charset="0"/>
                <a:cs typeface="Times New Roman" panose="02020603050405020304" pitchFamily="18" charset="0"/>
              </a:rPr>
              <a:t> </a:t>
            </a:r>
            <a:r>
              <a:rPr lang="en-US" altLang="vi-VN" sz="3200" b="1" dirty="0" err="1" smtClean="0">
                <a:latin typeface="Times New Roman" panose="02020603050405020304" pitchFamily="18" charset="0"/>
                <a:cs typeface="Times New Roman" panose="02020603050405020304" pitchFamily="18" charset="0"/>
              </a:rPr>
              <a:t>nghịt</a:t>
            </a:r>
            <a:r>
              <a:rPr lang="en-US" altLang="vi-VN" sz="3200" b="1" dirty="0" smtClean="0">
                <a:latin typeface="Times New Roman" panose="02020603050405020304" pitchFamily="18" charset="0"/>
                <a:cs typeface="Times New Roman" panose="02020603050405020304" pitchFamily="18" charset="0"/>
              </a:rPr>
              <a:t> </a:t>
            </a:r>
            <a:r>
              <a:rPr lang="en-US" altLang="vi-VN" sz="3200" b="1" dirty="0" err="1" smtClean="0">
                <a:latin typeface="Times New Roman" panose="02020603050405020304" pitchFamily="18" charset="0"/>
                <a:cs typeface="Times New Roman" panose="02020603050405020304" pitchFamily="18" charset="0"/>
              </a:rPr>
              <a:t>người</a:t>
            </a:r>
            <a:endParaRPr lang="en-US" altLang="vi-VN" sz="3200" b="1" dirty="0" smtClean="0">
              <a:latin typeface="Times New Roman" panose="02020603050405020304" pitchFamily="18" charset="0"/>
              <a:cs typeface="Times New Roman" panose="02020603050405020304" pitchFamily="18" charset="0"/>
            </a:endParaRPr>
          </a:p>
          <a:p>
            <a:pPr>
              <a:spcBef>
                <a:spcPct val="50000"/>
              </a:spcBef>
              <a:buFontTx/>
              <a:buChar char="-"/>
            </a:pPr>
            <a:r>
              <a:rPr lang="en-US" altLang="vi-VN" sz="3200" b="1" dirty="0" smtClean="0">
                <a:latin typeface="Times New Roman" panose="02020603050405020304" pitchFamily="18" charset="0"/>
                <a:cs typeface="Times New Roman" panose="02020603050405020304" pitchFamily="18" charset="0"/>
              </a:rPr>
              <a:t> </a:t>
            </a:r>
            <a:r>
              <a:rPr lang="en-US" altLang="vi-VN" sz="3200" b="1" dirty="0" err="1" smtClean="0">
                <a:latin typeface="Times New Roman" panose="02020603050405020304" pitchFamily="18" charset="0"/>
                <a:cs typeface="Times New Roman" panose="02020603050405020304" pitchFamily="18" charset="0"/>
              </a:rPr>
              <a:t>lòng</a:t>
            </a:r>
            <a:r>
              <a:rPr lang="en-US" altLang="vi-VN" sz="3200" b="1" dirty="0" smtClean="0">
                <a:latin typeface="Times New Roman" panose="02020603050405020304" pitchFamily="18" charset="0"/>
                <a:cs typeface="Times New Roman" panose="02020603050405020304" pitchFamily="18" charset="0"/>
              </a:rPr>
              <a:t> </a:t>
            </a:r>
            <a:r>
              <a:rPr lang="en-US" altLang="vi-VN" sz="3200" b="1" dirty="0" err="1" smtClean="0">
                <a:latin typeface="Times New Roman" panose="02020603050405020304" pitchFamily="18" charset="0"/>
                <a:cs typeface="Times New Roman" panose="02020603050405020304" pitchFamily="18" charset="0"/>
              </a:rPr>
              <a:t>vòng</a:t>
            </a:r>
            <a:endParaRPr lang="en-US" altLang="vi-VN" sz="3200" b="1" dirty="0" smtClean="0">
              <a:latin typeface="Times New Roman" panose="02020603050405020304" pitchFamily="18" charset="0"/>
              <a:cs typeface="Times New Roman" panose="02020603050405020304" pitchFamily="18" charset="0"/>
            </a:endParaRPr>
          </a:p>
          <a:p>
            <a:pPr>
              <a:spcBef>
                <a:spcPct val="50000"/>
              </a:spcBef>
              <a:buFontTx/>
              <a:buChar char="-"/>
            </a:pPr>
            <a:r>
              <a:rPr lang="en-US" altLang="vi-VN" sz="2800" b="1" dirty="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sắp</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nhỏ</a:t>
            </a:r>
            <a:endParaRPr lang="en-US" altLang="vi-VN" sz="2800" b="1" dirty="0" smtClean="0">
              <a:latin typeface="Times New Roman" panose="02020603050405020304" pitchFamily="18" charset="0"/>
              <a:cs typeface="Times New Roman" panose="02020603050405020304" pitchFamily="18" charset="0"/>
            </a:endParaRPr>
          </a:p>
          <a:p>
            <a:pPr>
              <a:spcBef>
                <a:spcPct val="50000"/>
              </a:spcBef>
              <a:buFontTx/>
              <a:buChar char="-"/>
            </a:pPr>
            <a:r>
              <a:rPr lang="en-US" altLang="vi-VN" sz="2800" b="1" dirty="0" err="1">
                <a:latin typeface="Times New Roman" panose="02020603050405020304" pitchFamily="18" charset="0"/>
                <a:cs typeface="Times New Roman" panose="02020603050405020304" pitchFamily="18" charset="0"/>
              </a:rPr>
              <a:t>x</a:t>
            </a:r>
            <a:r>
              <a:rPr lang="en-US" altLang="vi-VN" sz="2800" b="1" dirty="0" err="1" smtClean="0">
                <a:latin typeface="Times New Roman" panose="02020603050405020304" pitchFamily="18" charset="0"/>
                <a:cs typeface="Times New Roman" panose="02020603050405020304" pitchFamily="18" charset="0"/>
              </a:rPr>
              <a:t>oắn</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xuýt</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hỏi</a:t>
            </a:r>
            <a:endParaRPr lang="en-US" altLang="vi-VN" sz="2800" b="1" dirty="0" smtClean="0">
              <a:latin typeface="Times New Roman" panose="02020603050405020304" pitchFamily="18" charset="0"/>
              <a:cs typeface="Times New Roman" panose="02020603050405020304" pitchFamily="18" charset="0"/>
            </a:endParaRPr>
          </a:p>
        </p:txBody>
      </p:sp>
      <p:sp>
        <p:nvSpPr>
          <p:cNvPr id="7" name="Hình Bầu dục 6">
            <a:extLst>
              <a:ext uri="{FF2B5EF4-FFF2-40B4-BE49-F238E27FC236}">
                <a16:creationId xmlns="" xmlns:a16="http://schemas.microsoft.com/office/drawing/2014/main" id="{391EADC9-3530-4F91-B3CF-4365717405C9}"/>
              </a:ext>
            </a:extLst>
          </p:cNvPr>
          <p:cNvSpPr/>
          <p:nvPr/>
        </p:nvSpPr>
        <p:spPr bwMode="auto">
          <a:xfrm>
            <a:off x="3782587" y="366979"/>
            <a:ext cx="4101365" cy="1016118"/>
          </a:xfrm>
          <a:prstGeom prst="ellipse">
            <a:avLst/>
          </a:prstGeom>
          <a:solidFill>
            <a:srgbClr val="FFFF00"/>
          </a:solidFill>
          <a:ln w="28575">
            <a:solidFill>
              <a:srgbClr val="00206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Luyện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đọc</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từ</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khó</a:t>
            </a:r>
            <a:endParaRPr kumimoji="0" lang="vi-VN"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2" name="图片 1">
            <a:extLst>
              <a:ext uri="{FF2B5EF4-FFF2-40B4-BE49-F238E27FC236}">
                <a16:creationId xmlns="" xmlns:a16="http://schemas.microsoft.com/office/drawing/2014/main" id="{9401F280-0D36-4A91-98B5-BAA5D4294A4D}"/>
              </a:ext>
            </a:extLst>
          </p:cNvPr>
          <p:cNvPicPr>
            <a:picLocks noChangeAspect="1"/>
          </p:cNvPicPr>
          <p:nvPr/>
        </p:nvPicPr>
        <p:blipFill>
          <a:blip r:embed="rId5"/>
          <a:stretch>
            <a:fillRect/>
          </a:stretch>
        </p:blipFill>
        <p:spPr>
          <a:xfrm>
            <a:off x="11185525" y="2517775"/>
            <a:ext cx="744855" cy="902335"/>
          </a:xfrm>
          <a:prstGeom prst="rect">
            <a:avLst/>
          </a:prstGeom>
        </p:spPr>
      </p:pic>
      <p:grpSp>
        <p:nvGrpSpPr>
          <p:cNvPr id="13" name="组合 31">
            <a:extLst>
              <a:ext uri="{FF2B5EF4-FFF2-40B4-BE49-F238E27FC236}">
                <a16:creationId xmlns="" xmlns:a16="http://schemas.microsoft.com/office/drawing/2014/main" id="{A38A349E-B646-4C5C-AD3B-463DD728DD74}"/>
              </a:ext>
            </a:extLst>
          </p:cNvPr>
          <p:cNvGrpSpPr/>
          <p:nvPr/>
        </p:nvGrpSpPr>
        <p:grpSpPr>
          <a:xfrm>
            <a:off x="10036175" y="614680"/>
            <a:ext cx="1512570" cy="1823085"/>
            <a:chOff x="4378324" y="1762126"/>
            <a:chExt cx="1023937" cy="1233488"/>
          </a:xfrm>
        </p:grpSpPr>
        <p:sp>
          <p:nvSpPr>
            <p:cNvPr id="14" name="Freeform 722">
              <a:extLst>
                <a:ext uri="{FF2B5EF4-FFF2-40B4-BE49-F238E27FC236}">
                  <a16:creationId xmlns="" xmlns:a16="http://schemas.microsoft.com/office/drawing/2014/main" id="{98660F65-6173-4F93-96C8-5E39D3BD2B9C}"/>
                </a:ext>
              </a:extLst>
            </p:cNvPr>
            <p:cNvSpPr/>
            <p:nvPr/>
          </p:nvSpPr>
          <p:spPr bwMode="auto">
            <a:xfrm>
              <a:off x="4854574" y="2789239"/>
              <a:ext cx="87312" cy="141288"/>
            </a:xfrm>
            <a:custGeom>
              <a:avLst/>
              <a:gdLst>
                <a:gd name="T0" fmla="*/ 5 w 32"/>
                <a:gd name="T1" fmla="*/ 18 h 52"/>
                <a:gd name="T2" fmla="*/ 1 w 32"/>
                <a:gd name="T3" fmla="*/ 9 h 52"/>
                <a:gd name="T4" fmla="*/ 1 w 32"/>
                <a:gd name="T5" fmla="*/ 3 h 52"/>
                <a:gd name="T6" fmla="*/ 6 w 32"/>
                <a:gd name="T7" fmla="*/ 0 h 52"/>
                <a:gd name="T8" fmla="*/ 17 w 32"/>
                <a:gd name="T9" fmla="*/ 3 h 52"/>
                <a:gd name="T10" fmla="*/ 13 w 32"/>
                <a:gd name="T11" fmla="*/ 12 h 52"/>
                <a:gd name="T12" fmla="*/ 3 w 32"/>
                <a:gd name="T13" fmla="*/ 37 h 52"/>
                <a:gd name="T14" fmla="*/ 9 w 32"/>
                <a:gd name="T15" fmla="*/ 47 h 52"/>
                <a:gd name="T16" fmla="*/ 18 w 32"/>
                <a:gd name="T17" fmla="*/ 52 h 52"/>
                <a:gd name="T18" fmla="*/ 29 w 32"/>
                <a:gd name="T19" fmla="*/ 46 h 52"/>
                <a:gd name="T20" fmla="*/ 32 w 32"/>
                <a:gd name="T21" fmla="*/ 40 h 52"/>
                <a:gd name="T22" fmla="*/ 30 w 32"/>
                <a:gd name="T23" fmla="*/ 33 h 52"/>
                <a:gd name="T24" fmla="*/ 22 w 32"/>
                <a:gd name="T25" fmla="*/ 22 h 52"/>
                <a:gd name="T26" fmla="*/ 17 w 32"/>
                <a:gd name="T27" fmla="*/ 16 h 52"/>
                <a:gd name="T28" fmla="*/ 12 w 32"/>
                <a:gd name="T29" fmla="*/ 14 h 52"/>
                <a:gd name="T30" fmla="*/ 12 w 32"/>
                <a:gd name="T31"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52">
                  <a:moveTo>
                    <a:pt x="5" y="18"/>
                  </a:moveTo>
                  <a:cubicBezTo>
                    <a:pt x="3" y="16"/>
                    <a:pt x="1" y="12"/>
                    <a:pt x="1" y="9"/>
                  </a:cubicBezTo>
                  <a:cubicBezTo>
                    <a:pt x="0" y="8"/>
                    <a:pt x="0" y="5"/>
                    <a:pt x="1" y="3"/>
                  </a:cubicBezTo>
                  <a:cubicBezTo>
                    <a:pt x="2" y="1"/>
                    <a:pt x="4" y="1"/>
                    <a:pt x="6" y="0"/>
                  </a:cubicBezTo>
                  <a:cubicBezTo>
                    <a:pt x="9" y="0"/>
                    <a:pt x="15" y="0"/>
                    <a:pt x="17" y="3"/>
                  </a:cubicBezTo>
                  <a:cubicBezTo>
                    <a:pt x="18" y="7"/>
                    <a:pt x="15" y="10"/>
                    <a:pt x="13" y="12"/>
                  </a:cubicBezTo>
                  <a:cubicBezTo>
                    <a:pt x="6" y="19"/>
                    <a:pt x="1" y="28"/>
                    <a:pt x="3" y="37"/>
                  </a:cubicBezTo>
                  <a:cubicBezTo>
                    <a:pt x="4" y="41"/>
                    <a:pt x="6" y="44"/>
                    <a:pt x="9" y="47"/>
                  </a:cubicBezTo>
                  <a:cubicBezTo>
                    <a:pt x="11" y="50"/>
                    <a:pt x="14" y="51"/>
                    <a:pt x="18" y="52"/>
                  </a:cubicBezTo>
                  <a:cubicBezTo>
                    <a:pt x="21" y="52"/>
                    <a:pt x="27" y="49"/>
                    <a:pt x="29" y="46"/>
                  </a:cubicBezTo>
                  <a:cubicBezTo>
                    <a:pt x="30" y="44"/>
                    <a:pt x="32" y="42"/>
                    <a:pt x="32" y="40"/>
                  </a:cubicBezTo>
                  <a:cubicBezTo>
                    <a:pt x="32" y="37"/>
                    <a:pt x="31" y="35"/>
                    <a:pt x="30" y="33"/>
                  </a:cubicBezTo>
                  <a:cubicBezTo>
                    <a:pt x="28" y="29"/>
                    <a:pt x="26" y="25"/>
                    <a:pt x="22" y="22"/>
                  </a:cubicBezTo>
                  <a:cubicBezTo>
                    <a:pt x="21" y="20"/>
                    <a:pt x="19" y="18"/>
                    <a:pt x="17" y="16"/>
                  </a:cubicBezTo>
                  <a:cubicBezTo>
                    <a:pt x="15" y="15"/>
                    <a:pt x="13" y="15"/>
                    <a:pt x="12" y="14"/>
                  </a:cubicBezTo>
                  <a:cubicBezTo>
                    <a:pt x="12" y="14"/>
                    <a:pt x="12" y="14"/>
                    <a:pt x="12" y="14"/>
                  </a:cubicBezTo>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23">
              <a:extLst>
                <a:ext uri="{FF2B5EF4-FFF2-40B4-BE49-F238E27FC236}">
                  <a16:creationId xmlns="" xmlns:a16="http://schemas.microsoft.com/office/drawing/2014/main" id="{8DD6F7DC-5FC0-4814-8706-137D14D567B0}"/>
                </a:ext>
              </a:extLst>
            </p:cNvPr>
            <p:cNvSpPr/>
            <p:nvPr/>
          </p:nvSpPr>
          <p:spPr bwMode="auto">
            <a:xfrm>
              <a:off x="4532311" y="2735264"/>
              <a:ext cx="128587" cy="149225"/>
            </a:xfrm>
            <a:custGeom>
              <a:avLst/>
              <a:gdLst>
                <a:gd name="T0" fmla="*/ 33 w 47"/>
                <a:gd name="T1" fmla="*/ 22 h 55"/>
                <a:gd name="T2" fmla="*/ 23 w 47"/>
                <a:gd name="T3" fmla="*/ 23 h 55"/>
                <a:gd name="T4" fmla="*/ 7 w 47"/>
                <a:gd name="T5" fmla="*/ 32 h 55"/>
                <a:gd name="T6" fmla="*/ 1 w 47"/>
                <a:gd name="T7" fmla="*/ 42 h 55"/>
                <a:gd name="T8" fmla="*/ 2 w 47"/>
                <a:gd name="T9" fmla="*/ 50 h 55"/>
                <a:gd name="T10" fmla="*/ 20 w 47"/>
                <a:gd name="T11" fmla="*/ 49 h 55"/>
                <a:gd name="T12" fmla="*/ 33 w 47"/>
                <a:gd name="T13" fmla="*/ 34 h 55"/>
                <a:gd name="T14" fmla="*/ 35 w 47"/>
                <a:gd name="T15" fmla="*/ 26 h 55"/>
                <a:gd name="T16" fmla="*/ 39 w 47"/>
                <a:gd name="T17" fmla="*/ 16 h 55"/>
                <a:gd name="T18" fmla="*/ 42 w 47"/>
                <a:gd name="T19" fmla="*/ 3 h 55"/>
                <a:gd name="T20" fmla="*/ 29 w 47"/>
                <a:gd name="T21" fmla="*/ 6 h 55"/>
                <a:gd name="T22" fmla="*/ 32 w 47"/>
                <a:gd name="T23" fmla="*/ 18 h 55"/>
                <a:gd name="T24" fmla="*/ 33 w 47"/>
                <a:gd name="T25"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5">
                  <a:moveTo>
                    <a:pt x="33" y="22"/>
                  </a:moveTo>
                  <a:cubicBezTo>
                    <a:pt x="33" y="19"/>
                    <a:pt x="24" y="23"/>
                    <a:pt x="23" y="23"/>
                  </a:cubicBezTo>
                  <a:cubicBezTo>
                    <a:pt x="17" y="25"/>
                    <a:pt x="11" y="28"/>
                    <a:pt x="7" y="32"/>
                  </a:cubicBezTo>
                  <a:cubicBezTo>
                    <a:pt x="5" y="34"/>
                    <a:pt x="2" y="38"/>
                    <a:pt x="1" y="42"/>
                  </a:cubicBezTo>
                  <a:cubicBezTo>
                    <a:pt x="0" y="44"/>
                    <a:pt x="1" y="48"/>
                    <a:pt x="2" y="50"/>
                  </a:cubicBezTo>
                  <a:cubicBezTo>
                    <a:pt x="6" y="55"/>
                    <a:pt x="15" y="52"/>
                    <a:pt x="20" y="49"/>
                  </a:cubicBezTo>
                  <a:cubicBezTo>
                    <a:pt x="25" y="46"/>
                    <a:pt x="30" y="40"/>
                    <a:pt x="33" y="34"/>
                  </a:cubicBezTo>
                  <a:cubicBezTo>
                    <a:pt x="35" y="31"/>
                    <a:pt x="35" y="29"/>
                    <a:pt x="35" y="26"/>
                  </a:cubicBezTo>
                  <a:cubicBezTo>
                    <a:pt x="36" y="22"/>
                    <a:pt x="38" y="19"/>
                    <a:pt x="39" y="16"/>
                  </a:cubicBezTo>
                  <a:cubicBezTo>
                    <a:pt x="41" y="12"/>
                    <a:pt x="47" y="7"/>
                    <a:pt x="42" y="3"/>
                  </a:cubicBezTo>
                  <a:cubicBezTo>
                    <a:pt x="38" y="0"/>
                    <a:pt x="29" y="0"/>
                    <a:pt x="29" y="6"/>
                  </a:cubicBezTo>
                  <a:cubicBezTo>
                    <a:pt x="28" y="11"/>
                    <a:pt x="30" y="15"/>
                    <a:pt x="32" y="18"/>
                  </a:cubicBezTo>
                  <a:cubicBezTo>
                    <a:pt x="32" y="20"/>
                    <a:pt x="33" y="21"/>
                    <a:pt x="33" y="22"/>
                  </a:cubicBezTo>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24">
              <a:extLst>
                <a:ext uri="{FF2B5EF4-FFF2-40B4-BE49-F238E27FC236}">
                  <a16:creationId xmlns="" xmlns:a16="http://schemas.microsoft.com/office/drawing/2014/main" id="{88645D83-8D48-475C-A4A2-58FFD5668CCF}"/>
                </a:ext>
              </a:extLst>
            </p:cNvPr>
            <p:cNvSpPr/>
            <p:nvPr/>
          </p:nvSpPr>
          <p:spPr bwMode="auto">
            <a:xfrm>
              <a:off x="4603749" y="2762251"/>
              <a:ext cx="303212" cy="233363"/>
            </a:xfrm>
            <a:custGeom>
              <a:avLst/>
              <a:gdLst>
                <a:gd name="T0" fmla="*/ 85 w 112"/>
                <a:gd name="T1" fmla="*/ 24 h 86"/>
                <a:gd name="T2" fmla="*/ 64 w 112"/>
                <a:gd name="T3" fmla="*/ 13 h 86"/>
                <a:gd name="T4" fmla="*/ 32 w 112"/>
                <a:gd name="T5" fmla="*/ 1 h 86"/>
                <a:gd name="T6" fmla="*/ 5 w 112"/>
                <a:gd name="T7" fmla="*/ 15 h 86"/>
                <a:gd name="T8" fmla="*/ 4 w 112"/>
                <a:gd name="T9" fmla="*/ 53 h 86"/>
                <a:gd name="T10" fmla="*/ 32 w 112"/>
                <a:gd name="T11" fmla="*/ 78 h 86"/>
                <a:gd name="T12" fmla="*/ 98 w 112"/>
                <a:gd name="T13" fmla="*/ 64 h 86"/>
                <a:gd name="T14" fmla="*/ 78 w 112"/>
                <a:gd name="T15" fmla="*/ 18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86">
                  <a:moveTo>
                    <a:pt x="85" y="24"/>
                  </a:moveTo>
                  <a:cubicBezTo>
                    <a:pt x="79" y="20"/>
                    <a:pt x="72" y="16"/>
                    <a:pt x="64" y="13"/>
                  </a:cubicBezTo>
                  <a:cubicBezTo>
                    <a:pt x="54" y="9"/>
                    <a:pt x="43" y="1"/>
                    <a:pt x="32" y="1"/>
                  </a:cubicBezTo>
                  <a:cubicBezTo>
                    <a:pt x="20" y="0"/>
                    <a:pt x="10" y="3"/>
                    <a:pt x="5" y="15"/>
                  </a:cubicBezTo>
                  <a:cubicBezTo>
                    <a:pt x="0" y="26"/>
                    <a:pt x="1" y="41"/>
                    <a:pt x="4" y="53"/>
                  </a:cubicBezTo>
                  <a:cubicBezTo>
                    <a:pt x="7" y="67"/>
                    <a:pt x="19" y="73"/>
                    <a:pt x="32" y="78"/>
                  </a:cubicBezTo>
                  <a:cubicBezTo>
                    <a:pt x="52" y="86"/>
                    <a:pt x="85" y="84"/>
                    <a:pt x="98" y="64"/>
                  </a:cubicBezTo>
                  <a:cubicBezTo>
                    <a:pt x="112" y="41"/>
                    <a:pt x="97" y="30"/>
                    <a:pt x="78" y="18"/>
                  </a:cubicBezTo>
                </a:path>
              </a:pathLst>
            </a:custGeom>
            <a:solidFill>
              <a:srgbClr val="C69C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25">
              <a:extLst>
                <a:ext uri="{FF2B5EF4-FFF2-40B4-BE49-F238E27FC236}">
                  <a16:creationId xmlns="" xmlns:a16="http://schemas.microsoft.com/office/drawing/2014/main" id="{16EAC43D-1759-489E-A8D6-F1138A86B802}"/>
                </a:ext>
              </a:extLst>
            </p:cNvPr>
            <p:cNvSpPr>
              <a:spLocks noEditPoints="1"/>
            </p:cNvSpPr>
            <p:nvPr/>
          </p:nvSpPr>
          <p:spPr bwMode="auto">
            <a:xfrm>
              <a:off x="4611686" y="2770189"/>
              <a:ext cx="273050" cy="214313"/>
            </a:xfrm>
            <a:custGeom>
              <a:avLst/>
              <a:gdLst>
                <a:gd name="T0" fmla="*/ 51 w 101"/>
                <a:gd name="T1" fmla="*/ 79 h 79"/>
                <a:gd name="T2" fmla="*/ 32 w 101"/>
                <a:gd name="T3" fmla="*/ 76 h 79"/>
                <a:gd name="T4" fmla="*/ 1 w 101"/>
                <a:gd name="T5" fmla="*/ 37 h 79"/>
                <a:gd name="T6" fmla="*/ 2 w 101"/>
                <a:gd name="T7" fmla="*/ 26 h 79"/>
                <a:gd name="T8" fmla="*/ 7 w 101"/>
                <a:gd name="T9" fmla="*/ 7 h 79"/>
                <a:gd name="T10" fmla="*/ 8 w 101"/>
                <a:gd name="T11" fmla="*/ 6 h 79"/>
                <a:gd name="T12" fmla="*/ 8 w 101"/>
                <a:gd name="T13" fmla="*/ 4 h 79"/>
                <a:gd name="T14" fmla="*/ 11 w 101"/>
                <a:gd name="T15" fmla="*/ 0 h 79"/>
                <a:gd name="T16" fmla="*/ 12 w 101"/>
                <a:gd name="T17" fmla="*/ 0 h 79"/>
                <a:gd name="T18" fmla="*/ 74 w 101"/>
                <a:gd name="T19" fmla="*/ 12 h 79"/>
                <a:gd name="T20" fmla="*/ 101 w 101"/>
                <a:gd name="T21" fmla="*/ 37 h 79"/>
                <a:gd name="T22" fmla="*/ 89 w 101"/>
                <a:gd name="T23" fmla="*/ 63 h 79"/>
                <a:gd name="T24" fmla="*/ 51 w 101"/>
                <a:gd name="T25" fmla="*/ 79 h 79"/>
                <a:gd name="T26" fmla="*/ 14 w 101"/>
                <a:gd name="T27" fmla="*/ 10 h 79"/>
                <a:gd name="T28" fmla="*/ 9 w 101"/>
                <a:gd name="T29" fmla="*/ 27 h 79"/>
                <a:gd name="T30" fmla="*/ 8 w 101"/>
                <a:gd name="T31" fmla="*/ 37 h 79"/>
                <a:gd name="T32" fmla="*/ 34 w 101"/>
                <a:gd name="T33" fmla="*/ 69 h 79"/>
                <a:gd name="T34" fmla="*/ 51 w 101"/>
                <a:gd name="T35" fmla="*/ 71 h 79"/>
                <a:gd name="T36" fmla="*/ 83 w 101"/>
                <a:gd name="T37" fmla="*/ 58 h 79"/>
                <a:gd name="T38" fmla="*/ 93 w 101"/>
                <a:gd name="T39" fmla="*/ 37 h 79"/>
                <a:gd name="T40" fmla="*/ 72 w 101"/>
                <a:gd name="T41" fmla="*/ 19 h 79"/>
                <a:gd name="T42" fmla="*/ 15 w 101"/>
                <a:gd name="T43" fmla="*/ 8 h 79"/>
                <a:gd name="T44" fmla="*/ 14 w 101"/>
                <a:gd name="T45"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79">
                  <a:moveTo>
                    <a:pt x="51" y="79"/>
                  </a:moveTo>
                  <a:cubicBezTo>
                    <a:pt x="44" y="79"/>
                    <a:pt x="38" y="78"/>
                    <a:pt x="32" y="76"/>
                  </a:cubicBezTo>
                  <a:cubicBezTo>
                    <a:pt x="11" y="71"/>
                    <a:pt x="0" y="56"/>
                    <a:pt x="1" y="37"/>
                  </a:cubicBezTo>
                  <a:cubicBezTo>
                    <a:pt x="1" y="33"/>
                    <a:pt x="1" y="30"/>
                    <a:pt x="2" y="26"/>
                  </a:cubicBezTo>
                  <a:cubicBezTo>
                    <a:pt x="3" y="20"/>
                    <a:pt x="5" y="13"/>
                    <a:pt x="7" y="7"/>
                  </a:cubicBezTo>
                  <a:cubicBezTo>
                    <a:pt x="8" y="7"/>
                    <a:pt x="8" y="6"/>
                    <a:pt x="8" y="6"/>
                  </a:cubicBezTo>
                  <a:cubicBezTo>
                    <a:pt x="8" y="6"/>
                    <a:pt x="8" y="5"/>
                    <a:pt x="8" y="4"/>
                  </a:cubicBezTo>
                  <a:cubicBezTo>
                    <a:pt x="7" y="2"/>
                    <a:pt x="9" y="0"/>
                    <a:pt x="11" y="0"/>
                  </a:cubicBezTo>
                  <a:cubicBezTo>
                    <a:pt x="11" y="0"/>
                    <a:pt x="12" y="0"/>
                    <a:pt x="12" y="0"/>
                  </a:cubicBezTo>
                  <a:cubicBezTo>
                    <a:pt x="33" y="0"/>
                    <a:pt x="55" y="7"/>
                    <a:pt x="74" y="12"/>
                  </a:cubicBezTo>
                  <a:cubicBezTo>
                    <a:pt x="90" y="16"/>
                    <a:pt x="101" y="24"/>
                    <a:pt x="101" y="37"/>
                  </a:cubicBezTo>
                  <a:cubicBezTo>
                    <a:pt x="101" y="45"/>
                    <a:pt x="97" y="54"/>
                    <a:pt x="89" y="63"/>
                  </a:cubicBezTo>
                  <a:cubicBezTo>
                    <a:pt x="80" y="74"/>
                    <a:pt x="65" y="79"/>
                    <a:pt x="51" y="79"/>
                  </a:cubicBezTo>
                  <a:close/>
                  <a:moveTo>
                    <a:pt x="14" y="10"/>
                  </a:moveTo>
                  <a:cubicBezTo>
                    <a:pt x="12" y="15"/>
                    <a:pt x="10" y="21"/>
                    <a:pt x="9" y="27"/>
                  </a:cubicBezTo>
                  <a:cubicBezTo>
                    <a:pt x="9" y="30"/>
                    <a:pt x="8" y="34"/>
                    <a:pt x="8" y="37"/>
                  </a:cubicBezTo>
                  <a:cubicBezTo>
                    <a:pt x="9" y="54"/>
                    <a:pt x="15" y="64"/>
                    <a:pt x="34" y="69"/>
                  </a:cubicBezTo>
                  <a:cubicBezTo>
                    <a:pt x="39" y="70"/>
                    <a:pt x="45" y="71"/>
                    <a:pt x="51" y="71"/>
                  </a:cubicBezTo>
                  <a:cubicBezTo>
                    <a:pt x="63" y="71"/>
                    <a:pt x="76" y="67"/>
                    <a:pt x="83" y="58"/>
                  </a:cubicBezTo>
                  <a:cubicBezTo>
                    <a:pt x="90" y="49"/>
                    <a:pt x="93" y="42"/>
                    <a:pt x="93" y="37"/>
                  </a:cubicBezTo>
                  <a:cubicBezTo>
                    <a:pt x="93" y="29"/>
                    <a:pt x="87" y="23"/>
                    <a:pt x="72" y="19"/>
                  </a:cubicBezTo>
                  <a:cubicBezTo>
                    <a:pt x="54" y="15"/>
                    <a:pt x="33" y="9"/>
                    <a:pt x="15" y="8"/>
                  </a:cubicBezTo>
                  <a:cubicBezTo>
                    <a:pt x="15" y="9"/>
                    <a:pt x="15" y="10"/>
                    <a:pt x="14" y="1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26">
              <a:extLst>
                <a:ext uri="{FF2B5EF4-FFF2-40B4-BE49-F238E27FC236}">
                  <a16:creationId xmlns="" xmlns:a16="http://schemas.microsoft.com/office/drawing/2014/main" id="{7DDD4120-86AF-4F81-9A19-FE535F80A6EE}"/>
                </a:ext>
              </a:extLst>
            </p:cNvPr>
            <p:cNvSpPr>
              <a:spLocks noEditPoints="1"/>
            </p:cNvSpPr>
            <p:nvPr/>
          </p:nvSpPr>
          <p:spPr bwMode="auto">
            <a:xfrm>
              <a:off x="4846636" y="2781301"/>
              <a:ext cx="71437" cy="68263"/>
            </a:xfrm>
            <a:custGeom>
              <a:avLst/>
              <a:gdLst>
                <a:gd name="T0" fmla="*/ 4 w 26"/>
                <a:gd name="T1" fmla="*/ 23 h 25"/>
                <a:gd name="T2" fmla="*/ 0 w 26"/>
                <a:gd name="T3" fmla="*/ 10 h 25"/>
                <a:gd name="T4" fmla="*/ 3 w 26"/>
                <a:gd name="T5" fmla="*/ 2 h 25"/>
                <a:gd name="T6" fmla="*/ 10 w 26"/>
                <a:gd name="T7" fmla="*/ 0 h 25"/>
                <a:gd name="T8" fmla="*/ 25 w 26"/>
                <a:gd name="T9" fmla="*/ 5 h 25"/>
                <a:gd name="T10" fmla="*/ 26 w 26"/>
                <a:gd name="T11" fmla="*/ 9 h 25"/>
                <a:gd name="T12" fmla="*/ 11 w 26"/>
                <a:gd name="T13" fmla="*/ 23 h 25"/>
                <a:gd name="T14" fmla="*/ 9 w 26"/>
                <a:gd name="T15" fmla="*/ 24 h 25"/>
                <a:gd name="T16" fmla="*/ 7 w 26"/>
                <a:gd name="T17" fmla="*/ 25 h 25"/>
                <a:gd name="T18" fmla="*/ 4 w 26"/>
                <a:gd name="T19" fmla="*/ 23 h 25"/>
                <a:gd name="T20" fmla="*/ 9 w 26"/>
                <a:gd name="T21" fmla="*/ 16 h 25"/>
                <a:gd name="T22" fmla="*/ 9 w 26"/>
                <a:gd name="T23" fmla="*/ 16 h 25"/>
                <a:gd name="T24" fmla="*/ 8 w 26"/>
                <a:gd name="T25" fmla="*/ 8 h 25"/>
                <a:gd name="T26" fmla="*/ 8 w 26"/>
                <a:gd name="T27" fmla="*/ 10 h 25"/>
                <a:gd name="T28" fmla="*/ 9 w 26"/>
                <a:gd name="T29" fmla="*/ 16 h 25"/>
                <a:gd name="T30" fmla="*/ 10 w 26"/>
                <a:gd name="T31" fmla="*/ 16 h 25"/>
                <a:gd name="T32" fmla="*/ 14 w 26"/>
                <a:gd name="T33" fmla="*/ 13 h 25"/>
                <a:gd name="T34" fmla="*/ 17 w 26"/>
                <a:gd name="T35" fmla="*/ 10 h 25"/>
                <a:gd name="T36" fmla="*/ 10 w 26"/>
                <a:gd name="T37" fmla="*/ 8 h 25"/>
                <a:gd name="T38" fmla="*/ 9 w 26"/>
                <a:gd name="T39" fmla="*/ 8 h 25"/>
                <a:gd name="T40" fmla="*/ 8 w 26"/>
                <a:gd name="T4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5">
                  <a:moveTo>
                    <a:pt x="4" y="23"/>
                  </a:moveTo>
                  <a:cubicBezTo>
                    <a:pt x="2" y="20"/>
                    <a:pt x="0" y="15"/>
                    <a:pt x="0" y="10"/>
                  </a:cubicBezTo>
                  <a:cubicBezTo>
                    <a:pt x="0" y="7"/>
                    <a:pt x="1" y="4"/>
                    <a:pt x="3" y="2"/>
                  </a:cubicBezTo>
                  <a:cubicBezTo>
                    <a:pt x="5" y="1"/>
                    <a:pt x="8" y="0"/>
                    <a:pt x="10" y="0"/>
                  </a:cubicBezTo>
                  <a:cubicBezTo>
                    <a:pt x="15" y="1"/>
                    <a:pt x="21" y="2"/>
                    <a:pt x="25" y="5"/>
                  </a:cubicBezTo>
                  <a:cubicBezTo>
                    <a:pt x="26" y="6"/>
                    <a:pt x="26" y="8"/>
                    <a:pt x="26" y="9"/>
                  </a:cubicBezTo>
                  <a:cubicBezTo>
                    <a:pt x="24" y="16"/>
                    <a:pt x="17" y="21"/>
                    <a:pt x="11" y="23"/>
                  </a:cubicBezTo>
                  <a:cubicBezTo>
                    <a:pt x="11" y="24"/>
                    <a:pt x="10" y="24"/>
                    <a:pt x="9" y="24"/>
                  </a:cubicBezTo>
                  <a:cubicBezTo>
                    <a:pt x="9" y="24"/>
                    <a:pt x="8" y="25"/>
                    <a:pt x="7" y="25"/>
                  </a:cubicBezTo>
                  <a:cubicBezTo>
                    <a:pt x="6" y="25"/>
                    <a:pt x="5" y="24"/>
                    <a:pt x="4" y="23"/>
                  </a:cubicBezTo>
                  <a:close/>
                  <a:moveTo>
                    <a:pt x="9" y="16"/>
                  </a:moveTo>
                  <a:cubicBezTo>
                    <a:pt x="9" y="16"/>
                    <a:pt x="9" y="16"/>
                    <a:pt x="9" y="16"/>
                  </a:cubicBezTo>
                  <a:close/>
                  <a:moveTo>
                    <a:pt x="8" y="8"/>
                  </a:moveTo>
                  <a:cubicBezTo>
                    <a:pt x="8" y="8"/>
                    <a:pt x="8" y="9"/>
                    <a:pt x="8" y="10"/>
                  </a:cubicBezTo>
                  <a:cubicBezTo>
                    <a:pt x="8" y="12"/>
                    <a:pt x="8" y="14"/>
                    <a:pt x="9" y="16"/>
                  </a:cubicBezTo>
                  <a:cubicBezTo>
                    <a:pt x="10" y="16"/>
                    <a:pt x="10" y="16"/>
                    <a:pt x="10" y="16"/>
                  </a:cubicBezTo>
                  <a:cubicBezTo>
                    <a:pt x="11" y="15"/>
                    <a:pt x="13" y="14"/>
                    <a:pt x="14" y="13"/>
                  </a:cubicBezTo>
                  <a:cubicBezTo>
                    <a:pt x="15" y="12"/>
                    <a:pt x="16" y="11"/>
                    <a:pt x="17" y="10"/>
                  </a:cubicBezTo>
                  <a:cubicBezTo>
                    <a:pt x="15" y="9"/>
                    <a:pt x="12" y="8"/>
                    <a:pt x="10" y="8"/>
                  </a:cubicBezTo>
                  <a:cubicBezTo>
                    <a:pt x="9" y="8"/>
                    <a:pt x="9" y="8"/>
                    <a:pt x="9" y="8"/>
                  </a:cubicBezTo>
                  <a:cubicBezTo>
                    <a:pt x="8" y="8"/>
                    <a:pt x="8" y="8"/>
                    <a:pt x="8" y="8"/>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27">
              <a:extLst>
                <a:ext uri="{FF2B5EF4-FFF2-40B4-BE49-F238E27FC236}">
                  <a16:creationId xmlns="" xmlns:a16="http://schemas.microsoft.com/office/drawing/2014/main" id="{234515D1-03C5-44CB-BBDD-48CF684F8821}"/>
                </a:ext>
              </a:extLst>
            </p:cNvPr>
            <p:cNvSpPr>
              <a:spLocks noEditPoints="1"/>
            </p:cNvSpPr>
            <p:nvPr/>
          </p:nvSpPr>
          <p:spPr bwMode="auto">
            <a:xfrm>
              <a:off x="4860924" y="2819401"/>
              <a:ext cx="88900" cy="115888"/>
            </a:xfrm>
            <a:custGeom>
              <a:avLst/>
              <a:gdLst>
                <a:gd name="T0" fmla="*/ 16 w 33"/>
                <a:gd name="T1" fmla="*/ 43 h 43"/>
                <a:gd name="T2" fmla="*/ 0 w 33"/>
                <a:gd name="T3" fmla="*/ 20 h 43"/>
                <a:gd name="T4" fmla="*/ 1 w 33"/>
                <a:gd name="T5" fmla="*/ 5 h 43"/>
                <a:gd name="T6" fmla="*/ 1 w 33"/>
                <a:gd name="T7" fmla="*/ 3 h 43"/>
                <a:gd name="T8" fmla="*/ 5 w 33"/>
                <a:gd name="T9" fmla="*/ 1 h 43"/>
                <a:gd name="T10" fmla="*/ 7 w 33"/>
                <a:gd name="T11" fmla="*/ 1 h 43"/>
                <a:gd name="T12" fmla="*/ 30 w 33"/>
                <a:gd name="T13" fmla="*/ 18 h 43"/>
                <a:gd name="T14" fmla="*/ 32 w 33"/>
                <a:gd name="T15" fmla="*/ 28 h 43"/>
                <a:gd name="T16" fmla="*/ 19 w 33"/>
                <a:gd name="T17" fmla="*/ 42 h 43"/>
                <a:gd name="T18" fmla="*/ 16 w 33"/>
                <a:gd name="T19" fmla="*/ 43 h 43"/>
                <a:gd name="T20" fmla="*/ 8 w 33"/>
                <a:gd name="T21" fmla="*/ 20 h 43"/>
                <a:gd name="T22" fmla="*/ 16 w 33"/>
                <a:gd name="T23" fmla="*/ 35 h 43"/>
                <a:gd name="T24" fmla="*/ 18 w 33"/>
                <a:gd name="T25" fmla="*/ 35 h 43"/>
                <a:gd name="T26" fmla="*/ 24 w 33"/>
                <a:gd name="T27" fmla="*/ 28 h 43"/>
                <a:gd name="T28" fmla="*/ 23 w 33"/>
                <a:gd name="T29" fmla="*/ 22 h 43"/>
                <a:gd name="T30" fmla="*/ 8 w 33"/>
                <a:gd name="T31" fmla="*/ 10 h 43"/>
                <a:gd name="T32" fmla="*/ 8 w 33"/>
                <a:gd name="T33"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43">
                  <a:moveTo>
                    <a:pt x="16" y="43"/>
                  </a:moveTo>
                  <a:cubicBezTo>
                    <a:pt x="2" y="42"/>
                    <a:pt x="0" y="29"/>
                    <a:pt x="0" y="20"/>
                  </a:cubicBezTo>
                  <a:cubicBezTo>
                    <a:pt x="0" y="14"/>
                    <a:pt x="1" y="8"/>
                    <a:pt x="1" y="5"/>
                  </a:cubicBezTo>
                  <a:cubicBezTo>
                    <a:pt x="1" y="5"/>
                    <a:pt x="0" y="5"/>
                    <a:pt x="1" y="3"/>
                  </a:cubicBezTo>
                  <a:cubicBezTo>
                    <a:pt x="2" y="1"/>
                    <a:pt x="4" y="0"/>
                    <a:pt x="5" y="1"/>
                  </a:cubicBezTo>
                  <a:cubicBezTo>
                    <a:pt x="6" y="1"/>
                    <a:pt x="7" y="1"/>
                    <a:pt x="7" y="1"/>
                  </a:cubicBezTo>
                  <a:cubicBezTo>
                    <a:pt x="16" y="4"/>
                    <a:pt x="25" y="9"/>
                    <a:pt x="30" y="18"/>
                  </a:cubicBezTo>
                  <a:cubicBezTo>
                    <a:pt x="31" y="21"/>
                    <a:pt x="32" y="24"/>
                    <a:pt x="32" y="28"/>
                  </a:cubicBezTo>
                  <a:cubicBezTo>
                    <a:pt x="33" y="34"/>
                    <a:pt x="28" y="41"/>
                    <a:pt x="19" y="42"/>
                  </a:cubicBezTo>
                  <a:cubicBezTo>
                    <a:pt x="18" y="43"/>
                    <a:pt x="17" y="43"/>
                    <a:pt x="16" y="43"/>
                  </a:cubicBezTo>
                  <a:close/>
                  <a:moveTo>
                    <a:pt x="8" y="20"/>
                  </a:moveTo>
                  <a:cubicBezTo>
                    <a:pt x="8" y="29"/>
                    <a:pt x="9" y="35"/>
                    <a:pt x="16" y="35"/>
                  </a:cubicBezTo>
                  <a:cubicBezTo>
                    <a:pt x="16" y="35"/>
                    <a:pt x="17" y="35"/>
                    <a:pt x="18" y="35"/>
                  </a:cubicBezTo>
                  <a:cubicBezTo>
                    <a:pt x="23" y="34"/>
                    <a:pt x="24" y="31"/>
                    <a:pt x="24" y="28"/>
                  </a:cubicBezTo>
                  <a:cubicBezTo>
                    <a:pt x="24" y="26"/>
                    <a:pt x="24" y="24"/>
                    <a:pt x="23" y="22"/>
                  </a:cubicBezTo>
                  <a:cubicBezTo>
                    <a:pt x="20" y="16"/>
                    <a:pt x="14" y="12"/>
                    <a:pt x="8" y="10"/>
                  </a:cubicBezTo>
                  <a:cubicBezTo>
                    <a:pt x="8" y="13"/>
                    <a:pt x="8" y="16"/>
                    <a:pt x="8" y="2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28">
              <a:extLst>
                <a:ext uri="{FF2B5EF4-FFF2-40B4-BE49-F238E27FC236}">
                  <a16:creationId xmlns="" xmlns:a16="http://schemas.microsoft.com/office/drawing/2014/main" id="{25794DFE-007E-4CCC-8462-A36D7BE11CDF}"/>
                </a:ext>
              </a:extLst>
            </p:cNvPr>
            <p:cNvSpPr>
              <a:spLocks noEditPoints="1"/>
            </p:cNvSpPr>
            <p:nvPr/>
          </p:nvSpPr>
          <p:spPr bwMode="auto">
            <a:xfrm>
              <a:off x="4527549" y="2727326"/>
              <a:ext cx="138112" cy="168275"/>
            </a:xfrm>
            <a:custGeom>
              <a:avLst/>
              <a:gdLst>
                <a:gd name="T0" fmla="*/ 3 w 51"/>
                <a:gd name="T1" fmla="*/ 57 h 62"/>
                <a:gd name="T2" fmla="*/ 0 w 51"/>
                <a:gd name="T3" fmla="*/ 48 h 62"/>
                <a:gd name="T4" fmla="*/ 29 w 51"/>
                <a:gd name="T5" fmla="*/ 19 h 62"/>
                <a:gd name="T6" fmla="*/ 25 w 51"/>
                <a:gd name="T7" fmla="*/ 10 h 62"/>
                <a:gd name="T8" fmla="*/ 27 w 51"/>
                <a:gd name="T9" fmla="*/ 5 h 62"/>
                <a:gd name="T10" fmla="*/ 36 w 51"/>
                <a:gd name="T11" fmla="*/ 0 h 62"/>
                <a:gd name="T12" fmla="*/ 51 w 51"/>
                <a:gd name="T13" fmla="*/ 8 h 62"/>
                <a:gd name="T14" fmla="*/ 51 w 51"/>
                <a:gd name="T15" fmla="*/ 11 h 62"/>
                <a:gd name="T16" fmla="*/ 44 w 51"/>
                <a:gd name="T17" fmla="*/ 24 h 62"/>
                <a:gd name="T18" fmla="*/ 44 w 51"/>
                <a:gd name="T19" fmla="*/ 24 h 62"/>
                <a:gd name="T20" fmla="*/ 41 w 51"/>
                <a:gd name="T21" fmla="*/ 25 h 62"/>
                <a:gd name="T22" fmla="*/ 41 w 51"/>
                <a:gd name="T23" fmla="*/ 26 h 62"/>
                <a:gd name="T24" fmla="*/ 32 w 51"/>
                <a:gd name="T25" fmla="*/ 52 h 62"/>
                <a:gd name="T26" fmla="*/ 14 w 51"/>
                <a:gd name="T27" fmla="*/ 62 h 62"/>
                <a:gd name="T28" fmla="*/ 14 w 51"/>
                <a:gd name="T29" fmla="*/ 62 h 62"/>
                <a:gd name="T30" fmla="*/ 3 w 51"/>
                <a:gd name="T31" fmla="*/ 57 h 62"/>
                <a:gd name="T32" fmla="*/ 17 w 51"/>
                <a:gd name="T33" fmla="*/ 34 h 62"/>
                <a:gd name="T34" fmla="*/ 8 w 51"/>
                <a:gd name="T35" fmla="*/ 48 h 62"/>
                <a:gd name="T36" fmla="*/ 9 w 51"/>
                <a:gd name="T37" fmla="*/ 52 h 62"/>
                <a:gd name="T38" fmla="*/ 14 w 51"/>
                <a:gd name="T39" fmla="*/ 54 h 62"/>
                <a:gd name="T40" fmla="*/ 26 w 51"/>
                <a:gd name="T41" fmla="*/ 47 h 62"/>
                <a:gd name="T42" fmla="*/ 33 w 51"/>
                <a:gd name="T43" fmla="*/ 26 h 62"/>
                <a:gd name="T44" fmla="*/ 32 w 51"/>
                <a:gd name="T45" fmla="*/ 26 h 62"/>
                <a:gd name="T46" fmla="*/ 32 w 51"/>
                <a:gd name="T47" fmla="*/ 26 h 62"/>
                <a:gd name="T48" fmla="*/ 17 w 51"/>
                <a:gd name="T49" fmla="*/ 34 h 62"/>
                <a:gd name="T50" fmla="*/ 36 w 51"/>
                <a:gd name="T51" fmla="*/ 8 h 62"/>
                <a:gd name="T52" fmla="*/ 33 w 51"/>
                <a:gd name="T53" fmla="*/ 9 h 62"/>
                <a:gd name="T54" fmla="*/ 33 w 51"/>
                <a:gd name="T55" fmla="*/ 10 h 62"/>
                <a:gd name="T56" fmla="*/ 38 w 51"/>
                <a:gd name="T57" fmla="*/ 18 h 62"/>
                <a:gd name="T58" fmla="*/ 43 w 51"/>
                <a:gd name="T59" fmla="*/ 11 h 62"/>
                <a:gd name="T60" fmla="*/ 36 w 51"/>
                <a:gd name="T61"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62">
                  <a:moveTo>
                    <a:pt x="3" y="57"/>
                  </a:moveTo>
                  <a:cubicBezTo>
                    <a:pt x="1" y="54"/>
                    <a:pt x="0" y="51"/>
                    <a:pt x="0" y="48"/>
                  </a:cubicBezTo>
                  <a:cubicBezTo>
                    <a:pt x="1" y="34"/>
                    <a:pt x="16" y="22"/>
                    <a:pt x="29" y="19"/>
                  </a:cubicBezTo>
                  <a:cubicBezTo>
                    <a:pt x="27" y="16"/>
                    <a:pt x="25" y="13"/>
                    <a:pt x="25" y="10"/>
                  </a:cubicBezTo>
                  <a:cubicBezTo>
                    <a:pt x="25" y="8"/>
                    <a:pt x="26" y="6"/>
                    <a:pt x="27" y="5"/>
                  </a:cubicBezTo>
                  <a:cubicBezTo>
                    <a:pt x="29" y="1"/>
                    <a:pt x="33" y="0"/>
                    <a:pt x="36" y="0"/>
                  </a:cubicBezTo>
                  <a:cubicBezTo>
                    <a:pt x="42" y="0"/>
                    <a:pt x="48" y="3"/>
                    <a:pt x="51" y="8"/>
                  </a:cubicBezTo>
                  <a:cubicBezTo>
                    <a:pt x="51" y="11"/>
                    <a:pt x="51" y="11"/>
                    <a:pt x="51" y="11"/>
                  </a:cubicBezTo>
                  <a:cubicBezTo>
                    <a:pt x="49" y="17"/>
                    <a:pt x="46" y="20"/>
                    <a:pt x="44" y="24"/>
                  </a:cubicBezTo>
                  <a:cubicBezTo>
                    <a:pt x="44" y="24"/>
                    <a:pt x="44" y="24"/>
                    <a:pt x="44" y="24"/>
                  </a:cubicBezTo>
                  <a:cubicBezTo>
                    <a:pt x="43" y="24"/>
                    <a:pt x="42" y="25"/>
                    <a:pt x="41" y="25"/>
                  </a:cubicBezTo>
                  <a:cubicBezTo>
                    <a:pt x="41" y="26"/>
                    <a:pt x="41" y="26"/>
                    <a:pt x="41" y="26"/>
                  </a:cubicBezTo>
                  <a:cubicBezTo>
                    <a:pt x="38" y="33"/>
                    <a:pt x="40" y="42"/>
                    <a:pt x="32" y="52"/>
                  </a:cubicBezTo>
                  <a:cubicBezTo>
                    <a:pt x="28" y="56"/>
                    <a:pt x="22" y="62"/>
                    <a:pt x="14" y="62"/>
                  </a:cubicBezTo>
                  <a:cubicBezTo>
                    <a:pt x="14" y="62"/>
                    <a:pt x="14" y="62"/>
                    <a:pt x="14" y="62"/>
                  </a:cubicBezTo>
                  <a:cubicBezTo>
                    <a:pt x="10" y="62"/>
                    <a:pt x="6" y="60"/>
                    <a:pt x="3" y="57"/>
                  </a:cubicBezTo>
                  <a:close/>
                  <a:moveTo>
                    <a:pt x="17" y="34"/>
                  </a:moveTo>
                  <a:cubicBezTo>
                    <a:pt x="11" y="38"/>
                    <a:pt x="8" y="44"/>
                    <a:pt x="8" y="48"/>
                  </a:cubicBezTo>
                  <a:cubicBezTo>
                    <a:pt x="8" y="49"/>
                    <a:pt x="8" y="50"/>
                    <a:pt x="9" y="52"/>
                  </a:cubicBezTo>
                  <a:cubicBezTo>
                    <a:pt x="11" y="54"/>
                    <a:pt x="12" y="54"/>
                    <a:pt x="14" y="54"/>
                  </a:cubicBezTo>
                  <a:cubicBezTo>
                    <a:pt x="17" y="54"/>
                    <a:pt x="23" y="50"/>
                    <a:pt x="26" y="47"/>
                  </a:cubicBezTo>
                  <a:cubicBezTo>
                    <a:pt x="32" y="41"/>
                    <a:pt x="30" y="35"/>
                    <a:pt x="33" y="26"/>
                  </a:cubicBezTo>
                  <a:cubicBezTo>
                    <a:pt x="32" y="26"/>
                    <a:pt x="32" y="26"/>
                    <a:pt x="32" y="26"/>
                  </a:cubicBezTo>
                  <a:cubicBezTo>
                    <a:pt x="32" y="26"/>
                    <a:pt x="32" y="26"/>
                    <a:pt x="32" y="26"/>
                  </a:cubicBezTo>
                  <a:cubicBezTo>
                    <a:pt x="29" y="26"/>
                    <a:pt x="22" y="29"/>
                    <a:pt x="17" y="34"/>
                  </a:cubicBezTo>
                  <a:close/>
                  <a:moveTo>
                    <a:pt x="36" y="8"/>
                  </a:moveTo>
                  <a:cubicBezTo>
                    <a:pt x="34" y="8"/>
                    <a:pt x="34" y="8"/>
                    <a:pt x="33" y="9"/>
                  </a:cubicBezTo>
                  <a:cubicBezTo>
                    <a:pt x="33" y="9"/>
                    <a:pt x="33" y="9"/>
                    <a:pt x="33" y="10"/>
                  </a:cubicBezTo>
                  <a:cubicBezTo>
                    <a:pt x="33" y="11"/>
                    <a:pt x="35" y="15"/>
                    <a:pt x="38" y="18"/>
                  </a:cubicBezTo>
                  <a:cubicBezTo>
                    <a:pt x="40" y="15"/>
                    <a:pt x="42" y="13"/>
                    <a:pt x="43" y="11"/>
                  </a:cubicBezTo>
                  <a:cubicBezTo>
                    <a:pt x="41" y="9"/>
                    <a:pt x="38" y="8"/>
                    <a:pt x="36" y="8"/>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29">
              <a:extLst>
                <a:ext uri="{FF2B5EF4-FFF2-40B4-BE49-F238E27FC236}">
                  <a16:creationId xmlns="" xmlns:a16="http://schemas.microsoft.com/office/drawing/2014/main" id="{1A472254-F73A-4157-9AA5-9C7D9BC80302}"/>
                </a:ext>
              </a:extLst>
            </p:cNvPr>
            <p:cNvSpPr/>
            <p:nvPr/>
          </p:nvSpPr>
          <p:spPr bwMode="auto">
            <a:xfrm>
              <a:off x="4646611" y="2611439"/>
              <a:ext cx="60325" cy="165100"/>
            </a:xfrm>
            <a:custGeom>
              <a:avLst/>
              <a:gdLst>
                <a:gd name="T0" fmla="*/ 3 w 22"/>
                <a:gd name="T1" fmla="*/ 61 h 61"/>
                <a:gd name="T2" fmla="*/ 0 w 22"/>
                <a:gd name="T3" fmla="*/ 57 h 61"/>
                <a:gd name="T4" fmla="*/ 14 w 22"/>
                <a:gd name="T5" fmla="*/ 2 h 61"/>
                <a:gd name="T6" fmla="*/ 14 w 22"/>
                <a:gd name="T7" fmla="*/ 2 h 61"/>
                <a:gd name="T8" fmla="*/ 19 w 22"/>
                <a:gd name="T9" fmla="*/ 1 h 61"/>
                <a:gd name="T10" fmla="*/ 21 w 22"/>
                <a:gd name="T11" fmla="*/ 6 h 61"/>
                <a:gd name="T12" fmla="*/ 8 w 22"/>
                <a:gd name="T13" fmla="*/ 58 h 61"/>
                <a:gd name="T14" fmla="*/ 4 w 22"/>
                <a:gd name="T15" fmla="*/ 61 h 61"/>
                <a:gd name="T16" fmla="*/ 3 w 2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1">
                  <a:moveTo>
                    <a:pt x="3" y="61"/>
                  </a:moveTo>
                  <a:cubicBezTo>
                    <a:pt x="1" y="61"/>
                    <a:pt x="0" y="59"/>
                    <a:pt x="0" y="57"/>
                  </a:cubicBezTo>
                  <a:cubicBezTo>
                    <a:pt x="2" y="41"/>
                    <a:pt x="5" y="18"/>
                    <a:pt x="14" y="2"/>
                  </a:cubicBezTo>
                  <a:cubicBezTo>
                    <a:pt x="14" y="2"/>
                    <a:pt x="14" y="2"/>
                    <a:pt x="14" y="2"/>
                  </a:cubicBezTo>
                  <a:cubicBezTo>
                    <a:pt x="15" y="0"/>
                    <a:pt x="17" y="0"/>
                    <a:pt x="19" y="1"/>
                  </a:cubicBezTo>
                  <a:cubicBezTo>
                    <a:pt x="21" y="2"/>
                    <a:pt x="22" y="4"/>
                    <a:pt x="21" y="6"/>
                  </a:cubicBezTo>
                  <a:cubicBezTo>
                    <a:pt x="13" y="19"/>
                    <a:pt x="10" y="42"/>
                    <a:pt x="8" y="58"/>
                  </a:cubicBezTo>
                  <a:cubicBezTo>
                    <a:pt x="8" y="60"/>
                    <a:pt x="6" y="61"/>
                    <a:pt x="4" y="61"/>
                  </a:cubicBezTo>
                  <a:lnTo>
                    <a:pt x="3" y="61"/>
                  </a:ln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30">
              <a:extLst>
                <a:ext uri="{FF2B5EF4-FFF2-40B4-BE49-F238E27FC236}">
                  <a16:creationId xmlns="" xmlns:a16="http://schemas.microsoft.com/office/drawing/2014/main" id="{B682825A-4BED-44BD-AC11-DF08AE3F06D7}"/>
                </a:ext>
              </a:extLst>
            </p:cNvPr>
            <p:cNvSpPr/>
            <p:nvPr/>
          </p:nvSpPr>
          <p:spPr bwMode="auto">
            <a:xfrm>
              <a:off x="4868861" y="2657476"/>
              <a:ext cx="46037" cy="131763"/>
            </a:xfrm>
            <a:custGeom>
              <a:avLst/>
              <a:gdLst>
                <a:gd name="T0" fmla="*/ 4 w 17"/>
                <a:gd name="T1" fmla="*/ 49 h 49"/>
                <a:gd name="T2" fmla="*/ 0 w 17"/>
                <a:gd name="T3" fmla="*/ 45 h 49"/>
                <a:gd name="T4" fmla="*/ 5 w 17"/>
                <a:gd name="T5" fmla="*/ 24 h 49"/>
                <a:gd name="T6" fmla="*/ 9 w 17"/>
                <a:gd name="T7" fmla="*/ 6 h 49"/>
                <a:gd name="T8" fmla="*/ 9 w 17"/>
                <a:gd name="T9" fmla="*/ 6 h 49"/>
                <a:gd name="T10" fmla="*/ 11 w 17"/>
                <a:gd name="T11" fmla="*/ 0 h 49"/>
                <a:gd name="T12" fmla="*/ 16 w 17"/>
                <a:gd name="T13" fmla="*/ 3 h 49"/>
                <a:gd name="T14" fmla="*/ 17 w 17"/>
                <a:gd name="T15" fmla="*/ 6 h 49"/>
                <a:gd name="T16" fmla="*/ 12 w 17"/>
                <a:gd name="T17" fmla="*/ 26 h 49"/>
                <a:gd name="T18" fmla="*/ 8 w 17"/>
                <a:gd name="T19" fmla="*/ 46 h 49"/>
                <a:gd name="T20" fmla="*/ 4 w 1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49">
                  <a:moveTo>
                    <a:pt x="4" y="49"/>
                  </a:moveTo>
                  <a:cubicBezTo>
                    <a:pt x="2" y="49"/>
                    <a:pt x="0" y="47"/>
                    <a:pt x="0" y="45"/>
                  </a:cubicBezTo>
                  <a:cubicBezTo>
                    <a:pt x="1" y="39"/>
                    <a:pt x="4" y="30"/>
                    <a:pt x="5" y="24"/>
                  </a:cubicBezTo>
                  <a:cubicBezTo>
                    <a:pt x="6" y="20"/>
                    <a:pt x="9" y="9"/>
                    <a:pt x="9" y="6"/>
                  </a:cubicBezTo>
                  <a:cubicBezTo>
                    <a:pt x="9" y="6"/>
                    <a:pt x="9" y="6"/>
                    <a:pt x="9" y="6"/>
                  </a:cubicBezTo>
                  <a:cubicBezTo>
                    <a:pt x="8" y="4"/>
                    <a:pt x="9" y="1"/>
                    <a:pt x="11" y="0"/>
                  </a:cubicBezTo>
                  <a:cubicBezTo>
                    <a:pt x="13" y="0"/>
                    <a:pt x="15" y="1"/>
                    <a:pt x="16" y="3"/>
                  </a:cubicBezTo>
                  <a:cubicBezTo>
                    <a:pt x="17" y="4"/>
                    <a:pt x="17" y="5"/>
                    <a:pt x="17" y="6"/>
                  </a:cubicBezTo>
                  <a:cubicBezTo>
                    <a:pt x="16" y="12"/>
                    <a:pt x="13" y="22"/>
                    <a:pt x="12" y="26"/>
                  </a:cubicBezTo>
                  <a:cubicBezTo>
                    <a:pt x="11" y="33"/>
                    <a:pt x="8" y="42"/>
                    <a:pt x="8" y="46"/>
                  </a:cubicBezTo>
                  <a:cubicBezTo>
                    <a:pt x="8" y="48"/>
                    <a:pt x="6" y="49"/>
                    <a:pt x="4" y="49"/>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31">
              <a:extLst>
                <a:ext uri="{FF2B5EF4-FFF2-40B4-BE49-F238E27FC236}">
                  <a16:creationId xmlns="" xmlns:a16="http://schemas.microsoft.com/office/drawing/2014/main" id="{902D1E88-4726-4B52-9CFF-4B3AD1E52EB6}"/>
                </a:ext>
              </a:extLst>
            </p:cNvPr>
            <p:cNvSpPr/>
            <p:nvPr/>
          </p:nvSpPr>
          <p:spPr bwMode="auto">
            <a:xfrm>
              <a:off x="4651374" y="2814639"/>
              <a:ext cx="41275" cy="31750"/>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32">
              <a:extLst>
                <a:ext uri="{FF2B5EF4-FFF2-40B4-BE49-F238E27FC236}">
                  <a16:creationId xmlns="" xmlns:a16="http://schemas.microsoft.com/office/drawing/2014/main" id="{E561B02D-EC32-4EF7-AF51-B2D68BF50F57}"/>
                </a:ext>
              </a:extLst>
            </p:cNvPr>
            <p:cNvSpPr/>
            <p:nvPr/>
          </p:nvSpPr>
          <p:spPr bwMode="auto">
            <a:xfrm>
              <a:off x="4700586" y="2825751"/>
              <a:ext cx="41275" cy="34925"/>
            </a:xfrm>
            <a:custGeom>
              <a:avLst/>
              <a:gdLst>
                <a:gd name="T0" fmla="*/ 4 w 15"/>
                <a:gd name="T1" fmla="*/ 0 h 13"/>
                <a:gd name="T2" fmla="*/ 14 w 15"/>
                <a:gd name="T3" fmla="*/ 2 h 13"/>
                <a:gd name="T4" fmla="*/ 4 w 15"/>
                <a:gd name="T5" fmla="*/ 0 h 13"/>
              </a:gdLst>
              <a:ahLst/>
              <a:cxnLst>
                <a:cxn ang="0">
                  <a:pos x="T0" y="T1"/>
                </a:cxn>
                <a:cxn ang="0">
                  <a:pos x="T2" y="T3"/>
                </a:cxn>
                <a:cxn ang="0">
                  <a:pos x="T4" y="T5"/>
                </a:cxn>
              </a:cxnLst>
              <a:rect l="0" t="0" r="r" b="b"/>
              <a:pathLst>
                <a:path w="15" h="13">
                  <a:moveTo>
                    <a:pt x="4" y="0"/>
                  </a:moveTo>
                  <a:cubicBezTo>
                    <a:pt x="0" y="9"/>
                    <a:pt x="15" y="13"/>
                    <a:pt x="14" y="2"/>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33">
              <a:extLst>
                <a:ext uri="{FF2B5EF4-FFF2-40B4-BE49-F238E27FC236}">
                  <a16:creationId xmlns="" xmlns:a16="http://schemas.microsoft.com/office/drawing/2014/main" id="{B9834657-5C24-4F74-824D-84225D7DB0F1}"/>
                </a:ext>
              </a:extLst>
            </p:cNvPr>
            <p:cNvSpPr/>
            <p:nvPr/>
          </p:nvSpPr>
          <p:spPr bwMode="auto">
            <a:xfrm>
              <a:off x="4749799" y="2835276"/>
              <a:ext cx="39687"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9"/>
                    <a:pt x="15" y="13"/>
                    <a:pt x="14"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34">
              <a:extLst>
                <a:ext uri="{FF2B5EF4-FFF2-40B4-BE49-F238E27FC236}">
                  <a16:creationId xmlns="" xmlns:a16="http://schemas.microsoft.com/office/drawing/2014/main" id="{81CBBA85-03CC-4F62-99AE-D21F95D4CB78}"/>
                </a:ext>
              </a:extLst>
            </p:cNvPr>
            <p:cNvSpPr/>
            <p:nvPr/>
          </p:nvSpPr>
          <p:spPr bwMode="auto">
            <a:xfrm>
              <a:off x="4800599" y="2846389"/>
              <a:ext cx="41275" cy="33338"/>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1" y="3"/>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35">
              <a:extLst>
                <a:ext uri="{FF2B5EF4-FFF2-40B4-BE49-F238E27FC236}">
                  <a16:creationId xmlns="" xmlns:a16="http://schemas.microsoft.com/office/drawing/2014/main" id="{166632D1-9554-406B-9705-53DBF0BC459E}"/>
                </a:ext>
              </a:extLst>
            </p:cNvPr>
            <p:cNvSpPr/>
            <p:nvPr/>
          </p:nvSpPr>
          <p:spPr bwMode="auto">
            <a:xfrm>
              <a:off x="4673599" y="2852739"/>
              <a:ext cx="41275" cy="31750"/>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36">
              <a:extLst>
                <a:ext uri="{FF2B5EF4-FFF2-40B4-BE49-F238E27FC236}">
                  <a16:creationId xmlns="" xmlns:a16="http://schemas.microsoft.com/office/drawing/2014/main" id="{6945F9A9-DC31-43F0-90A0-62F1F1B528E1}"/>
                </a:ext>
              </a:extLst>
            </p:cNvPr>
            <p:cNvSpPr/>
            <p:nvPr/>
          </p:nvSpPr>
          <p:spPr bwMode="auto">
            <a:xfrm>
              <a:off x="4633911" y="2841626"/>
              <a:ext cx="34925" cy="28575"/>
            </a:xfrm>
            <a:custGeom>
              <a:avLst/>
              <a:gdLst>
                <a:gd name="T0" fmla="*/ 3 w 13"/>
                <a:gd name="T1" fmla="*/ 0 h 11"/>
                <a:gd name="T2" fmla="*/ 12 w 13"/>
                <a:gd name="T3" fmla="*/ 2 h 11"/>
                <a:gd name="T4" fmla="*/ 3 w 13"/>
                <a:gd name="T5" fmla="*/ 0 h 11"/>
              </a:gdLst>
              <a:ahLst/>
              <a:cxnLst>
                <a:cxn ang="0">
                  <a:pos x="T0" y="T1"/>
                </a:cxn>
                <a:cxn ang="0">
                  <a:pos x="T2" y="T3"/>
                </a:cxn>
                <a:cxn ang="0">
                  <a:pos x="T4" y="T5"/>
                </a:cxn>
              </a:cxnLst>
              <a:rect l="0" t="0" r="r" b="b"/>
              <a:pathLst>
                <a:path w="13" h="11">
                  <a:moveTo>
                    <a:pt x="3" y="0"/>
                  </a:moveTo>
                  <a:cubicBezTo>
                    <a:pt x="0" y="8"/>
                    <a:pt x="13" y="11"/>
                    <a:pt x="12" y="2"/>
                  </a:cubicBezTo>
                  <a:cubicBezTo>
                    <a:pt x="10" y="3"/>
                    <a:pt x="5" y="2"/>
                    <a:pt x="3"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37">
              <a:extLst>
                <a:ext uri="{FF2B5EF4-FFF2-40B4-BE49-F238E27FC236}">
                  <a16:creationId xmlns="" xmlns:a16="http://schemas.microsoft.com/office/drawing/2014/main" id="{9D64ADF6-06D8-402F-A651-89C4F22203DC}"/>
                </a:ext>
              </a:extLst>
            </p:cNvPr>
            <p:cNvSpPr/>
            <p:nvPr/>
          </p:nvSpPr>
          <p:spPr bwMode="auto">
            <a:xfrm>
              <a:off x="4719636" y="2862264"/>
              <a:ext cx="41275" cy="36513"/>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2" y="4"/>
                    <a:pt x="6" y="3"/>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38">
              <a:extLst>
                <a:ext uri="{FF2B5EF4-FFF2-40B4-BE49-F238E27FC236}">
                  <a16:creationId xmlns="" xmlns:a16="http://schemas.microsoft.com/office/drawing/2014/main" id="{8B4032C9-BA0E-4080-BA98-ADDE6FB634A1}"/>
                </a:ext>
              </a:extLst>
            </p:cNvPr>
            <p:cNvSpPr/>
            <p:nvPr/>
          </p:nvSpPr>
          <p:spPr bwMode="auto">
            <a:xfrm>
              <a:off x="4770436" y="2870201"/>
              <a:ext cx="41275" cy="36513"/>
            </a:xfrm>
            <a:custGeom>
              <a:avLst/>
              <a:gdLst>
                <a:gd name="T0" fmla="*/ 3 w 15"/>
                <a:gd name="T1" fmla="*/ 0 h 13"/>
                <a:gd name="T2" fmla="*/ 14 w 15"/>
                <a:gd name="T3" fmla="*/ 3 h 13"/>
                <a:gd name="T4" fmla="*/ 3 w 15"/>
                <a:gd name="T5" fmla="*/ 0 h 13"/>
              </a:gdLst>
              <a:ahLst/>
              <a:cxnLst>
                <a:cxn ang="0">
                  <a:pos x="T0" y="T1"/>
                </a:cxn>
                <a:cxn ang="0">
                  <a:pos x="T2" y="T3"/>
                </a:cxn>
                <a:cxn ang="0">
                  <a:pos x="T4" y="T5"/>
                </a:cxn>
              </a:cxnLst>
              <a:rect l="0" t="0" r="r" b="b"/>
              <a:pathLst>
                <a:path w="15" h="13">
                  <a:moveTo>
                    <a:pt x="3" y="0"/>
                  </a:moveTo>
                  <a:cubicBezTo>
                    <a:pt x="0" y="9"/>
                    <a:pt x="15" y="13"/>
                    <a:pt x="14" y="3"/>
                  </a:cubicBezTo>
                  <a:cubicBezTo>
                    <a:pt x="11" y="4"/>
                    <a:pt x="6" y="2"/>
                    <a:pt x="3"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39">
              <a:extLst>
                <a:ext uri="{FF2B5EF4-FFF2-40B4-BE49-F238E27FC236}">
                  <a16:creationId xmlns="" xmlns:a16="http://schemas.microsoft.com/office/drawing/2014/main" id="{45234672-6892-49A3-8C62-37D1D4903C1F}"/>
                </a:ext>
              </a:extLst>
            </p:cNvPr>
            <p:cNvSpPr/>
            <p:nvPr/>
          </p:nvSpPr>
          <p:spPr bwMode="auto">
            <a:xfrm>
              <a:off x="4814886" y="2876551"/>
              <a:ext cx="39687" cy="34925"/>
            </a:xfrm>
            <a:custGeom>
              <a:avLst/>
              <a:gdLst>
                <a:gd name="T0" fmla="*/ 4 w 15"/>
                <a:gd name="T1" fmla="*/ 0 h 13"/>
                <a:gd name="T2" fmla="*/ 15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5"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40">
              <a:extLst>
                <a:ext uri="{FF2B5EF4-FFF2-40B4-BE49-F238E27FC236}">
                  <a16:creationId xmlns="" xmlns:a16="http://schemas.microsoft.com/office/drawing/2014/main" id="{DEB5D7D7-9850-4BED-8A7D-EED866435767}"/>
                </a:ext>
              </a:extLst>
            </p:cNvPr>
            <p:cNvSpPr/>
            <p:nvPr/>
          </p:nvSpPr>
          <p:spPr bwMode="auto">
            <a:xfrm>
              <a:off x="4643436" y="2884489"/>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9"/>
                    <a:pt x="15" y="13"/>
                    <a:pt x="14"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41">
              <a:extLst>
                <a:ext uri="{FF2B5EF4-FFF2-40B4-BE49-F238E27FC236}">
                  <a16:creationId xmlns="" xmlns:a16="http://schemas.microsoft.com/office/drawing/2014/main" id="{1E061281-4932-4C0F-B295-0A6DC21702FF}"/>
                </a:ext>
              </a:extLst>
            </p:cNvPr>
            <p:cNvSpPr/>
            <p:nvPr/>
          </p:nvSpPr>
          <p:spPr bwMode="auto">
            <a:xfrm>
              <a:off x="4692649" y="2895601"/>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42">
              <a:extLst>
                <a:ext uri="{FF2B5EF4-FFF2-40B4-BE49-F238E27FC236}">
                  <a16:creationId xmlns="" xmlns:a16="http://schemas.microsoft.com/office/drawing/2014/main" id="{5DDFBFCC-223D-4D53-B004-150AA5A4E079}"/>
                </a:ext>
              </a:extLst>
            </p:cNvPr>
            <p:cNvSpPr/>
            <p:nvPr/>
          </p:nvSpPr>
          <p:spPr bwMode="auto">
            <a:xfrm>
              <a:off x="4741861" y="2906714"/>
              <a:ext cx="39687" cy="34925"/>
            </a:xfrm>
            <a:custGeom>
              <a:avLst/>
              <a:gdLst>
                <a:gd name="T0" fmla="*/ 4 w 15"/>
                <a:gd name="T1" fmla="*/ 0 h 13"/>
                <a:gd name="T2" fmla="*/ 15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5" y="3"/>
                  </a:cubicBezTo>
                  <a:cubicBezTo>
                    <a:pt x="12" y="4"/>
                    <a:pt x="6" y="3"/>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43">
              <a:extLst>
                <a:ext uri="{FF2B5EF4-FFF2-40B4-BE49-F238E27FC236}">
                  <a16:creationId xmlns="" xmlns:a16="http://schemas.microsoft.com/office/drawing/2014/main" id="{E3CB8AC4-8191-4848-884D-0FC30D8D37E2}"/>
                </a:ext>
              </a:extLst>
            </p:cNvPr>
            <p:cNvSpPr/>
            <p:nvPr/>
          </p:nvSpPr>
          <p:spPr bwMode="auto">
            <a:xfrm>
              <a:off x="4789486" y="2916239"/>
              <a:ext cx="44450" cy="33338"/>
            </a:xfrm>
            <a:custGeom>
              <a:avLst/>
              <a:gdLst>
                <a:gd name="T0" fmla="*/ 4 w 16"/>
                <a:gd name="T1" fmla="*/ 0 h 12"/>
                <a:gd name="T2" fmla="*/ 15 w 16"/>
                <a:gd name="T3" fmla="*/ 2 h 12"/>
                <a:gd name="T4" fmla="*/ 4 w 16"/>
                <a:gd name="T5" fmla="*/ 0 h 12"/>
              </a:gdLst>
              <a:ahLst/>
              <a:cxnLst>
                <a:cxn ang="0">
                  <a:pos x="T0" y="T1"/>
                </a:cxn>
                <a:cxn ang="0">
                  <a:pos x="T2" y="T3"/>
                </a:cxn>
                <a:cxn ang="0">
                  <a:pos x="T4" y="T5"/>
                </a:cxn>
              </a:cxnLst>
              <a:rect l="0" t="0" r="r" b="b"/>
              <a:pathLst>
                <a:path w="16" h="12">
                  <a:moveTo>
                    <a:pt x="4" y="0"/>
                  </a:moveTo>
                  <a:cubicBezTo>
                    <a:pt x="0" y="9"/>
                    <a:pt x="16" y="12"/>
                    <a:pt x="15" y="2"/>
                  </a:cubicBezTo>
                  <a:cubicBezTo>
                    <a:pt x="12" y="3"/>
                    <a:pt x="7"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44">
              <a:extLst>
                <a:ext uri="{FF2B5EF4-FFF2-40B4-BE49-F238E27FC236}">
                  <a16:creationId xmlns="" xmlns:a16="http://schemas.microsoft.com/office/drawing/2014/main" id="{CAD1192A-B16A-4453-BAAD-37DA723DB051}"/>
                </a:ext>
              </a:extLst>
            </p:cNvPr>
            <p:cNvSpPr/>
            <p:nvPr/>
          </p:nvSpPr>
          <p:spPr bwMode="auto">
            <a:xfrm>
              <a:off x="4665661" y="2922589"/>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45">
              <a:extLst>
                <a:ext uri="{FF2B5EF4-FFF2-40B4-BE49-F238E27FC236}">
                  <a16:creationId xmlns="" xmlns:a16="http://schemas.microsoft.com/office/drawing/2014/main" id="{09F5E989-B5CC-42A2-9EE9-14D14A2AEC73}"/>
                </a:ext>
              </a:extLst>
            </p:cNvPr>
            <p:cNvSpPr/>
            <p:nvPr/>
          </p:nvSpPr>
          <p:spPr bwMode="auto">
            <a:xfrm>
              <a:off x="4711699" y="2935289"/>
              <a:ext cx="41275" cy="33338"/>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6">
              <a:extLst>
                <a:ext uri="{FF2B5EF4-FFF2-40B4-BE49-F238E27FC236}">
                  <a16:creationId xmlns="" xmlns:a16="http://schemas.microsoft.com/office/drawing/2014/main" id="{6EBA49D3-D379-447E-B4BE-15A79FF5919E}"/>
                </a:ext>
              </a:extLst>
            </p:cNvPr>
            <p:cNvSpPr/>
            <p:nvPr/>
          </p:nvSpPr>
          <p:spPr bwMode="auto">
            <a:xfrm>
              <a:off x="4378324" y="1771651"/>
              <a:ext cx="1023937" cy="920750"/>
            </a:xfrm>
            <a:custGeom>
              <a:avLst/>
              <a:gdLst>
                <a:gd name="T0" fmla="*/ 188 w 378"/>
                <a:gd name="T1" fmla="*/ 0 h 340"/>
                <a:gd name="T2" fmla="*/ 55 w 378"/>
                <a:gd name="T3" fmla="*/ 54 h 340"/>
                <a:gd name="T4" fmla="*/ 11 w 378"/>
                <a:gd name="T5" fmla="*/ 113 h 340"/>
                <a:gd name="T6" fmla="*/ 6 w 378"/>
                <a:gd name="T7" fmla="*/ 179 h 340"/>
                <a:gd name="T8" fmla="*/ 23 w 378"/>
                <a:gd name="T9" fmla="*/ 233 h 340"/>
                <a:gd name="T10" fmla="*/ 51 w 378"/>
                <a:gd name="T11" fmla="*/ 278 h 340"/>
                <a:gd name="T12" fmla="*/ 155 w 378"/>
                <a:gd name="T13" fmla="*/ 338 h 340"/>
                <a:gd name="T14" fmla="*/ 199 w 378"/>
                <a:gd name="T15" fmla="*/ 337 h 340"/>
                <a:gd name="T16" fmla="*/ 211 w 378"/>
                <a:gd name="T17" fmla="*/ 337 h 340"/>
                <a:gd name="T18" fmla="*/ 225 w 378"/>
                <a:gd name="T19" fmla="*/ 337 h 340"/>
                <a:gd name="T20" fmla="*/ 282 w 378"/>
                <a:gd name="T21" fmla="*/ 307 h 340"/>
                <a:gd name="T22" fmla="*/ 365 w 378"/>
                <a:gd name="T23" fmla="*/ 207 h 340"/>
                <a:gd name="T24" fmla="*/ 351 w 378"/>
                <a:gd name="T25" fmla="*/ 84 h 340"/>
                <a:gd name="T26" fmla="*/ 265 w 378"/>
                <a:gd name="T27" fmla="*/ 15 h 340"/>
                <a:gd name="T28" fmla="*/ 220 w 378"/>
                <a:gd name="T29" fmla="*/ 2 h 340"/>
                <a:gd name="T30" fmla="*/ 197 w 378"/>
                <a:gd name="T31" fmla="*/ 1 h 340"/>
                <a:gd name="T32" fmla="*/ 184 w 378"/>
                <a:gd name="T33" fmla="*/ 1 h 340"/>
                <a:gd name="T34" fmla="*/ 185 w 378"/>
                <a:gd name="T35" fmla="*/ 3 h 340"/>
                <a:gd name="T36" fmla="*/ 188 w 378"/>
                <a:gd name="T3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8" h="340">
                  <a:moveTo>
                    <a:pt x="188" y="0"/>
                  </a:moveTo>
                  <a:cubicBezTo>
                    <a:pt x="137" y="0"/>
                    <a:pt x="91" y="19"/>
                    <a:pt x="55" y="54"/>
                  </a:cubicBezTo>
                  <a:cubicBezTo>
                    <a:pt x="36" y="72"/>
                    <a:pt x="23" y="90"/>
                    <a:pt x="11" y="113"/>
                  </a:cubicBezTo>
                  <a:cubicBezTo>
                    <a:pt x="0" y="133"/>
                    <a:pt x="2" y="158"/>
                    <a:pt x="6" y="179"/>
                  </a:cubicBezTo>
                  <a:cubicBezTo>
                    <a:pt x="9" y="198"/>
                    <a:pt x="14" y="216"/>
                    <a:pt x="23" y="233"/>
                  </a:cubicBezTo>
                  <a:cubicBezTo>
                    <a:pt x="31" y="248"/>
                    <a:pt x="41" y="264"/>
                    <a:pt x="51" y="278"/>
                  </a:cubicBezTo>
                  <a:cubicBezTo>
                    <a:pt x="73" y="312"/>
                    <a:pt x="116" y="333"/>
                    <a:pt x="155" y="338"/>
                  </a:cubicBezTo>
                  <a:cubicBezTo>
                    <a:pt x="168" y="340"/>
                    <a:pt x="185" y="338"/>
                    <a:pt x="199" y="337"/>
                  </a:cubicBezTo>
                  <a:cubicBezTo>
                    <a:pt x="203" y="336"/>
                    <a:pt x="207" y="337"/>
                    <a:pt x="211" y="337"/>
                  </a:cubicBezTo>
                  <a:cubicBezTo>
                    <a:pt x="215" y="337"/>
                    <a:pt x="220" y="337"/>
                    <a:pt x="225" y="337"/>
                  </a:cubicBezTo>
                  <a:cubicBezTo>
                    <a:pt x="247" y="334"/>
                    <a:pt x="262" y="318"/>
                    <a:pt x="282" y="307"/>
                  </a:cubicBezTo>
                  <a:cubicBezTo>
                    <a:pt x="319" y="286"/>
                    <a:pt x="352" y="248"/>
                    <a:pt x="365" y="207"/>
                  </a:cubicBezTo>
                  <a:cubicBezTo>
                    <a:pt x="378" y="167"/>
                    <a:pt x="375" y="118"/>
                    <a:pt x="351" y="84"/>
                  </a:cubicBezTo>
                  <a:cubicBezTo>
                    <a:pt x="330" y="54"/>
                    <a:pt x="297" y="29"/>
                    <a:pt x="265" y="15"/>
                  </a:cubicBezTo>
                  <a:cubicBezTo>
                    <a:pt x="250" y="9"/>
                    <a:pt x="234" y="5"/>
                    <a:pt x="220" y="2"/>
                  </a:cubicBezTo>
                  <a:cubicBezTo>
                    <a:pt x="212" y="1"/>
                    <a:pt x="205" y="1"/>
                    <a:pt x="197" y="1"/>
                  </a:cubicBezTo>
                  <a:cubicBezTo>
                    <a:pt x="193" y="1"/>
                    <a:pt x="188" y="1"/>
                    <a:pt x="184" y="1"/>
                  </a:cubicBezTo>
                  <a:cubicBezTo>
                    <a:pt x="184" y="2"/>
                    <a:pt x="184" y="3"/>
                    <a:pt x="185" y="3"/>
                  </a:cubicBezTo>
                  <a:cubicBezTo>
                    <a:pt x="188" y="0"/>
                    <a:pt x="188" y="0"/>
                    <a:pt x="18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47">
              <a:extLst>
                <a:ext uri="{FF2B5EF4-FFF2-40B4-BE49-F238E27FC236}">
                  <a16:creationId xmlns="" xmlns:a16="http://schemas.microsoft.com/office/drawing/2014/main" id="{FFFB464F-D2C4-454F-A2DB-B3B104A76F0E}"/>
                </a:ext>
              </a:extLst>
            </p:cNvPr>
            <p:cNvSpPr/>
            <p:nvPr/>
          </p:nvSpPr>
          <p:spPr bwMode="auto">
            <a:xfrm>
              <a:off x="4397374" y="1790701"/>
              <a:ext cx="979487" cy="877888"/>
            </a:xfrm>
            <a:custGeom>
              <a:avLst/>
              <a:gdLst>
                <a:gd name="T0" fmla="*/ 182 w 362"/>
                <a:gd name="T1" fmla="*/ 0 h 324"/>
                <a:gd name="T2" fmla="*/ 53 w 362"/>
                <a:gd name="T3" fmla="*/ 53 h 324"/>
                <a:gd name="T4" fmla="*/ 10 w 362"/>
                <a:gd name="T5" fmla="*/ 110 h 324"/>
                <a:gd name="T6" fmla="*/ 5 w 362"/>
                <a:gd name="T7" fmla="*/ 174 h 324"/>
                <a:gd name="T8" fmla="*/ 21 w 362"/>
                <a:gd name="T9" fmla="*/ 227 h 324"/>
                <a:gd name="T10" fmla="*/ 47 w 362"/>
                <a:gd name="T11" fmla="*/ 270 h 324"/>
                <a:gd name="T12" fmla="*/ 143 w 362"/>
                <a:gd name="T13" fmla="*/ 322 h 324"/>
                <a:gd name="T14" fmla="*/ 180 w 362"/>
                <a:gd name="T15" fmla="*/ 319 h 324"/>
                <a:gd name="T16" fmla="*/ 208 w 362"/>
                <a:gd name="T17" fmla="*/ 317 h 324"/>
                <a:gd name="T18" fmla="*/ 268 w 362"/>
                <a:gd name="T19" fmla="*/ 296 h 324"/>
                <a:gd name="T20" fmla="*/ 350 w 362"/>
                <a:gd name="T21" fmla="*/ 198 h 324"/>
                <a:gd name="T22" fmla="*/ 337 w 362"/>
                <a:gd name="T23" fmla="*/ 79 h 324"/>
                <a:gd name="T24" fmla="*/ 255 w 362"/>
                <a:gd name="T25" fmla="*/ 13 h 324"/>
                <a:gd name="T26" fmla="*/ 212 w 362"/>
                <a:gd name="T27" fmla="*/ 1 h 324"/>
                <a:gd name="T28" fmla="*/ 190 w 362"/>
                <a:gd name="T29" fmla="*/ 0 h 324"/>
                <a:gd name="T30" fmla="*/ 177 w 362"/>
                <a:gd name="T31" fmla="*/ 0 h 324"/>
                <a:gd name="T32" fmla="*/ 178 w 362"/>
                <a:gd name="T33" fmla="*/ 2 h 324"/>
                <a:gd name="T34" fmla="*/ 182 w 362"/>
                <a:gd name="T3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 h="324">
                  <a:moveTo>
                    <a:pt x="182" y="0"/>
                  </a:moveTo>
                  <a:cubicBezTo>
                    <a:pt x="133" y="0"/>
                    <a:pt x="88" y="18"/>
                    <a:pt x="53" y="53"/>
                  </a:cubicBezTo>
                  <a:cubicBezTo>
                    <a:pt x="35" y="71"/>
                    <a:pt x="22" y="88"/>
                    <a:pt x="10" y="110"/>
                  </a:cubicBezTo>
                  <a:cubicBezTo>
                    <a:pt x="0" y="130"/>
                    <a:pt x="1" y="154"/>
                    <a:pt x="5" y="174"/>
                  </a:cubicBezTo>
                  <a:cubicBezTo>
                    <a:pt x="8" y="192"/>
                    <a:pt x="12" y="210"/>
                    <a:pt x="21" y="227"/>
                  </a:cubicBezTo>
                  <a:cubicBezTo>
                    <a:pt x="28" y="241"/>
                    <a:pt x="38" y="256"/>
                    <a:pt x="47" y="270"/>
                  </a:cubicBezTo>
                  <a:cubicBezTo>
                    <a:pt x="68" y="302"/>
                    <a:pt x="106" y="317"/>
                    <a:pt x="143" y="322"/>
                  </a:cubicBezTo>
                  <a:cubicBezTo>
                    <a:pt x="156" y="324"/>
                    <a:pt x="168" y="320"/>
                    <a:pt x="180" y="319"/>
                  </a:cubicBezTo>
                  <a:cubicBezTo>
                    <a:pt x="190" y="318"/>
                    <a:pt x="199" y="318"/>
                    <a:pt x="208" y="317"/>
                  </a:cubicBezTo>
                  <a:cubicBezTo>
                    <a:pt x="230" y="314"/>
                    <a:pt x="250" y="307"/>
                    <a:pt x="268" y="296"/>
                  </a:cubicBezTo>
                  <a:cubicBezTo>
                    <a:pt x="304" y="275"/>
                    <a:pt x="337" y="238"/>
                    <a:pt x="350" y="198"/>
                  </a:cubicBezTo>
                  <a:cubicBezTo>
                    <a:pt x="362" y="159"/>
                    <a:pt x="360" y="112"/>
                    <a:pt x="337" y="79"/>
                  </a:cubicBezTo>
                  <a:cubicBezTo>
                    <a:pt x="317" y="50"/>
                    <a:pt x="286" y="26"/>
                    <a:pt x="255" y="13"/>
                  </a:cubicBezTo>
                  <a:cubicBezTo>
                    <a:pt x="241" y="8"/>
                    <a:pt x="226" y="4"/>
                    <a:pt x="212" y="1"/>
                  </a:cubicBezTo>
                  <a:cubicBezTo>
                    <a:pt x="204" y="0"/>
                    <a:pt x="197" y="0"/>
                    <a:pt x="190" y="0"/>
                  </a:cubicBezTo>
                  <a:cubicBezTo>
                    <a:pt x="186" y="0"/>
                    <a:pt x="182" y="1"/>
                    <a:pt x="177" y="0"/>
                  </a:cubicBezTo>
                  <a:cubicBezTo>
                    <a:pt x="178" y="1"/>
                    <a:pt x="178" y="2"/>
                    <a:pt x="178" y="2"/>
                  </a:cubicBezTo>
                  <a:cubicBezTo>
                    <a:pt x="182" y="0"/>
                    <a:pt x="182" y="0"/>
                    <a:pt x="182" y="0"/>
                  </a:cubicBezTo>
                </a:path>
              </a:pathLst>
            </a:custGeom>
            <a:solidFill>
              <a:srgbClr val="FCE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48">
              <a:extLst>
                <a:ext uri="{FF2B5EF4-FFF2-40B4-BE49-F238E27FC236}">
                  <a16:creationId xmlns="" xmlns:a16="http://schemas.microsoft.com/office/drawing/2014/main" id="{70580FB4-D1D9-4520-B052-8116CC8771F2}"/>
                </a:ext>
              </a:extLst>
            </p:cNvPr>
            <p:cNvSpPr/>
            <p:nvPr/>
          </p:nvSpPr>
          <p:spPr bwMode="auto">
            <a:xfrm>
              <a:off x="4538661" y="1763714"/>
              <a:ext cx="452437" cy="901700"/>
            </a:xfrm>
            <a:custGeom>
              <a:avLst/>
              <a:gdLst>
                <a:gd name="T0" fmla="*/ 112 w 167"/>
                <a:gd name="T1" fmla="*/ 4 h 333"/>
                <a:gd name="T2" fmla="*/ 80 w 167"/>
                <a:gd name="T3" fmla="*/ 42 h 333"/>
                <a:gd name="T4" fmla="*/ 43 w 167"/>
                <a:gd name="T5" fmla="*/ 89 h 333"/>
                <a:gd name="T6" fmla="*/ 16 w 167"/>
                <a:gd name="T7" fmla="*/ 143 h 333"/>
                <a:gd name="T8" fmla="*/ 8 w 167"/>
                <a:gd name="T9" fmla="*/ 226 h 333"/>
                <a:gd name="T10" fmla="*/ 21 w 167"/>
                <a:gd name="T11" fmla="*/ 264 h 333"/>
                <a:gd name="T12" fmla="*/ 31 w 167"/>
                <a:gd name="T13" fmla="*/ 300 h 333"/>
                <a:gd name="T14" fmla="*/ 54 w 167"/>
                <a:gd name="T15" fmla="*/ 326 h 333"/>
                <a:gd name="T16" fmla="*/ 82 w 167"/>
                <a:gd name="T17" fmla="*/ 320 h 333"/>
                <a:gd name="T18" fmla="*/ 86 w 167"/>
                <a:gd name="T19" fmla="*/ 284 h 333"/>
                <a:gd name="T20" fmla="*/ 93 w 167"/>
                <a:gd name="T21" fmla="*/ 241 h 333"/>
                <a:gd name="T22" fmla="*/ 108 w 167"/>
                <a:gd name="T23" fmla="*/ 169 h 333"/>
                <a:gd name="T24" fmla="*/ 121 w 167"/>
                <a:gd name="T25" fmla="*/ 133 h 333"/>
                <a:gd name="T26" fmla="*/ 132 w 167"/>
                <a:gd name="T27" fmla="*/ 99 h 333"/>
                <a:gd name="T28" fmla="*/ 142 w 167"/>
                <a:gd name="T29" fmla="*/ 57 h 333"/>
                <a:gd name="T30" fmla="*/ 162 w 167"/>
                <a:gd name="T31" fmla="*/ 11 h 333"/>
                <a:gd name="T32" fmla="*/ 160 w 167"/>
                <a:gd name="T33" fmla="*/ 5 h 333"/>
                <a:gd name="T34" fmla="*/ 141 w 167"/>
                <a:gd name="T35" fmla="*/ 1 h 333"/>
                <a:gd name="T36" fmla="*/ 104 w 167"/>
                <a:gd name="T37" fmla="*/ 9 h 333"/>
                <a:gd name="T38" fmla="*/ 112 w 167"/>
                <a:gd name="T39" fmla="*/ 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7" h="333">
                  <a:moveTo>
                    <a:pt x="112" y="4"/>
                  </a:moveTo>
                  <a:cubicBezTo>
                    <a:pt x="99" y="13"/>
                    <a:pt x="90" y="30"/>
                    <a:pt x="80" y="42"/>
                  </a:cubicBezTo>
                  <a:cubicBezTo>
                    <a:pt x="67" y="57"/>
                    <a:pt x="55" y="73"/>
                    <a:pt x="43" y="89"/>
                  </a:cubicBezTo>
                  <a:cubicBezTo>
                    <a:pt x="32" y="106"/>
                    <a:pt x="23" y="124"/>
                    <a:pt x="16" y="143"/>
                  </a:cubicBezTo>
                  <a:cubicBezTo>
                    <a:pt x="5" y="172"/>
                    <a:pt x="0" y="197"/>
                    <a:pt x="8" y="226"/>
                  </a:cubicBezTo>
                  <a:cubicBezTo>
                    <a:pt x="12" y="239"/>
                    <a:pt x="16" y="252"/>
                    <a:pt x="21" y="264"/>
                  </a:cubicBezTo>
                  <a:cubicBezTo>
                    <a:pt x="25" y="276"/>
                    <a:pt x="27" y="289"/>
                    <a:pt x="31" y="300"/>
                  </a:cubicBezTo>
                  <a:cubicBezTo>
                    <a:pt x="36" y="311"/>
                    <a:pt x="43" y="321"/>
                    <a:pt x="54" y="326"/>
                  </a:cubicBezTo>
                  <a:cubicBezTo>
                    <a:pt x="63" y="330"/>
                    <a:pt x="80" y="333"/>
                    <a:pt x="82" y="320"/>
                  </a:cubicBezTo>
                  <a:cubicBezTo>
                    <a:pt x="84" y="308"/>
                    <a:pt x="84" y="296"/>
                    <a:pt x="86" y="284"/>
                  </a:cubicBezTo>
                  <a:cubicBezTo>
                    <a:pt x="89" y="270"/>
                    <a:pt x="89" y="255"/>
                    <a:pt x="93" y="241"/>
                  </a:cubicBezTo>
                  <a:cubicBezTo>
                    <a:pt x="99" y="217"/>
                    <a:pt x="101" y="193"/>
                    <a:pt x="108" y="169"/>
                  </a:cubicBezTo>
                  <a:cubicBezTo>
                    <a:pt x="111" y="156"/>
                    <a:pt x="116" y="145"/>
                    <a:pt x="121" y="133"/>
                  </a:cubicBezTo>
                  <a:cubicBezTo>
                    <a:pt x="126" y="122"/>
                    <a:pt x="129" y="110"/>
                    <a:pt x="132" y="99"/>
                  </a:cubicBezTo>
                  <a:cubicBezTo>
                    <a:pt x="136" y="83"/>
                    <a:pt x="137" y="72"/>
                    <a:pt x="142" y="57"/>
                  </a:cubicBezTo>
                  <a:cubicBezTo>
                    <a:pt x="147" y="45"/>
                    <a:pt x="159" y="23"/>
                    <a:pt x="162" y="11"/>
                  </a:cubicBezTo>
                  <a:cubicBezTo>
                    <a:pt x="164" y="4"/>
                    <a:pt x="167" y="8"/>
                    <a:pt x="160" y="5"/>
                  </a:cubicBezTo>
                  <a:cubicBezTo>
                    <a:pt x="155" y="3"/>
                    <a:pt x="147" y="1"/>
                    <a:pt x="141" y="1"/>
                  </a:cubicBezTo>
                  <a:cubicBezTo>
                    <a:pt x="134" y="0"/>
                    <a:pt x="107" y="3"/>
                    <a:pt x="104" y="9"/>
                  </a:cubicBezTo>
                  <a:cubicBezTo>
                    <a:pt x="112" y="4"/>
                    <a:pt x="112" y="4"/>
                    <a:pt x="112" y="4"/>
                  </a:cubicBezTo>
                </a:path>
              </a:pathLst>
            </a:custGeom>
            <a:solidFill>
              <a:srgbClr val="FB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49">
              <a:extLst>
                <a:ext uri="{FF2B5EF4-FFF2-40B4-BE49-F238E27FC236}">
                  <a16:creationId xmlns="" xmlns:a16="http://schemas.microsoft.com/office/drawing/2014/main" id="{D3B0DC1A-35F5-4A51-848C-E25E48466369}"/>
                </a:ext>
              </a:extLst>
            </p:cNvPr>
            <p:cNvSpPr/>
            <p:nvPr/>
          </p:nvSpPr>
          <p:spPr bwMode="auto">
            <a:xfrm>
              <a:off x="4830761" y="1863726"/>
              <a:ext cx="538162" cy="836613"/>
            </a:xfrm>
            <a:custGeom>
              <a:avLst/>
              <a:gdLst>
                <a:gd name="T0" fmla="*/ 5 w 199"/>
                <a:gd name="T1" fmla="*/ 304 h 309"/>
                <a:gd name="T2" fmla="*/ 23 w 199"/>
                <a:gd name="T3" fmla="*/ 287 h 309"/>
                <a:gd name="T4" fmla="*/ 45 w 199"/>
                <a:gd name="T5" fmla="*/ 270 h 309"/>
                <a:gd name="T6" fmla="*/ 82 w 199"/>
                <a:gd name="T7" fmla="*/ 242 h 309"/>
                <a:gd name="T8" fmla="*/ 130 w 199"/>
                <a:gd name="T9" fmla="*/ 176 h 309"/>
                <a:gd name="T10" fmla="*/ 143 w 199"/>
                <a:gd name="T11" fmla="*/ 110 h 309"/>
                <a:gd name="T12" fmla="*/ 131 w 199"/>
                <a:gd name="T13" fmla="*/ 46 h 309"/>
                <a:gd name="T14" fmla="*/ 116 w 199"/>
                <a:gd name="T15" fmla="*/ 4 h 309"/>
                <a:gd name="T16" fmla="*/ 144 w 199"/>
                <a:gd name="T17" fmla="*/ 22 h 309"/>
                <a:gd name="T18" fmla="*/ 169 w 199"/>
                <a:gd name="T19" fmla="*/ 60 h 309"/>
                <a:gd name="T20" fmla="*/ 191 w 199"/>
                <a:gd name="T21" fmla="*/ 101 h 309"/>
                <a:gd name="T22" fmla="*/ 198 w 199"/>
                <a:gd name="T23" fmla="*/ 149 h 309"/>
                <a:gd name="T24" fmla="*/ 156 w 199"/>
                <a:gd name="T25" fmla="*/ 236 h 309"/>
                <a:gd name="T26" fmla="*/ 98 w 199"/>
                <a:gd name="T27" fmla="*/ 284 h 309"/>
                <a:gd name="T28" fmla="*/ 46 w 199"/>
                <a:gd name="T29" fmla="*/ 303 h 309"/>
                <a:gd name="T30" fmla="*/ 23 w 199"/>
                <a:gd name="T31" fmla="*/ 308 h 309"/>
                <a:gd name="T32" fmla="*/ 7 w 199"/>
                <a:gd name="T33" fmla="*/ 299 h 309"/>
                <a:gd name="T34" fmla="*/ 5 w 199"/>
                <a:gd name="T35" fmla="*/ 30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309">
                  <a:moveTo>
                    <a:pt x="5" y="304"/>
                  </a:moveTo>
                  <a:cubicBezTo>
                    <a:pt x="6" y="299"/>
                    <a:pt x="18" y="291"/>
                    <a:pt x="23" y="287"/>
                  </a:cubicBezTo>
                  <a:cubicBezTo>
                    <a:pt x="30" y="280"/>
                    <a:pt x="38" y="276"/>
                    <a:pt x="45" y="270"/>
                  </a:cubicBezTo>
                  <a:cubicBezTo>
                    <a:pt x="57" y="261"/>
                    <a:pt x="72" y="252"/>
                    <a:pt x="82" y="242"/>
                  </a:cubicBezTo>
                  <a:cubicBezTo>
                    <a:pt x="101" y="221"/>
                    <a:pt x="119" y="202"/>
                    <a:pt x="130" y="176"/>
                  </a:cubicBezTo>
                  <a:cubicBezTo>
                    <a:pt x="139" y="157"/>
                    <a:pt x="142" y="131"/>
                    <a:pt x="143" y="110"/>
                  </a:cubicBezTo>
                  <a:cubicBezTo>
                    <a:pt x="145" y="89"/>
                    <a:pt x="134" y="66"/>
                    <a:pt x="131" y="46"/>
                  </a:cubicBezTo>
                  <a:cubicBezTo>
                    <a:pt x="128" y="31"/>
                    <a:pt x="118" y="18"/>
                    <a:pt x="116" y="4"/>
                  </a:cubicBezTo>
                  <a:cubicBezTo>
                    <a:pt x="124" y="0"/>
                    <a:pt x="137" y="18"/>
                    <a:pt x="144" y="22"/>
                  </a:cubicBezTo>
                  <a:cubicBezTo>
                    <a:pt x="155" y="31"/>
                    <a:pt x="162" y="47"/>
                    <a:pt x="169" y="60"/>
                  </a:cubicBezTo>
                  <a:cubicBezTo>
                    <a:pt x="177" y="73"/>
                    <a:pt x="183" y="87"/>
                    <a:pt x="191" y="101"/>
                  </a:cubicBezTo>
                  <a:cubicBezTo>
                    <a:pt x="199" y="114"/>
                    <a:pt x="199" y="134"/>
                    <a:pt x="198" y="149"/>
                  </a:cubicBezTo>
                  <a:cubicBezTo>
                    <a:pt x="195" y="180"/>
                    <a:pt x="176" y="212"/>
                    <a:pt x="156" y="236"/>
                  </a:cubicBezTo>
                  <a:cubicBezTo>
                    <a:pt x="140" y="256"/>
                    <a:pt x="120" y="272"/>
                    <a:pt x="98" y="284"/>
                  </a:cubicBezTo>
                  <a:cubicBezTo>
                    <a:pt x="80" y="293"/>
                    <a:pt x="65" y="300"/>
                    <a:pt x="46" y="303"/>
                  </a:cubicBezTo>
                  <a:cubicBezTo>
                    <a:pt x="38" y="304"/>
                    <a:pt x="31" y="307"/>
                    <a:pt x="23" y="308"/>
                  </a:cubicBezTo>
                  <a:cubicBezTo>
                    <a:pt x="19" y="309"/>
                    <a:pt x="0" y="306"/>
                    <a:pt x="7" y="299"/>
                  </a:cubicBezTo>
                  <a:cubicBezTo>
                    <a:pt x="5" y="304"/>
                    <a:pt x="5" y="304"/>
                    <a:pt x="5" y="304"/>
                  </a:cubicBezTo>
                </a:path>
              </a:pathLst>
            </a:custGeom>
            <a:solidFill>
              <a:srgbClr val="FB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50">
              <a:extLst>
                <a:ext uri="{FF2B5EF4-FFF2-40B4-BE49-F238E27FC236}">
                  <a16:creationId xmlns="" xmlns:a16="http://schemas.microsoft.com/office/drawing/2014/main" id="{02B5026C-46C5-404B-8C1A-A58F4E3604BA}"/>
                </a:ext>
              </a:extLst>
            </p:cNvPr>
            <p:cNvSpPr/>
            <p:nvPr/>
          </p:nvSpPr>
          <p:spPr bwMode="auto">
            <a:xfrm>
              <a:off x="4979986" y="1790701"/>
              <a:ext cx="296862" cy="173038"/>
            </a:xfrm>
            <a:custGeom>
              <a:avLst/>
              <a:gdLst>
                <a:gd name="T0" fmla="*/ 5 w 110"/>
                <a:gd name="T1" fmla="*/ 0 h 64"/>
                <a:gd name="T2" fmla="*/ 0 w 110"/>
                <a:gd name="T3" fmla="*/ 2 h 64"/>
                <a:gd name="T4" fmla="*/ 40 w 110"/>
                <a:gd name="T5" fmla="*/ 13 h 64"/>
                <a:gd name="T6" fmla="*/ 110 w 110"/>
                <a:gd name="T7" fmla="*/ 64 h 64"/>
                <a:gd name="T8" fmla="*/ 100 w 110"/>
                <a:gd name="T9" fmla="*/ 52 h 64"/>
                <a:gd name="T10" fmla="*/ 33 w 110"/>
                <a:gd name="T11" fmla="*/ 9 h 64"/>
                <a:gd name="T12" fmla="*/ 5 w 11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10" h="64">
                  <a:moveTo>
                    <a:pt x="5" y="0"/>
                  </a:moveTo>
                  <a:cubicBezTo>
                    <a:pt x="3" y="0"/>
                    <a:pt x="1" y="1"/>
                    <a:pt x="0" y="2"/>
                  </a:cubicBezTo>
                  <a:cubicBezTo>
                    <a:pt x="13" y="4"/>
                    <a:pt x="27" y="8"/>
                    <a:pt x="40" y="13"/>
                  </a:cubicBezTo>
                  <a:cubicBezTo>
                    <a:pt x="65" y="24"/>
                    <a:pt x="91" y="42"/>
                    <a:pt x="110" y="64"/>
                  </a:cubicBezTo>
                  <a:cubicBezTo>
                    <a:pt x="106" y="59"/>
                    <a:pt x="103" y="54"/>
                    <a:pt x="100" y="52"/>
                  </a:cubicBezTo>
                  <a:cubicBezTo>
                    <a:pt x="81" y="31"/>
                    <a:pt x="58" y="18"/>
                    <a:pt x="33" y="9"/>
                  </a:cubicBezTo>
                  <a:cubicBezTo>
                    <a:pt x="27" y="7"/>
                    <a:pt x="14"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51">
              <a:extLst>
                <a:ext uri="{FF2B5EF4-FFF2-40B4-BE49-F238E27FC236}">
                  <a16:creationId xmlns="" xmlns:a16="http://schemas.microsoft.com/office/drawing/2014/main" id="{E45156B9-1B13-44B9-A8FE-8325EE2B698A}"/>
                </a:ext>
              </a:extLst>
            </p:cNvPr>
            <p:cNvSpPr/>
            <p:nvPr/>
          </p:nvSpPr>
          <p:spPr bwMode="auto">
            <a:xfrm>
              <a:off x="4973636" y="1797051"/>
              <a:ext cx="344487" cy="257175"/>
            </a:xfrm>
            <a:custGeom>
              <a:avLst/>
              <a:gdLst>
                <a:gd name="T0" fmla="*/ 2 w 127"/>
                <a:gd name="T1" fmla="*/ 0 h 95"/>
                <a:gd name="T2" fmla="*/ 1 w 127"/>
                <a:gd name="T3" fmla="*/ 0 h 95"/>
                <a:gd name="T4" fmla="*/ 0 w 127"/>
                <a:gd name="T5" fmla="*/ 3 h 95"/>
                <a:gd name="T6" fmla="*/ 10 w 127"/>
                <a:gd name="T7" fmla="*/ 4 h 95"/>
                <a:gd name="T8" fmla="*/ 8 w 127"/>
                <a:gd name="T9" fmla="*/ 25 h 95"/>
                <a:gd name="T10" fmla="*/ 36 w 127"/>
                <a:gd name="T11" fmla="*/ 60 h 95"/>
                <a:gd name="T12" fmla="*/ 83 w 127"/>
                <a:gd name="T13" fmla="*/ 93 h 95"/>
                <a:gd name="T14" fmla="*/ 78 w 127"/>
                <a:gd name="T15" fmla="*/ 71 h 95"/>
                <a:gd name="T16" fmla="*/ 63 w 127"/>
                <a:gd name="T17" fmla="*/ 29 h 95"/>
                <a:gd name="T18" fmla="*/ 65 w 127"/>
                <a:gd name="T19" fmla="*/ 28 h 95"/>
                <a:gd name="T20" fmla="*/ 91 w 127"/>
                <a:gd name="T21" fmla="*/ 47 h 95"/>
                <a:gd name="T22" fmla="*/ 116 w 127"/>
                <a:gd name="T23" fmla="*/ 85 h 95"/>
                <a:gd name="T24" fmla="*/ 122 w 127"/>
                <a:gd name="T25" fmla="*/ 95 h 95"/>
                <a:gd name="T26" fmla="*/ 112 w 127"/>
                <a:gd name="T27" fmla="*/ 62 h 95"/>
                <a:gd name="T28" fmla="*/ 42 w 127"/>
                <a:gd name="T29" fmla="*/ 11 h 95"/>
                <a:gd name="T30" fmla="*/ 2 w 127"/>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95">
                  <a:moveTo>
                    <a:pt x="2" y="0"/>
                  </a:moveTo>
                  <a:cubicBezTo>
                    <a:pt x="2" y="0"/>
                    <a:pt x="1" y="0"/>
                    <a:pt x="1" y="0"/>
                  </a:cubicBezTo>
                  <a:cubicBezTo>
                    <a:pt x="1" y="1"/>
                    <a:pt x="0" y="2"/>
                    <a:pt x="0" y="3"/>
                  </a:cubicBezTo>
                  <a:cubicBezTo>
                    <a:pt x="10" y="4"/>
                    <a:pt x="10" y="4"/>
                    <a:pt x="10" y="4"/>
                  </a:cubicBezTo>
                  <a:cubicBezTo>
                    <a:pt x="5" y="5"/>
                    <a:pt x="6" y="20"/>
                    <a:pt x="8" y="25"/>
                  </a:cubicBezTo>
                  <a:cubicBezTo>
                    <a:pt x="13" y="37"/>
                    <a:pt x="27" y="51"/>
                    <a:pt x="36" y="60"/>
                  </a:cubicBezTo>
                  <a:cubicBezTo>
                    <a:pt x="46" y="68"/>
                    <a:pt x="65" y="84"/>
                    <a:pt x="83" y="93"/>
                  </a:cubicBezTo>
                  <a:cubicBezTo>
                    <a:pt x="81" y="86"/>
                    <a:pt x="79" y="78"/>
                    <a:pt x="78" y="71"/>
                  </a:cubicBezTo>
                  <a:cubicBezTo>
                    <a:pt x="75" y="56"/>
                    <a:pt x="65" y="43"/>
                    <a:pt x="63" y="29"/>
                  </a:cubicBezTo>
                  <a:cubicBezTo>
                    <a:pt x="64" y="28"/>
                    <a:pt x="64" y="28"/>
                    <a:pt x="65" y="28"/>
                  </a:cubicBezTo>
                  <a:cubicBezTo>
                    <a:pt x="73" y="28"/>
                    <a:pt x="85" y="43"/>
                    <a:pt x="91" y="47"/>
                  </a:cubicBezTo>
                  <a:cubicBezTo>
                    <a:pt x="102" y="56"/>
                    <a:pt x="109" y="72"/>
                    <a:pt x="116" y="85"/>
                  </a:cubicBezTo>
                  <a:cubicBezTo>
                    <a:pt x="118" y="88"/>
                    <a:pt x="120" y="91"/>
                    <a:pt x="122" y="95"/>
                  </a:cubicBezTo>
                  <a:cubicBezTo>
                    <a:pt x="127" y="87"/>
                    <a:pt x="120" y="73"/>
                    <a:pt x="112" y="62"/>
                  </a:cubicBezTo>
                  <a:cubicBezTo>
                    <a:pt x="93" y="40"/>
                    <a:pt x="67" y="22"/>
                    <a:pt x="42" y="11"/>
                  </a:cubicBezTo>
                  <a:cubicBezTo>
                    <a:pt x="29" y="6"/>
                    <a:pt x="15" y="2"/>
                    <a:pt x="2" y="0"/>
                  </a:cubicBezTo>
                </a:path>
              </a:pathLst>
            </a:custGeom>
            <a:solidFill>
              <a:srgbClr val="FEF7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52">
              <a:extLst>
                <a:ext uri="{FF2B5EF4-FFF2-40B4-BE49-F238E27FC236}">
                  <a16:creationId xmlns="" xmlns:a16="http://schemas.microsoft.com/office/drawing/2014/main" id="{ADFC2282-03D5-4D57-B334-895CEABD548B}"/>
                </a:ext>
              </a:extLst>
            </p:cNvPr>
            <p:cNvSpPr/>
            <p:nvPr/>
          </p:nvSpPr>
          <p:spPr bwMode="auto">
            <a:xfrm>
              <a:off x="4972049" y="1797051"/>
              <a:ext cx="4762" cy="7938"/>
            </a:xfrm>
            <a:custGeom>
              <a:avLst/>
              <a:gdLst>
                <a:gd name="T0" fmla="*/ 2 w 2"/>
                <a:gd name="T1" fmla="*/ 0 h 3"/>
                <a:gd name="T2" fmla="*/ 0 w 2"/>
                <a:gd name="T3" fmla="*/ 3 h 3"/>
                <a:gd name="T4" fmla="*/ 1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2"/>
                    <a:pt x="0" y="3"/>
                  </a:cubicBezTo>
                  <a:cubicBezTo>
                    <a:pt x="1" y="3"/>
                    <a:pt x="1" y="3"/>
                    <a:pt x="1" y="3"/>
                  </a:cubicBezTo>
                  <a:cubicBezTo>
                    <a:pt x="1" y="2"/>
                    <a:pt x="2" y="1"/>
                    <a:pt x="2" y="0"/>
                  </a:cubicBezTo>
                </a:path>
              </a:pathLst>
            </a:custGeom>
            <a:solidFill>
              <a:srgbClr val="FDE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53">
              <a:extLst>
                <a:ext uri="{FF2B5EF4-FFF2-40B4-BE49-F238E27FC236}">
                  <a16:creationId xmlns="" xmlns:a16="http://schemas.microsoft.com/office/drawing/2014/main" id="{17B58226-089F-4A97-A20A-BCCD6FCA0064}"/>
                </a:ext>
              </a:extLst>
            </p:cNvPr>
            <p:cNvSpPr/>
            <p:nvPr/>
          </p:nvSpPr>
          <p:spPr bwMode="auto">
            <a:xfrm>
              <a:off x="5145086" y="1871664"/>
              <a:ext cx="158750" cy="198438"/>
            </a:xfrm>
            <a:custGeom>
              <a:avLst/>
              <a:gdLst>
                <a:gd name="T0" fmla="*/ 2 w 59"/>
                <a:gd name="T1" fmla="*/ 0 h 73"/>
                <a:gd name="T2" fmla="*/ 0 w 59"/>
                <a:gd name="T3" fmla="*/ 1 h 73"/>
                <a:gd name="T4" fmla="*/ 15 w 59"/>
                <a:gd name="T5" fmla="*/ 43 h 73"/>
                <a:gd name="T6" fmla="*/ 20 w 59"/>
                <a:gd name="T7" fmla="*/ 65 h 73"/>
                <a:gd name="T8" fmla="*/ 45 w 59"/>
                <a:gd name="T9" fmla="*/ 73 h 73"/>
                <a:gd name="T10" fmla="*/ 50 w 59"/>
                <a:gd name="T11" fmla="*/ 72 h 73"/>
                <a:gd name="T12" fmla="*/ 59 w 59"/>
                <a:gd name="T13" fmla="*/ 67 h 73"/>
                <a:gd name="T14" fmla="*/ 53 w 59"/>
                <a:gd name="T15" fmla="*/ 57 h 73"/>
                <a:gd name="T16" fmla="*/ 28 w 59"/>
                <a:gd name="T17" fmla="*/ 19 h 73"/>
                <a:gd name="T18" fmla="*/ 2 w 59"/>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73">
                  <a:moveTo>
                    <a:pt x="2" y="0"/>
                  </a:moveTo>
                  <a:cubicBezTo>
                    <a:pt x="1" y="0"/>
                    <a:pt x="1" y="0"/>
                    <a:pt x="0" y="1"/>
                  </a:cubicBezTo>
                  <a:cubicBezTo>
                    <a:pt x="2" y="15"/>
                    <a:pt x="12" y="28"/>
                    <a:pt x="15" y="43"/>
                  </a:cubicBezTo>
                  <a:cubicBezTo>
                    <a:pt x="16" y="50"/>
                    <a:pt x="18" y="58"/>
                    <a:pt x="20" y="65"/>
                  </a:cubicBezTo>
                  <a:cubicBezTo>
                    <a:pt x="29" y="70"/>
                    <a:pt x="37" y="73"/>
                    <a:pt x="45" y="73"/>
                  </a:cubicBezTo>
                  <a:cubicBezTo>
                    <a:pt x="47" y="73"/>
                    <a:pt x="49" y="72"/>
                    <a:pt x="50" y="72"/>
                  </a:cubicBezTo>
                  <a:cubicBezTo>
                    <a:pt x="54" y="71"/>
                    <a:pt x="57" y="69"/>
                    <a:pt x="59" y="67"/>
                  </a:cubicBezTo>
                  <a:cubicBezTo>
                    <a:pt x="57" y="63"/>
                    <a:pt x="55" y="60"/>
                    <a:pt x="53" y="57"/>
                  </a:cubicBezTo>
                  <a:cubicBezTo>
                    <a:pt x="46" y="44"/>
                    <a:pt x="39" y="28"/>
                    <a:pt x="28" y="19"/>
                  </a:cubicBezTo>
                  <a:cubicBezTo>
                    <a:pt x="22" y="15"/>
                    <a:pt x="10" y="0"/>
                    <a:pt x="2" y="0"/>
                  </a:cubicBezTo>
                </a:path>
              </a:pathLst>
            </a:custGeom>
            <a:solidFill>
              <a:srgbClr val="FDE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54">
              <a:extLst>
                <a:ext uri="{FF2B5EF4-FFF2-40B4-BE49-F238E27FC236}">
                  <a16:creationId xmlns="" xmlns:a16="http://schemas.microsoft.com/office/drawing/2014/main" id="{41ACF2F4-9952-45E9-8A79-379B3375715B}"/>
                </a:ext>
              </a:extLst>
            </p:cNvPr>
            <p:cNvSpPr>
              <a:spLocks noEditPoints="1"/>
            </p:cNvSpPr>
            <p:nvPr/>
          </p:nvSpPr>
          <p:spPr bwMode="auto">
            <a:xfrm>
              <a:off x="4408487" y="1762126"/>
              <a:ext cx="958850" cy="944563"/>
            </a:xfrm>
            <a:custGeom>
              <a:avLst/>
              <a:gdLst>
                <a:gd name="T0" fmla="*/ 91 w 354"/>
                <a:gd name="T1" fmla="*/ 328 h 349"/>
                <a:gd name="T2" fmla="*/ 0 w 354"/>
                <a:gd name="T3" fmla="*/ 173 h 349"/>
                <a:gd name="T4" fmla="*/ 25 w 354"/>
                <a:gd name="T5" fmla="*/ 82 h 349"/>
                <a:gd name="T6" fmla="*/ 175 w 354"/>
                <a:gd name="T7" fmla="*/ 0 h 349"/>
                <a:gd name="T8" fmla="*/ 264 w 354"/>
                <a:gd name="T9" fmla="*/ 24 h 349"/>
                <a:gd name="T10" fmla="*/ 354 w 354"/>
                <a:gd name="T11" fmla="*/ 171 h 349"/>
                <a:gd name="T12" fmla="*/ 330 w 354"/>
                <a:gd name="T13" fmla="*/ 252 h 349"/>
                <a:gd name="T14" fmla="*/ 172 w 354"/>
                <a:gd name="T15" fmla="*/ 349 h 349"/>
                <a:gd name="T16" fmla="*/ 91 w 354"/>
                <a:gd name="T17" fmla="*/ 328 h 349"/>
                <a:gd name="T18" fmla="*/ 32 w 354"/>
                <a:gd name="T19" fmla="*/ 86 h 349"/>
                <a:gd name="T20" fmla="*/ 8 w 354"/>
                <a:gd name="T21" fmla="*/ 173 h 349"/>
                <a:gd name="T22" fmla="*/ 95 w 354"/>
                <a:gd name="T23" fmla="*/ 321 h 349"/>
                <a:gd name="T24" fmla="*/ 172 w 354"/>
                <a:gd name="T25" fmla="*/ 342 h 349"/>
                <a:gd name="T26" fmla="*/ 324 w 354"/>
                <a:gd name="T27" fmla="*/ 248 h 349"/>
                <a:gd name="T28" fmla="*/ 346 w 354"/>
                <a:gd name="T29" fmla="*/ 171 h 349"/>
                <a:gd name="T30" fmla="*/ 260 w 354"/>
                <a:gd name="T31" fmla="*/ 30 h 349"/>
                <a:gd name="T32" fmla="*/ 175 w 354"/>
                <a:gd name="T33" fmla="*/ 8 h 349"/>
                <a:gd name="T34" fmla="*/ 32 w 354"/>
                <a:gd name="T35" fmla="*/ 8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49">
                  <a:moveTo>
                    <a:pt x="91" y="328"/>
                  </a:moveTo>
                  <a:cubicBezTo>
                    <a:pt x="30" y="292"/>
                    <a:pt x="0" y="232"/>
                    <a:pt x="0" y="173"/>
                  </a:cubicBezTo>
                  <a:cubicBezTo>
                    <a:pt x="0" y="141"/>
                    <a:pt x="8" y="109"/>
                    <a:pt x="25" y="82"/>
                  </a:cubicBezTo>
                  <a:cubicBezTo>
                    <a:pt x="58" y="29"/>
                    <a:pt x="116" y="0"/>
                    <a:pt x="175" y="0"/>
                  </a:cubicBezTo>
                  <a:cubicBezTo>
                    <a:pt x="206" y="0"/>
                    <a:pt x="236" y="8"/>
                    <a:pt x="264" y="24"/>
                  </a:cubicBezTo>
                  <a:cubicBezTo>
                    <a:pt x="321" y="56"/>
                    <a:pt x="354" y="113"/>
                    <a:pt x="354" y="171"/>
                  </a:cubicBezTo>
                  <a:cubicBezTo>
                    <a:pt x="354" y="199"/>
                    <a:pt x="346" y="227"/>
                    <a:pt x="330" y="252"/>
                  </a:cubicBezTo>
                  <a:cubicBezTo>
                    <a:pt x="290" y="316"/>
                    <a:pt x="231" y="349"/>
                    <a:pt x="172" y="349"/>
                  </a:cubicBezTo>
                  <a:cubicBezTo>
                    <a:pt x="144" y="349"/>
                    <a:pt x="117" y="342"/>
                    <a:pt x="91" y="328"/>
                  </a:cubicBezTo>
                  <a:close/>
                  <a:moveTo>
                    <a:pt x="32" y="86"/>
                  </a:moveTo>
                  <a:cubicBezTo>
                    <a:pt x="16" y="112"/>
                    <a:pt x="8" y="142"/>
                    <a:pt x="8" y="173"/>
                  </a:cubicBezTo>
                  <a:cubicBezTo>
                    <a:pt x="8" y="230"/>
                    <a:pt x="36" y="287"/>
                    <a:pt x="95" y="321"/>
                  </a:cubicBezTo>
                  <a:cubicBezTo>
                    <a:pt x="120" y="335"/>
                    <a:pt x="146" y="342"/>
                    <a:pt x="172" y="342"/>
                  </a:cubicBezTo>
                  <a:cubicBezTo>
                    <a:pt x="228" y="342"/>
                    <a:pt x="285" y="310"/>
                    <a:pt x="324" y="248"/>
                  </a:cubicBezTo>
                  <a:cubicBezTo>
                    <a:pt x="339" y="224"/>
                    <a:pt x="346" y="197"/>
                    <a:pt x="346" y="171"/>
                  </a:cubicBezTo>
                  <a:cubicBezTo>
                    <a:pt x="346" y="116"/>
                    <a:pt x="315" y="62"/>
                    <a:pt x="260" y="30"/>
                  </a:cubicBezTo>
                  <a:cubicBezTo>
                    <a:pt x="234" y="15"/>
                    <a:pt x="204" y="8"/>
                    <a:pt x="175" y="8"/>
                  </a:cubicBezTo>
                  <a:cubicBezTo>
                    <a:pt x="118" y="8"/>
                    <a:pt x="63" y="36"/>
                    <a:pt x="32" y="86"/>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55">
              <a:extLst>
                <a:ext uri="{FF2B5EF4-FFF2-40B4-BE49-F238E27FC236}">
                  <a16:creationId xmlns="" xmlns:a16="http://schemas.microsoft.com/office/drawing/2014/main" id="{DC0C50A5-2903-4825-8E06-6371E92B820B}"/>
                </a:ext>
              </a:extLst>
            </p:cNvPr>
            <p:cNvSpPr>
              <a:spLocks noEditPoints="1"/>
            </p:cNvSpPr>
            <p:nvPr/>
          </p:nvSpPr>
          <p:spPr bwMode="auto">
            <a:xfrm>
              <a:off x="4559299" y="1778001"/>
              <a:ext cx="282575" cy="860425"/>
            </a:xfrm>
            <a:custGeom>
              <a:avLst/>
              <a:gdLst>
                <a:gd name="T0" fmla="*/ 34 w 104"/>
                <a:gd name="T1" fmla="*/ 310 h 318"/>
                <a:gd name="T2" fmla="*/ 42 w 104"/>
                <a:gd name="T3" fmla="*/ 314 h 318"/>
                <a:gd name="T4" fmla="*/ 38 w 104"/>
                <a:gd name="T5" fmla="*/ 317 h 318"/>
                <a:gd name="T6" fmla="*/ 27 w 104"/>
                <a:gd name="T7" fmla="*/ 293 h 318"/>
                <a:gd name="T8" fmla="*/ 33 w 104"/>
                <a:gd name="T9" fmla="*/ 304 h 318"/>
                <a:gd name="T10" fmla="*/ 23 w 104"/>
                <a:gd name="T11" fmla="*/ 290 h 318"/>
                <a:gd name="T12" fmla="*/ 23 w 104"/>
                <a:gd name="T13" fmla="*/ 281 h 318"/>
                <a:gd name="T14" fmla="*/ 25 w 104"/>
                <a:gd name="T15" fmla="*/ 291 h 318"/>
                <a:gd name="T16" fmla="*/ 13 w 104"/>
                <a:gd name="T17" fmla="*/ 268 h 318"/>
                <a:gd name="T18" fmla="*/ 17 w 104"/>
                <a:gd name="T19" fmla="*/ 266 h 318"/>
                <a:gd name="T20" fmla="*/ 18 w 104"/>
                <a:gd name="T21" fmla="*/ 277 h 318"/>
                <a:gd name="T22" fmla="*/ 8 w 104"/>
                <a:gd name="T23" fmla="*/ 253 h 318"/>
                <a:gd name="T24" fmla="*/ 15 w 104"/>
                <a:gd name="T25" fmla="*/ 259 h 318"/>
                <a:gd name="T26" fmla="*/ 10 w 104"/>
                <a:gd name="T27" fmla="*/ 260 h 318"/>
                <a:gd name="T28" fmla="*/ 4 w 104"/>
                <a:gd name="T29" fmla="*/ 238 h 318"/>
                <a:gd name="T30" fmla="*/ 11 w 104"/>
                <a:gd name="T31" fmla="*/ 244 h 318"/>
                <a:gd name="T32" fmla="*/ 6 w 104"/>
                <a:gd name="T33" fmla="*/ 245 h 318"/>
                <a:gd name="T34" fmla="*/ 4 w 104"/>
                <a:gd name="T35" fmla="*/ 219 h 318"/>
                <a:gd name="T36" fmla="*/ 5 w 104"/>
                <a:gd name="T37" fmla="*/ 232 h 318"/>
                <a:gd name="T38" fmla="*/ 1 w 104"/>
                <a:gd name="T39" fmla="*/ 214 h 318"/>
                <a:gd name="T40" fmla="*/ 5 w 104"/>
                <a:gd name="T41" fmla="*/ 206 h 318"/>
                <a:gd name="T42" fmla="*/ 3 w 104"/>
                <a:gd name="T43" fmla="*/ 216 h 318"/>
                <a:gd name="T44" fmla="*/ 0 w 104"/>
                <a:gd name="T45" fmla="*/ 196 h 318"/>
                <a:gd name="T46" fmla="*/ 5 w 104"/>
                <a:gd name="T47" fmla="*/ 191 h 318"/>
                <a:gd name="T48" fmla="*/ 2 w 104"/>
                <a:gd name="T49" fmla="*/ 201 h 318"/>
                <a:gd name="T50" fmla="*/ 0 w 104"/>
                <a:gd name="T51" fmla="*/ 183 h 318"/>
                <a:gd name="T52" fmla="*/ 6 w 104"/>
                <a:gd name="T53" fmla="*/ 175 h 318"/>
                <a:gd name="T54" fmla="*/ 2 w 104"/>
                <a:gd name="T55" fmla="*/ 185 h 318"/>
                <a:gd name="T56" fmla="*/ 3 w 104"/>
                <a:gd name="T57" fmla="*/ 159 h 318"/>
                <a:gd name="T58" fmla="*/ 7 w 104"/>
                <a:gd name="T59" fmla="*/ 168 h 318"/>
                <a:gd name="T60" fmla="*/ 5 w 104"/>
                <a:gd name="T61" fmla="*/ 152 h 318"/>
                <a:gd name="T62" fmla="*/ 11 w 104"/>
                <a:gd name="T63" fmla="*/ 145 h 318"/>
                <a:gd name="T64" fmla="*/ 10 w 104"/>
                <a:gd name="T65" fmla="*/ 139 h 318"/>
                <a:gd name="T66" fmla="*/ 14 w 104"/>
                <a:gd name="T67" fmla="*/ 127 h 318"/>
                <a:gd name="T68" fmla="*/ 11 w 104"/>
                <a:gd name="T69" fmla="*/ 139 h 318"/>
                <a:gd name="T70" fmla="*/ 14 w 104"/>
                <a:gd name="T71" fmla="*/ 121 h 318"/>
                <a:gd name="T72" fmla="*/ 21 w 104"/>
                <a:gd name="T73" fmla="*/ 116 h 318"/>
                <a:gd name="T74" fmla="*/ 15 w 104"/>
                <a:gd name="T75" fmla="*/ 124 h 318"/>
                <a:gd name="T76" fmla="*/ 23 w 104"/>
                <a:gd name="T77" fmla="*/ 100 h 318"/>
                <a:gd name="T78" fmla="*/ 27 w 104"/>
                <a:gd name="T79" fmla="*/ 102 h 318"/>
                <a:gd name="T80" fmla="*/ 21 w 104"/>
                <a:gd name="T81" fmla="*/ 110 h 318"/>
                <a:gd name="T82" fmla="*/ 30 w 104"/>
                <a:gd name="T83" fmla="*/ 86 h 318"/>
                <a:gd name="T84" fmla="*/ 31 w 104"/>
                <a:gd name="T85" fmla="*/ 95 h 318"/>
                <a:gd name="T86" fmla="*/ 35 w 104"/>
                <a:gd name="T87" fmla="*/ 82 h 318"/>
                <a:gd name="T88" fmla="*/ 42 w 104"/>
                <a:gd name="T89" fmla="*/ 71 h 318"/>
                <a:gd name="T90" fmla="*/ 36 w 104"/>
                <a:gd name="T91" fmla="*/ 82 h 318"/>
                <a:gd name="T92" fmla="*/ 43 w 104"/>
                <a:gd name="T93" fmla="*/ 65 h 318"/>
                <a:gd name="T94" fmla="*/ 51 w 104"/>
                <a:gd name="T95" fmla="*/ 62 h 318"/>
                <a:gd name="T96" fmla="*/ 43 w 104"/>
                <a:gd name="T97" fmla="*/ 69 h 318"/>
                <a:gd name="T98" fmla="*/ 56 w 104"/>
                <a:gd name="T99" fmla="*/ 46 h 318"/>
                <a:gd name="T100" fmla="*/ 55 w 104"/>
                <a:gd name="T101" fmla="*/ 55 h 318"/>
                <a:gd name="T102" fmla="*/ 62 w 104"/>
                <a:gd name="T103" fmla="*/ 43 h 318"/>
                <a:gd name="T104" fmla="*/ 70 w 104"/>
                <a:gd name="T105" fmla="*/ 34 h 318"/>
                <a:gd name="T106" fmla="*/ 63 w 104"/>
                <a:gd name="T107" fmla="*/ 44 h 318"/>
                <a:gd name="T108" fmla="*/ 72 w 104"/>
                <a:gd name="T109" fmla="*/ 28 h 318"/>
                <a:gd name="T110" fmla="*/ 80 w 104"/>
                <a:gd name="T111" fmla="*/ 26 h 318"/>
                <a:gd name="T112" fmla="*/ 72 w 104"/>
                <a:gd name="T113" fmla="*/ 32 h 318"/>
                <a:gd name="T114" fmla="*/ 88 w 104"/>
                <a:gd name="T115" fmla="*/ 11 h 318"/>
                <a:gd name="T116" fmla="*/ 86 w 104"/>
                <a:gd name="T117" fmla="*/ 20 h 318"/>
                <a:gd name="T118" fmla="*/ 94 w 104"/>
                <a:gd name="T119" fmla="*/ 9 h 318"/>
                <a:gd name="T120" fmla="*/ 100 w 104"/>
                <a:gd name="T121" fmla="*/ 1 h 318"/>
                <a:gd name="T122" fmla="*/ 97 w 104"/>
                <a:gd name="T123"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318">
                  <a:moveTo>
                    <a:pt x="38" y="317"/>
                  </a:moveTo>
                  <a:cubicBezTo>
                    <a:pt x="37" y="315"/>
                    <a:pt x="35" y="312"/>
                    <a:pt x="34" y="310"/>
                  </a:cubicBezTo>
                  <a:cubicBezTo>
                    <a:pt x="34" y="310"/>
                    <a:pt x="34" y="310"/>
                    <a:pt x="34" y="310"/>
                  </a:cubicBezTo>
                  <a:cubicBezTo>
                    <a:pt x="33" y="309"/>
                    <a:pt x="34" y="308"/>
                    <a:pt x="35" y="307"/>
                  </a:cubicBezTo>
                  <a:cubicBezTo>
                    <a:pt x="36" y="306"/>
                    <a:pt x="37" y="307"/>
                    <a:pt x="38" y="308"/>
                  </a:cubicBezTo>
                  <a:cubicBezTo>
                    <a:pt x="39" y="310"/>
                    <a:pt x="41" y="312"/>
                    <a:pt x="42" y="314"/>
                  </a:cubicBezTo>
                  <a:cubicBezTo>
                    <a:pt x="43" y="315"/>
                    <a:pt x="42" y="317"/>
                    <a:pt x="41" y="318"/>
                  </a:cubicBezTo>
                  <a:cubicBezTo>
                    <a:pt x="41" y="318"/>
                    <a:pt x="40" y="318"/>
                    <a:pt x="40" y="318"/>
                  </a:cubicBezTo>
                  <a:cubicBezTo>
                    <a:pt x="39" y="318"/>
                    <a:pt x="39" y="318"/>
                    <a:pt x="38" y="317"/>
                  </a:cubicBezTo>
                  <a:close/>
                  <a:moveTo>
                    <a:pt x="30" y="303"/>
                  </a:moveTo>
                  <a:cubicBezTo>
                    <a:pt x="29" y="301"/>
                    <a:pt x="27" y="299"/>
                    <a:pt x="26" y="297"/>
                  </a:cubicBezTo>
                  <a:cubicBezTo>
                    <a:pt x="25" y="295"/>
                    <a:pt x="26" y="294"/>
                    <a:pt x="27" y="293"/>
                  </a:cubicBezTo>
                  <a:cubicBezTo>
                    <a:pt x="28" y="293"/>
                    <a:pt x="30" y="293"/>
                    <a:pt x="30" y="294"/>
                  </a:cubicBezTo>
                  <a:cubicBezTo>
                    <a:pt x="31" y="297"/>
                    <a:pt x="33" y="299"/>
                    <a:pt x="34" y="301"/>
                  </a:cubicBezTo>
                  <a:cubicBezTo>
                    <a:pt x="35" y="302"/>
                    <a:pt x="34" y="304"/>
                    <a:pt x="33" y="304"/>
                  </a:cubicBezTo>
                  <a:cubicBezTo>
                    <a:pt x="33" y="305"/>
                    <a:pt x="32" y="305"/>
                    <a:pt x="32" y="305"/>
                  </a:cubicBezTo>
                  <a:cubicBezTo>
                    <a:pt x="31" y="305"/>
                    <a:pt x="30" y="304"/>
                    <a:pt x="30" y="303"/>
                  </a:cubicBezTo>
                  <a:close/>
                  <a:moveTo>
                    <a:pt x="23" y="290"/>
                  </a:moveTo>
                  <a:cubicBezTo>
                    <a:pt x="21" y="287"/>
                    <a:pt x="20" y="285"/>
                    <a:pt x="19" y="282"/>
                  </a:cubicBezTo>
                  <a:cubicBezTo>
                    <a:pt x="19" y="281"/>
                    <a:pt x="19" y="280"/>
                    <a:pt x="20" y="279"/>
                  </a:cubicBezTo>
                  <a:cubicBezTo>
                    <a:pt x="21" y="279"/>
                    <a:pt x="23" y="279"/>
                    <a:pt x="23" y="281"/>
                  </a:cubicBezTo>
                  <a:cubicBezTo>
                    <a:pt x="24" y="283"/>
                    <a:pt x="26" y="285"/>
                    <a:pt x="27" y="287"/>
                  </a:cubicBezTo>
                  <a:cubicBezTo>
                    <a:pt x="27" y="289"/>
                    <a:pt x="27" y="290"/>
                    <a:pt x="26" y="291"/>
                  </a:cubicBezTo>
                  <a:cubicBezTo>
                    <a:pt x="25" y="291"/>
                    <a:pt x="25" y="291"/>
                    <a:pt x="25" y="291"/>
                  </a:cubicBezTo>
                  <a:cubicBezTo>
                    <a:pt x="24" y="291"/>
                    <a:pt x="23" y="290"/>
                    <a:pt x="23" y="290"/>
                  </a:cubicBezTo>
                  <a:close/>
                  <a:moveTo>
                    <a:pt x="16" y="275"/>
                  </a:moveTo>
                  <a:cubicBezTo>
                    <a:pt x="15" y="273"/>
                    <a:pt x="14" y="270"/>
                    <a:pt x="13" y="268"/>
                  </a:cubicBezTo>
                  <a:cubicBezTo>
                    <a:pt x="13" y="268"/>
                    <a:pt x="13" y="268"/>
                    <a:pt x="13" y="268"/>
                  </a:cubicBezTo>
                  <a:cubicBezTo>
                    <a:pt x="13" y="267"/>
                    <a:pt x="13" y="265"/>
                    <a:pt x="14" y="265"/>
                  </a:cubicBezTo>
                  <a:cubicBezTo>
                    <a:pt x="16" y="264"/>
                    <a:pt x="17" y="265"/>
                    <a:pt x="17" y="266"/>
                  </a:cubicBezTo>
                  <a:cubicBezTo>
                    <a:pt x="18" y="269"/>
                    <a:pt x="19" y="271"/>
                    <a:pt x="20" y="273"/>
                  </a:cubicBezTo>
                  <a:cubicBezTo>
                    <a:pt x="21" y="275"/>
                    <a:pt x="20" y="276"/>
                    <a:pt x="19" y="276"/>
                  </a:cubicBezTo>
                  <a:cubicBezTo>
                    <a:pt x="18" y="277"/>
                    <a:pt x="18" y="277"/>
                    <a:pt x="18" y="277"/>
                  </a:cubicBezTo>
                  <a:cubicBezTo>
                    <a:pt x="17" y="277"/>
                    <a:pt x="16" y="276"/>
                    <a:pt x="16" y="275"/>
                  </a:cubicBezTo>
                  <a:close/>
                  <a:moveTo>
                    <a:pt x="10" y="260"/>
                  </a:moveTo>
                  <a:cubicBezTo>
                    <a:pt x="10" y="258"/>
                    <a:pt x="9" y="255"/>
                    <a:pt x="8" y="253"/>
                  </a:cubicBezTo>
                  <a:cubicBezTo>
                    <a:pt x="8" y="252"/>
                    <a:pt x="8" y="250"/>
                    <a:pt x="10" y="250"/>
                  </a:cubicBezTo>
                  <a:cubicBezTo>
                    <a:pt x="11" y="250"/>
                    <a:pt x="12" y="250"/>
                    <a:pt x="13" y="252"/>
                  </a:cubicBezTo>
                  <a:cubicBezTo>
                    <a:pt x="13" y="254"/>
                    <a:pt x="14" y="256"/>
                    <a:pt x="15" y="259"/>
                  </a:cubicBezTo>
                  <a:cubicBezTo>
                    <a:pt x="15" y="260"/>
                    <a:pt x="15" y="262"/>
                    <a:pt x="13" y="262"/>
                  </a:cubicBezTo>
                  <a:cubicBezTo>
                    <a:pt x="13" y="262"/>
                    <a:pt x="13" y="262"/>
                    <a:pt x="13" y="262"/>
                  </a:cubicBezTo>
                  <a:cubicBezTo>
                    <a:pt x="12" y="262"/>
                    <a:pt x="11" y="261"/>
                    <a:pt x="10" y="260"/>
                  </a:cubicBezTo>
                  <a:close/>
                  <a:moveTo>
                    <a:pt x="6" y="245"/>
                  </a:moveTo>
                  <a:cubicBezTo>
                    <a:pt x="5" y="243"/>
                    <a:pt x="5" y="240"/>
                    <a:pt x="4" y="238"/>
                  </a:cubicBezTo>
                  <a:cubicBezTo>
                    <a:pt x="4" y="238"/>
                    <a:pt x="4" y="238"/>
                    <a:pt x="4" y="238"/>
                  </a:cubicBezTo>
                  <a:cubicBezTo>
                    <a:pt x="4" y="236"/>
                    <a:pt x="5" y="235"/>
                    <a:pt x="6" y="235"/>
                  </a:cubicBezTo>
                  <a:cubicBezTo>
                    <a:pt x="7" y="235"/>
                    <a:pt x="9" y="235"/>
                    <a:pt x="9" y="237"/>
                  </a:cubicBezTo>
                  <a:cubicBezTo>
                    <a:pt x="9" y="239"/>
                    <a:pt x="10" y="242"/>
                    <a:pt x="11" y="244"/>
                  </a:cubicBezTo>
                  <a:cubicBezTo>
                    <a:pt x="11" y="245"/>
                    <a:pt x="10" y="247"/>
                    <a:pt x="9" y="247"/>
                  </a:cubicBezTo>
                  <a:cubicBezTo>
                    <a:pt x="8" y="247"/>
                    <a:pt x="8" y="247"/>
                    <a:pt x="8" y="247"/>
                  </a:cubicBezTo>
                  <a:cubicBezTo>
                    <a:pt x="7" y="247"/>
                    <a:pt x="6" y="246"/>
                    <a:pt x="6" y="245"/>
                  </a:cubicBezTo>
                  <a:close/>
                  <a:moveTo>
                    <a:pt x="3" y="230"/>
                  </a:moveTo>
                  <a:cubicBezTo>
                    <a:pt x="2" y="227"/>
                    <a:pt x="2" y="225"/>
                    <a:pt x="2" y="222"/>
                  </a:cubicBezTo>
                  <a:cubicBezTo>
                    <a:pt x="1" y="221"/>
                    <a:pt x="2" y="220"/>
                    <a:pt x="4" y="219"/>
                  </a:cubicBezTo>
                  <a:cubicBezTo>
                    <a:pt x="5" y="219"/>
                    <a:pt x="6" y="220"/>
                    <a:pt x="6" y="221"/>
                  </a:cubicBezTo>
                  <a:cubicBezTo>
                    <a:pt x="6" y="224"/>
                    <a:pt x="7" y="227"/>
                    <a:pt x="7" y="229"/>
                  </a:cubicBezTo>
                  <a:cubicBezTo>
                    <a:pt x="8" y="230"/>
                    <a:pt x="7" y="232"/>
                    <a:pt x="5" y="232"/>
                  </a:cubicBezTo>
                  <a:cubicBezTo>
                    <a:pt x="5" y="232"/>
                    <a:pt x="5" y="232"/>
                    <a:pt x="5" y="232"/>
                  </a:cubicBezTo>
                  <a:cubicBezTo>
                    <a:pt x="4" y="232"/>
                    <a:pt x="3" y="231"/>
                    <a:pt x="3" y="230"/>
                  </a:cubicBezTo>
                  <a:close/>
                  <a:moveTo>
                    <a:pt x="1" y="214"/>
                  </a:moveTo>
                  <a:cubicBezTo>
                    <a:pt x="0" y="212"/>
                    <a:pt x="0" y="209"/>
                    <a:pt x="0" y="206"/>
                  </a:cubicBezTo>
                  <a:cubicBezTo>
                    <a:pt x="0" y="205"/>
                    <a:pt x="1" y="204"/>
                    <a:pt x="2" y="204"/>
                  </a:cubicBezTo>
                  <a:cubicBezTo>
                    <a:pt x="4" y="204"/>
                    <a:pt x="5" y="205"/>
                    <a:pt x="5" y="206"/>
                  </a:cubicBezTo>
                  <a:cubicBezTo>
                    <a:pt x="5" y="209"/>
                    <a:pt x="5" y="211"/>
                    <a:pt x="5" y="214"/>
                  </a:cubicBezTo>
                  <a:cubicBezTo>
                    <a:pt x="5" y="215"/>
                    <a:pt x="5" y="216"/>
                    <a:pt x="3" y="216"/>
                  </a:cubicBezTo>
                  <a:cubicBezTo>
                    <a:pt x="3" y="216"/>
                    <a:pt x="3" y="216"/>
                    <a:pt x="3" y="216"/>
                  </a:cubicBezTo>
                  <a:cubicBezTo>
                    <a:pt x="2" y="216"/>
                    <a:pt x="1" y="215"/>
                    <a:pt x="1" y="214"/>
                  </a:cubicBezTo>
                  <a:close/>
                  <a:moveTo>
                    <a:pt x="0" y="198"/>
                  </a:moveTo>
                  <a:cubicBezTo>
                    <a:pt x="0" y="198"/>
                    <a:pt x="0" y="197"/>
                    <a:pt x="0" y="196"/>
                  </a:cubicBezTo>
                  <a:cubicBezTo>
                    <a:pt x="0" y="194"/>
                    <a:pt x="0" y="192"/>
                    <a:pt x="0" y="191"/>
                  </a:cubicBezTo>
                  <a:cubicBezTo>
                    <a:pt x="0" y="189"/>
                    <a:pt x="1" y="188"/>
                    <a:pt x="2" y="188"/>
                  </a:cubicBezTo>
                  <a:cubicBezTo>
                    <a:pt x="4" y="188"/>
                    <a:pt x="5" y="189"/>
                    <a:pt x="5" y="191"/>
                  </a:cubicBezTo>
                  <a:cubicBezTo>
                    <a:pt x="5" y="193"/>
                    <a:pt x="5" y="194"/>
                    <a:pt x="5" y="196"/>
                  </a:cubicBezTo>
                  <a:cubicBezTo>
                    <a:pt x="5" y="197"/>
                    <a:pt x="5" y="198"/>
                    <a:pt x="5" y="198"/>
                  </a:cubicBezTo>
                  <a:cubicBezTo>
                    <a:pt x="5" y="200"/>
                    <a:pt x="3" y="201"/>
                    <a:pt x="2" y="201"/>
                  </a:cubicBezTo>
                  <a:cubicBezTo>
                    <a:pt x="1" y="201"/>
                    <a:pt x="0" y="200"/>
                    <a:pt x="0" y="198"/>
                  </a:cubicBezTo>
                  <a:close/>
                  <a:moveTo>
                    <a:pt x="2" y="185"/>
                  </a:moveTo>
                  <a:cubicBezTo>
                    <a:pt x="1" y="185"/>
                    <a:pt x="0" y="184"/>
                    <a:pt x="0" y="183"/>
                  </a:cubicBezTo>
                  <a:cubicBezTo>
                    <a:pt x="0" y="180"/>
                    <a:pt x="1" y="177"/>
                    <a:pt x="1" y="175"/>
                  </a:cubicBezTo>
                  <a:cubicBezTo>
                    <a:pt x="1" y="174"/>
                    <a:pt x="2" y="173"/>
                    <a:pt x="4" y="173"/>
                  </a:cubicBezTo>
                  <a:cubicBezTo>
                    <a:pt x="5" y="173"/>
                    <a:pt x="6" y="174"/>
                    <a:pt x="6" y="175"/>
                  </a:cubicBezTo>
                  <a:cubicBezTo>
                    <a:pt x="5" y="178"/>
                    <a:pt x="5" y="180"/>
                    <a:pt x="5" y="183"/>
                  </a:cubicBezTo>
                  <a:cubicBezTo>
                    <a:pt x="5" y="184"/>
                    <a:pt x="4" y="185"/>
                    <a:pt x="3" y="185"/>
                  </a:cubicBezTo>
                  <a:lnTo>
                    <a:pt x="2" y="185"/>
                  </a:lnTo>
                  <a:close/>
                  <a:moveTo>
                    <a:pt x="4" y="170"/>
                  </a:moveTo>
                  <a:cubicBezTo>
                    <a:pt x="3" y="169"/>
                    <a:pt x="2" y="168"/>
                    <a:pt x="2" y="167"/>
                  </a:cubicBezTo>
                  <a:cubicBezTo>
                    <a:pt x="2" y="164"/>
                    <a:pt x="3" y="162"/>
                    <a:pt x="3" y="159"/>
                  </a:cubicBezTo>
                  <a:cubicBezTo>
                    <a:pt x="3" y="158"/>
                    <a:pt x="5" y="157"/>
                    <a:pt x="6" y="157"/>
                  </a:cubicBezTo>
                  <a:cubicBezTo>
                    <a:pt x="7" y="158"/>
                    <a:pt x="8" y="159"/>
                    <a:pt x="8" y="160"/>
                  </a:cubicBezTo>
                  <a:cubicBezTo>
                    <a:pt x="7" y="163"/>
                    <a:pt x="7" y="165"/>
                    <a:pt x="7" y="168"/>
                  </a:cubicBezTo>
                  <a:cubicBezTo>
                    <a:pt x="6" y="169"/>
                    <a:pt x="5" y="170"/>
                    <a:pt x="4" y="170"/>
                  </a:cubicBezTo>
                  <a:close/>
                  <a:moveTo>
                    <a:pt x="7" y="154"/>
                  </a:moveTo>
                  <a:cubicBezTo>
                    <a:pt x="5" y="154"/>
                    <a:pt x="5" y="153"/>
                    <a:pt x="5" y="152"/>
                  </a:cubicBezTo>
                  <a:cubicBezTo>
                    <a:pt x="5" y="149"/>
                    <a:pt x="6" y="146"/>
                    <a:pt x="7" y="144"/>
                  </a:cubicBezTo>
                  <a:cubicBezTo>
                    <a:pt x="7" y="143"/>
                    <a:pt x="8" y="142"/>
                    <a:pt x="10" y="142"/>
                  </a:cubicBezTo>
                  <a:cubicBezTo>
                    <a:pt x="11" y="142"/>
                    <a:pt x="12" y="144"/>
                    <a:pt x="11" y="145"/>
                  </a:cubicBezTo>
                  <a:cubicBezTo>
                    <a:pt x="11" y="147"/>
                    <a:pt x="10" y="150"/>
                    <a:pt x="9" y="153"/>
                  </a:cubicBezTo>
                  <a:cubicBezTo>
                    <a:pt x="9" y="154"/>
                    <a:pt x="8" y="154"/>
                    <a:pt x="7" y="154"/>
                  </a:cubicBezTo>
                  <a:close/>
                  <a:moveTo>
                    <a:pt x="10" y="139"/>
                  </a:moveTo>
                  <a:cubicBezTo>
                    <a:pt x="9" y="139"/>
                    <a:pt x="8" y="137"/>
                    <a:pt x="9" y="136"/>
                  </a:cubicBezTo>
                  <a:cubicBezTo>
                    <a:pt x="10" y="134"/>
                    <a:pt x="10" y="131"/>
                    <a:pt x="11" y="129"/>
                  </a:cubicBezTo>
                  <a:cubicBezTo>
                    <a:pt x="12" y="128"/>
                    <a:pt x="13" y="127"/>
                    <a:pt x="14" y="127"/>
                  </a:cubicBezTo>
                  <a:cubicBezTo>
                    <a:pt x="15" y="128"/>
                    <a:pt x="16" y="129"/>
                    <a:pt x="16" y="130"/>
                  </a:cubicBezTo>
                  <a:cubicBezTo>
                    <a:pt x="15" y="133"/>
                    <a:pt x="14" y="135"/>
                    <a:pt x="13" y="138"/>
                  </a:cubicBezTo>
                  <a:cubicBezTo>
                    <a:pt x="13" y="139"/>
                    <a:pt x="12" y="139"/>
                    <a:pt x="11" y="139"/>
                  </a:cubicBezTo>
                  <a:lnTo>
                    <a:pt x="10" y="139"/>
                  </a:lnTo>
                  <a:close/>
                  <a:moveTo>
                    <a:pt x="15" y="124"/>
                  </a:moveTo>
                  <a:cubicBezTo>
                    <a:pt x="14" y="124"/>
                    <a:pt x="13" y="123"/>
                    <a:pt x="14" y="121"/>
                  </a:cubicBezTo>
                  <a:cubicBezTo>
                    <a:pt x="15" y="119"/>
                    <a:pt x="16" y="116"/>
                    <a:pt x="17" y="114"/>
                  </a:cubicBezTo>
                  <a:cubicBezTo>
                    <a:pt x="17" y="113"/>
                    <a:pt x="19" y="112"/>
                    <a:pt x="20" y="113"/>
                  </a:cubicBezTo>
                  <a:cubicBezTo>
                    <a:pt x="21" y="113"/>
                    <a:pt x="21" y="115"/>
                    <a:pt x="21" y="116"/>
                  </a:cubicBezTo>
                  <a:cubicBezTo>
                    <a:pt x="20" y="118"/>
                    <a:pt x="19" y="121"/>
                    <a:pt x="18" y="123"/>
                  </a:cubicBezTo>
                  <a:cubicBezTo>
                    <a:pt x="18" y="124"/>
                    <a:pt x="17" y="124"/>
                    <a:pt x="16" y="124"/>
                  </a:cubicBezTo>
                  <a:lnTo>
                    <a:pt x="15" y="124"/>
                  </a:lnTo>
                  <a:close/>
                  <a:moveTo>
                    <a:pt x="21" y="110"/>
                  </a:moveTo>
                  <a:cubicBezTo>
                    <a:pt x="20" y="109"/>
                    <a:pt x="19" y="108"/>
                    <a:pt x="20" y="107"/>
                  </a:cubicBezTo>
                  <a:cubicBezTo>
                    <a:pt x="21" y="104"/>
                    <a:pt x="22" y="102"/>
                    <a:pt x="23" y="100"/>
                  </a:cubicBezTo>
                  <a:cubicBezTo>
                    <a:pt x="23" y="100"/>
                    <a:pt x="23" y="100"/>
                    <a:pt x="23" y="100"/>
                  </a:cubicBezTo>
                  <a:cubicBezTo>
                    <a:pt x="24" y="98"/>
                    <a:pt x="25" y="98"/>
                    <a:pt x="26" y="99"/>
                  </a:cubicBezTo>
                  <a:cubicBezTo>
                    <a:pt x="27" y="99"/>
                    <a:pt x="28" y="100"/>
                    <a:pt x="27" y="102"/>
                  </a:cubicBezTo>
                  <a:cubicBezTo>
                    <a:pt x="26" y="104"/>
                    <a:pt x="25" y="106"/>
                    <a:pt x="24" y="109"/>
                  </a:cubicBezTo>
                  <a:cubicBezTo>
                    <a:pt x="24" y="110"/>
                    <a:pt x="23" y="110"/>
                    <a:pt x="22" y="110"/>
                  </a:cubicBezTo>
                  <a:lnTo>
                    <a:pt x="21" y="110"/>
                  </a:lnTo>
                  <a:close/>
                  <a:moveTo>
                    <a:pt x="28" y="96"/>
                  </a:moveTo>
                  <a:cubicBezTo>
                    <a:pt x="26" y="95"/>
                    <a:pt x="26" y="94"/>
                    <a:pt x="27" y="93"/>
                  </a:cubicBezTo>
                  <a:cubicBezTo>
                    <a:pt x="28" y="90"/>
                    <a:pt x="29" y="88"/>
                    <a:pt x="30" y="86"/>
                  </a:cubicBezTo>
                  <a:cubicBezTo>
                    <a:pt x="31" y="85"/>
                    <a:pt x="32" y="84"/>
                    <a:pt x="34" y="85"/>
                  </a:cubicBezTo>
                  <a:cubicBezTo>
                    <a:pt x="35" y="85"/>
                    <a:pt x="35" y="87"/>
                    <a:pt x="34" y="88"/>
                  </a:cubicBezTo>
                  <a:cubicBezTo>
                    <a:pt x="33" y="90"/>
                    <a:pt x="32" y="92"/>
                    <a:pt x="31" y="95"/>
                  </a:cubicBezTo>
                  <a:cubicBezTo>
                    <a:pt x="30" y="96"/>
                    <a:pt x="30" y="96"/>
                    <a:pt x="29" y="96"/>
                  </a:cubicBezTo>
                  <a:lnTo>
                    <a:pt x="28" y="96"/>
                  </a:lnTo>
                  <a:close/>
                  <a:moveTo>
                    <a:pt x="35" y="82"/>
                  </a:moveTo>
                  <a:cubicBezTo>
                    <a:pt x="34" y="81"/>
                    <a:pt x="34" y="80"/>
                    <a:pt x="34" y="79"/>
                  </a:cubicBezTo>
                  <a:cubicBezTo>
                    <a:pt x="36" y="77"/>
                    <a:pt x="37" y="74"/>
                    <a:pt x="38" y="72"/>
                  </a:cubicBezTo>
                  <a:cubicBezTo>
                    <a:pt x="39" y="71"/>
                    <a:pt x="40" y="71"/>
                    <a:pt x="42" y="71"/>
                  </a:cubicBezTo>
                  <a:cubicBezTo>
                    <a:pt x="43" y="72"/>
                    <a:pt x="43" y="73"/>
                    <a:pt x="42" y="75"/>
                  </a:cubicBezTo>
                  <a:cubicBezTo>
                    <a:pt x="41" y="77"/>
                    <a:pt x="40" y="79"/>
                    <a:pt x="38" y="81"/>
                  </a:cubicBezTo>
                  <a:cubicBezTo>
                    <a:pt x="38" y="82"/>
                    <a:pt x="37" y="82"/>
                    <a:pt x="36" y="82"/>
                  </a:cubicBezTo>
                  <a:cubicBezTo>
                    <a:pt x="36" y="82"/>
                    <a:pt x="35" y="82"/>
                    <a:pt x="35" y="82"/>
                  </a:cubicBezTo>
                  <a:close/>
                  <a:moveTo>
                    <a:pt x="43" y="69"/>
                  </a:moveTo>
                  <a:cubicBezTo>
                    <a:pt x="42" y="68"/>
                    <a:pt x="42" y="67"/>
                    <a:pt x="43" y="65"/>
                  </a:cubicBezTo>
                  <a:cubicBezTo>
                    <a:pt x="44" y="63"/>
                    <a:pt x="46" y="61"/>
                    <a:pt x="47" y="59"/>
                  </a:cubicBezTo>
                  <a:cubicBezTo>
                    <a:pt x="48" y="58"/>
                    <a:pt x="49" y="58"/>
                    <a:pt x="50" y="58"/>
                  </a:cubicBezTo>
                  <a:cubicBezTo>
                    <a:pt x="51" y="59"/>
                    <a:pt x="52" y="61"/>
                    <a:pt x="51" y="62"/>
                  </a:cubicBezTo>
                  <a:cubicBezTo>
                    <a:pt x="49" y="64"/>
                    <a:pt x="48" y="66"/>
                    <a:pt x="47" y="68"/>
                  </a:cubicBezTo>
                  <a:cubicBezTo>
                    <a:pt x="46" y="69"/>
                    <a:pt x="45" y="69"/>
                    <a:pt x="45" y="69"/>
                  </a:cubicBezTo>
                  <a:cubicBezTo>
                    <a:pt x="44" y="69"/>
                    <a:pt x="44" y="69"/>
                    <a:pt x="43" y="69"/>
                  </a:cubicBezTo>
                  <a:close/>
                  <a:moveTo>
                    <a:pt x="52" y="56"/>
                  </a:moveTo>
                  <a:cubicBezTo>
                    <a:pt x="51" y="55"/>
                    <a:pt x="51" y="54"/>
                    <a:pt x="52" y="53"/>
                  </a:cubicBezTo>
                  <a:cubicBezTo>
                    <a:pt x="53" y="50"/>
                    <a:pt x="55" y="48"/>
                    <a:pt x="56" y="46"/>
                  </a:cubicBezTo>
                  <a:cubicBezTo>
                    <a:pt x="57" y="45"/>
                    <a:pt x="59" y="45"/>
                    <a:pt x="60" y="46"/>
                  </a:cubicBezTo>
                  <a:cubicBezTo>
                    <a:pt x="61" y="47"/>
                    <a:pt x="61" y="48"/>
                    <a:pt x="60" y="49"/>
                  </a:cubicBezTo>
                  <a:cubicBezTo>
                    <a:pt x="59" y="51"/>
                    <a:pt x="57" y="53"/>
                    <a:pt x="55" y="55"/>
                  </a:cubicBezTo>
                  <a:cubicBezTo>
                    <a:pt x="55" y="56"/>
                    <a:pt x="54" y="56"/>
                    <a:pt x="54" y="56"/>
                  </a:cubicBezTo>
                  <a:cubicBezTo>
                    <a:pt x="53" y="56"/>
                    <a:pt x="53" y="56"/>
                    <a:pt x="52" y="56"/>
                  </a:cubicBezTo>
                  <a:close/>
                  <a:moveTo>
                    <a:pt x="62" y="43"/>
                  </a:moveTo>
                  <a:cubicBezTo>
                    <a:pt x="61" y="43"/>
                    <a:pt x="60" y="41"/>
                    <a:pt x="61" y="40"/>
                  </a:cubicBezTo>
                  <a:cubicBezTo>
                    <a:pt x="63" y="38"/>
                    <a:pt x="65" y="36"/>
                    <a:pt x="66" y="34"/>
                  </a:cubicBezTo>
                  <a:cubicBezTo>
                    <a:pt x="67" y="33"/>
                    <a:pt x="69" y="33"/>
                    <a:pt x="70" y="34"/>
                  </a:cubicBezTo>
                  <a:cubicBezTo>
                    <a:pt x="71" y="35"/>
                    <a:pt x="71" y="36"/>
                    <a:pt x="70" y="37"/>
                  </a:cubicBezTo>
                  <a:cubicBezTo>
                    <a:pt x="68" y="39"/>
                    <a:pt x="67" y="41"/>
                    <a:pt x="65" y="43"/>
                  </a:cubicBezTo>
                  <a:cubicBezTo>
                    <a:pt x="64" y="44"/>
                    <a:pt x="64" y="44"/>
                    <a:pt x="63" y="44"/>
                  </a:cubicBezTo>
                  <a:cubicBezTo>
                    <a:pt x="63" y="44"/>
                    <a:pt x="62" y="44"/>
                    <a:pt x="62" y="43"/>
                  </a:cubicBezTo>
                  <a:close/>
                  <a:moveTo>
                    <a:pt x="72" y="32"/>
                  </a:moveTo>
                  <a:cubicBezTo>
                    <a:pt x="71" y="31"/>
                    <a:pt x="71" y="29"/>
                    <a:pt x="72" y="28"/>
                  </a:cubicBezTo>
                  <a:cubicBezTo>
                    <a:pt x="73" y="26"/>
                    <a:pt x="75" y="24"/>
                    <a:pt x="77" y="22"/>
                  </a:cubicBezTo>
                  <a:cubicBezTo>
                    <a:pt x="78" y="22"/>
                    <a:pt x="79" y="21"/>
                    <a:pt x="80" y="22"/>
                  </a:cubicBezTo>
                  <a:cubicBezTo>
                    <a:pt x="81" y="23"/>
                    <a:pt x="81" y="25"/>
                    <a:pt x="80" y="26"/>
                  </a:cubicBezTo>
                  <a:cubicBezTo>
                    <a:pt x="79" y="27"/>
                    <a:pt x="77" y="29"/>
                    <a:pt x="75" y="31"/>
                  </a:cubicBezTo>
                  <a:cubicBezTo>
                    <a:pt x="75" y="32"/>
                    <a:pt x="74" y="32"/>
                    <a:pt x="73" y="32"/>
                  </a:cubicBezTo>
                  <a:cubicBezTo>
                    <a:pt x="73" y="32"/>
                    <a:pt x="72" y="32"/>
                    <a:pt x="72" y="32"/>
                  </a:cubicBezTo>
                  <a:close/>
                  <a:moveTo>
                    <a:pt x="82" y="20"/>
                  </a:moveTo>
                  <a:cubicBezTo>
                    <a:pt x="81" y="19"/>
                    <a:pt x="81" y="18"/>
                    <a:pt x="82" y="17"/>
                  </a:cubicBezTo>
                  <a:cubicBezTo>
                    <a:pt x="84" y="15"/>
                    <a:pt x="86" y="13"/>
                    <a:pt x="88" y="11"/>
                  </a:cubicBezTo>
                  <a:cubicBezTo>
                    <a:pt x="89" y="10"/>
                    <a:pt x="90" y="10"/>
                    <a:pt x="91" y="11"/>
                  </a:cubicBezTo>
                  <a:cubicBezTo>
                    <a:pt x="92" y="12"/>
                    <a:pt x="92" y="14"/>
                    <a:pt x="91" y="15"/>
                  </a:cubicBezTo>
                  <a:cubicBezTo>
                    <a:pt x="89" y="16"/>
                    <a:pt x="88" y="18"/>
                    <a:pt x="86" y="20"/>
                  </a:cubicBezTo>
                  <a:cubicBezTo>
                    <a:pt x="85" y="20"/>
                    <a:pt x="85" y="21"/>
                    <a:pt x="84" y="21"/>
                  </a:cubicBezTo>
                  <a:cubicBezTo>
                    <a:pt x="83" y="21"/>
                    <a:pt x="83" y="20"/>
                    <a:pt x="82" y="20"/>
                  </a:cubicBezTo>
                  <a:close/>
                  <a:moveTo>
                    <a:pt x="94" y="9"/>
                  </a:moveTo>
                  <a:cubicBezTo>
                    <a:pt x="93" y="8"/>
                    <a:pt x="93" y="7"/>
                    <a:pt x="94" y="6"/>
                  </a:cubicBezTo>
                  <a:cubicBezTo>
                    <a:pt x="97" y="2"/>
                    <a:pt x="100" y="1"/>
                    <a:pt x="100" y="1"/>
                  </a:cubicBezTo>
                  <a:cubicBezTo>
                    <a:pt x="100" y="1"/>
                    <a:pt x="100" y="1"/>
                    <a:pt x="100" y="1"/>
                  </a:cubicBezTo>
                  <a:cubicBezTo>
                    <a:pt x="101" y="0"/>
                    <a:pt x="102" y="0"/>
                    <a:pt x="103" y="1"/>
                  </a:cubicBezTo>
                  <a:cubicBezTo>
                    <a:pt x="104" y="2"/>
                    <a:pt x="104" y="3"/>
                    <a:pt x="103" y="4"/>
                  </a:cubicBezTo>
                  <a:cubicBezTo>
                    <a:pt x="103" y="4"/>
                    <a:pt x="101" y="6"/>
                    <a:pt x="97" y="9"/>
                  </a:cubicBezTo>
                  <a:cubicBezTo>
                    <a:pt x="96" y="10"/>
                    <a:pt x="96" y="10"/>
                    <a:pt x="95" y="10"/>
                  </a:cubicBezTo>
                  <a:cubicBezTo>
                    <a:pt x="95" y="10"/>
                    <a:pt x="94" y="10"/>
                    <a:pt x="94" y="9"/>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56">
              <a:extLst>
                <a:ext uri="{FF2B5EF4-FFF2-40B4-BE49-F238E27FC236}">
                  <a16:creationId xmlns="" xmlns:a16="http://schemas.microsoft.com/office/drawing/2014/main" id="{BE90CA33-5409-4541-BEC5-D301A3B5A3BB}"/>
                </a:ext>
              </a:extLst>
            </p:cNvPr>
            <p:cNvSpPr>
              <a:spLocks noEditPoints="1"/>
            </p:cNvSpPr>
            <p:nvPr/>
          </p:nvSpPr>
          <p:spPr bwMode="auto">
            <a:xfrm>
              <a:off x="4819649" y="1854201"/>
              <a:ext cx="387350" cy="841375"/>
            </a:xfrm>
            <a:custGeom>
              <a:avLst/>
              <a:gdLst>
                <a:gd name="T0" fmla="*/ 12 w 143"/>
                <a:gd name="T1" fmla="*/ 304 h 311"/>
                <a:gd name="T2" fmla="*/ 1 w 143"/>
                <a:gd name="T3" fmla="*/ 310 h 311"/>
                <a:gd name="T4" fmla="*/ 26 w 143"/>
                <a:gd name="T5" fmla="*/ 297 h 311"/>
                <a:gd name="T6" fmla="*/ 15 w 143"/>
                <a:gd name="T7" fmla="*/ 303 h 311"/>
                <a:gd name="T8" fmla="*/ 39 w 143"/>
                <a:gd name="T9" fmla="*/ 289 h 311"/>
                <a:gd name="T10" fmla="*/ 29 w 143"/>
                <a:gd name="T11" fmla="*/ 295 h 311"/>
                <a:gd name="T12" fmla="*/ 52 w 143"/>
                <a:gd name="T13" fmla="*/ 280 h 311"/>
                <a:gd name="T14" fmla="*/ 42 w 143"/>
                <a:gd name="T15" fmla="*/ 287 h 311"/>
                <a:gd name="T16" fmla="*/ 61 w 143"/>
                <a:gd name="T17" fmla="*/ 270 h 311"/>
                <a:gd name="T18" fmla="*/ 57 w 143"/>
                <a:gd name="T19" fmla="*/ 279 h 311"/>
                <a:gd name="T20" fmla="*/ 73 w 143"/>
                <a:gd name="T21" fmla="*/ 260 h 311"/>
                <a:gd name="T22" fmla="*/ 69 w 143"/>
                <a:gd name="T23" fmla="*/ 269 h 311"/>
                <a:gd name="T24" fmla="*/ 84 w 143"/>
                <a:gd name="T25" fmla="*/ 249 h 311"/>
                <a:gd name="T26" fmla="*/ 80 w 143"/>
                <a:gd name="T27" fmla="*/ 259 h 311"/>
                <a:gd name="T28" fmla="*/ 84 w 143"/>
                <a:gd name="T29" fmla="*/ 249 h 311"/>
                <a:gd name="T30" fmla="*/ 94 w 143"/>
                <a:gd name="T31" fmla="*/ 238 h 311"/>
                <a:gd name="T32" fmla="*/ 91 w 143"/>
                <a:gd name="T33" fmla="*/ 247 h 311"/>
                <a:gd name="T34" fmla="*/ 103 w 143"/>
                <a:gd name="T35" fmla="*/ 225 h 311"/>
                <a:gd name="T36" fmla="*/ 101 w 143"/>
                <a:gd name="T37" fmla="*/ 235 h 311"/>
                <a:gd name="T38" fmla="*/ 112 w 143"/>
                <a:gd name="T39" fmla="*/ 212 h 311"/>
                <a:gd name="T40" fmla="*/ 110 w 143"/>
                <a:gd name="T41" fmla="*/ 223 h 311"/>
                <a:gd name="T42" fmla="*/ 119 w 143"/>
                <a:gd name="T43" fmla="*/ 199 h 311"/>
                <a:gd name="T44" fmla="*/ 117 w 143"/>
                <a:gd name="T45" fmla="*/ 209 h 311"/>
                <a:gd name="T46" fmla="*/ 125 w 143"/>
                <a:gd name="T47" fmla="*/ 185 h 311"/>
                <a:gd name="T48" fmla="*/ 124 w 143"/>
                <a:gd name="T49" fmla="*/ 195 h 311"/>
                <a:gd name="T50" fmla="*/ 130 w 143"/>
                <a:gd name="T51" fmla="*/ 170 h 311"/>
                <a:gd name="T52" fmla="*/ 130 w 143"/>
                <a:gd name="T53" fmla="*/ 180 h 311"/>
                <a:gd name="T54" fmla="*/ 134 w 143"/>
                <a:gd name="T55" fmla="*/ 155 h 311"/>
                <a:gd name="T56" fmla="*/ 136 w 143"/>
                <a:gd name="T57" fmla="*/ 164 h 311"/>
                <a:gd name="T58" fmla="*/ 136 w 143"/>
                <a:gd name="T59" fmla="*/ 140 h 311"/>
                <a:gd name="T60" fmla="*/ 137 w 143"/>
                <a:gd name="T61" fmla="*/ 150 h 311"/>
                <a:gd name="T62" fmla="*/ 138 w 143"/>
                <a:gd name="T63" fmla="*/ 125 h 311"/>
                <a:gd name="T64" fmla="*/ 140 w 143"/>
                <a:gd name="T65" fmla="*/ 135 h 311"/>
                <a:gd name="T66" fmla="*/ 139 w 143"/>
                <a:gd name="T67" fmla="*/ 109 h 311"/>
                <a:gd name="T68" fmla="*/ 141 w 143"/>
                <a:gd name="T69" fmla="*/ 119 h 311"/>
                <a:gd name="T70" fmla="*/ 141 w 143"/>
                <a:gd name="T71" fmla="*/ 91 h 311"/>
                <a:gd name="T72" fmla="*/ 141 w 143"/>
                <a:gd name="T73" fmla="*/ 104 h 311"/>
                <a:gd name="T74" fmla="*/ 139 w 143"/>
                <a:gd name="T75" fmla="*/ 76 h 311"/>
                <a:gd name="T76" fmla="*/ 140 w 143"/>
                <a:gd name="T77" fmla="*/ 88 h 311"/>
                <a:gd name="T78" fmla="*/ 135 w 143"/>
                <a:gd name="T79" fmla="*/ 63 h 311"/>
                <a:gd name="T80" fmla="*/ 139 w 143"/>
                <a:gd name="T81" fmla="*/ 72 h 311"/>
                <a:gd name="T82" fmla="*/ 132 w 143"/>
                <a:gd name="T83" fmla="*/ 48 h 311"/>
                <a:gd name="T84" fmla="*/ 138 w 143"/>
                <a:gd name="T85" fmla="*/ 54 h 311"/>
                <a:gd name="T86" fmla="*/ 131 w 143"/>
                <a:gd name="T87" fmla="*/ 40 h 311"/>
                <a:gd name="T88" fmla="*/ 133 w 143"/>
                <a:gd name="T89" fmla="*/ 31 h 311"/>
                <a:gd name="T90" fmla="*/ 131 w 143"/>
                <a:gd name="T91" fmla="*/ 40 h 311"/>
                <a:gd name="T92" fmla="*/ 129 w 143"/>
                <a:gd name="T93" fmla="*/ 16 h 311"/>
                <a:gd name="T94" fmla="*/ 126 w 143"/>
                <a:gd name="T95" fmla="*/ 25 h 311"/>
                <a:gd name="T96" fmla="*/ 120 w 143"/>
                <a:gd name="T97" fmla="*/ 0 h 311"/>
                <a:gd name="T98" fmla="*/ 124 w 143"/>
                <a:gd name="T99" fmla="*/ 1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311">
                  <a:moveTo>
                    <a:pt x="1" y="310"/>
                  </a:moveTo>
                  <a:cubicBezTo>
                    <a:pt x="0" y="308"/>
                    <a:pt x="1" y="307"/>
                    <a:pt x="2" y="306"/>
                  </a:cubicBezTo>
                  <a:cubicBezTo>
                    <a:pt x="5" y="305"/>
                    <a:pt x="7" y="304"/>
                    <a:pt x="9" y="303"/>
                  </a:cubicBezTo>
                  <a:cubicBezTo>
                    <a:pt x="10" y="302"/>
                    <a:pt x="12" y="303"/>
                    <a:pt x="12" y="304"/>
                  </a:cubicBezTo>
                  <a:cubicBezTo>
                    <a:pt x="13" y="305"/>
                    <a:pt x="12" y="307"/>
                    <a:pt x="11" y="307"/>
                  </a:cubicBezTo>
                  <a:cubicBezTo>
                    <a:pt x="9" y="308"/>
                    <a:pt x="7" y="310"/>
                    <a:pt x="4" y="311"/>
                  </a:cubicBezTo>
                  <a:cubicBezTo>
                    <a:pt x="3" y="311"/>
                    <a:pt x="3" y="311"/>
                    <a:pt x="3" y="311"/>
                  </a:cubicBezTo>
                  <a:cubicBezTo>
                    <a:pt x="2" y="311"/>
                    <a:pt x="1" y="310"/>
                    <a:pt x="1" y="310"/>
                  </a:cubicBezTo>
                  <a:close/>
                  <a:moveTo>
                    <a:pt x="15" y="303"/>
                  </a:moveTo>
                  <a:cubicBezTo>
                    <a:pt x="14" y="302"/>
                    <a:pt x="15" y="300"/>
                    <a:pt x="16" y="300"/>
                  </a:cubicBezTo>
                  <a:cubicBezTo>
                    <a:pt x="18" y="298"/>
                    <a:pt x="21" y="297"/>
                    <a:pt x="23" y="296"/>
                  </a:cubicBezTo>
                  <a:cubicBezTo>
                    <a:pt x="24" y="295"/>
                    <a:pt x="25" y="296"/>
                    <a:pt x="26" y="297"/>
                  </a:cubicBezTo>
                  <a:cubicBezTo>
                    <a:pt x="27" y="298"/>
                    <a:pt x="26" y="299"/>
                    <a:pt x="25" y="300"/>
                  </a:cubicBezTo>
                  <a:cubicBezTo>
                    <a:pt x="23" y="301"/>
                    <a:pt x="21" y="302"/>
                    <a:pt x="18" y="304"/>
                  </a:cubicBezTo>
                  <a:cubicBezTo>
                    <a:pt x="18" y="304"/>
                    <a:pt x="17" y="304"/>
                    <a:pt x="17" y="304"/>
                  </a:cubicBezTo>
                  <a:cubicBezTo>
                    <a:pt x="16" y="304"/>
                    <a:pt x="15" y="304"/>
                    <a:pt x="15" y="303"/>
                  </a:cubicBezTo>
                  <a:close/>
                  <a:moveTo>
                    <a:pt x="29" y="295"/>
                  </a:moveTo>
                  <a:cubicBezTo>
                    <a:pt x="28" y="294"/>
                    <a:pt x="28" y="293"/>
                    <a:pt x="30" y="292"/>
                  </a:cubicBezTo>
                  <a:cubicBezTo>
                    <a:pt x="32" y="291"/>
                    <a:pt x="34" y="289"/>
                    <a:pt x="36" y="288"/>
                  </a:cubicBezTo>
                  <a:cubicBezTo>
                    <a:pt x="37" y="287"/>
                    <a:pt x="39" y="288"/>
                    <a:pt x="39" y="289"/>
                  </a:cubicBezTo>
                  <a:cubicBezTo>
                    <a:pt x="40" y="290"/>
                    <a:pt x="40" y="291"/>
                    <a:pt x="39" y="292"/>
                  </a:cubicBezTo>
                  <a:cubicBezTo>
                    <a:pt x="36" y="293"/>
                    <a:pt x="34" y="295"/>
                    <a:pt x="32" y="296"/>
                  </a:cubicBezTo>
                  <a:cubicBezTo>
                    <a:pt x="32" y="296"/>
                    <a:pt x="31" y="296"/>
                    <a:pt x="31" y="296"/>
                  </a:cubicBezTo>
                  <a:cubicBezTo>
                    <a:pt x="30" y="296"/>
                    <a:pt x="29" y="296"/>
                    <a:pt x="29" y="295"/>
                  </a:cubicBezTo>
                  <a:close/>
                  <a:moveTo>
                    <a:pt x="42" y="287"/>
                  </a:moveTo>
                  <a:cubicBezTo>
                    <a:pt x="41" y="286"/>
                    <a:pt x="42" y="285"/>
                    <a:pt x="43" y="284"/>
                  </a:cubicBezTo>
                  <a:cubicBezTo>
                    <a:pt x="45" y="282"/>
                    <a:pt x="47" y="281"/>
                    <a:pt x="49" y="280"/>
                  </a:cubicBezTo>
                  <a:cubicBezTo>
                    <a:pt x="50" y="279"/>
                    <a:pt x="52" y="279"/>
                    <a:pt x="52" y="280"/>
                  </a:cubicBezTo>
                  <a:cubicBezTo>
                    <a:pt x="53" y="281"/>
                    <a:pt x="53" y="283"/>
                    <a:pt x="52" y="283"/>
                  </a:cubicBezTo>
                  <a:cubicBezTo>
                    <a:pt x="50" y="285"/>
                    <a:pt x="47" y="286"/>
                    <a:pt x="45" y="288"/>
                  </a:cubicBezTo>
                  <a:cubicBezTo>
                    <a:pt x="45" y="288"/>
                    <a:pt x="44" y="288"/>
                    <a:pt x="44" y="288"/>
                  </a:cubicBezTo>
                  <a:cubicBezTo>
                    <a:pt x="43" y="288"/>
                    <a:pt x="42" y="288"/>
                    <a:pt x="42" y="287"/>
                  </a:cubicBezTo>
                  <a:close/>
                  <a:moveTo>
                    <a:pt x="55" y="278"/>
                  </a:moveTo>
                  <a:cubicBezTo>
                    <a:pt x="54" y="277"/>
                    <a:pt x="54" y="276"/>
                    <a:pt x="55" y="275"/>
                  </a:cubicBezTo>
                  <a:cubicBezTo>
                    <a:pt x="57" y="273"/>
                    <a:pt x="59" y="272"/>
                    <a:pt x="61" y="270"/>
                  </a:cubicBezTo>
                  <a:cubicBezTo>
                    <a:pt x="61" y="270"/>
                    <a:pt x="61" y="270"/>
                    <a:pt x="61" y="270"/>
                  </a:cubicBezTo>
                  <a:cubicBezTo>
                    <a:pt x="62" y="269"/>
                    <a:pt x="64" y="270"/>
                    <a:pt x="65" y="271"/>
                  </a:cubicBezTo>
                  <a:cubicBezTo>
                    <a:pt x="65" y="272"/>
                    <a:pt x="65" y="273"/>
                    <a:pt x="64" y="274"/>
                  </a:cubicBezTo>
                  <a:cubicBezTo>
                    <a:pt x="62" y="276"/>
                    <a:pt x="60" y="277"/>
                    <a:pt x="58" y="279"/>
                  </a:cubicBezTo>
                  <a:cubicBezTo>
                    <a:pt x="58" y="279"/>
                    <a:pt x="57" y="279"/>
                    <a:pt x="57" y="279"/>
                  </a:cubicBezTo>
                  <a:cubicBezTo>
                    <a:pt x="56" y="279"/>
                    <a:pt x="55" y="279"/>
                    <a:pt x="55" y="278"/>
                  </a:cubicBezTo>
                  <a:close/>
                  <a:moveTo>
                    <a:pt x="67" y="269"/>
                  </a:moveTo>
                  <a:cubicBezTo>
                    <a:pt x="66" y="268"/>
                    <a:pt x="66" y="266"/>
                    <a:pt x="67" y="265"/>
                  </a:cubicBezTo>
                  <a:cubicBezTo>
                    <a:pt x="69" y="264"/>
                    <a:pt x="71" y="262"/>
                    <a:pt x="73" y="260"/>
                  </a:cubicBezTo>
                  <a:cubicBezTo>
                    <a:pt x="74" y="259"/>
                    <a:pt x="76" y="259"/>
                    <a:pt x="76" y="260"/>
                  </a:cubicBezTo>
                  <a:cubicBezTo>
                    <a:pt x="77" y="261"/>
                    <a:pt x="77" y="263"/>
                    <a:pt x="76" y="264"/>
                  </a:cubicBezTo>
                  <a:cubicBezTo>
                    <a:pt x="74" y="265"/>
                    <a:pt x="72" y="267"/>
                    <a:pt x="70" y="269"/>
                  </a:cubicBezTo>
                  <a:cubicBezTo>
                    <a:pt x="70" y="269"/>
                    <a:pt x="69" y="269"/>
                    <a:pt x="69" y="269"/>
                  </a:cubicBezTo>
                  <a:cubicBezTo>
                    <a:pt x="68" y="269"/>
                    <a:pt x="68" y="269"/>
                    <a:pt x="67" y="269"/>
                  </a:cubicBezTo>
                  <a:close/>
                  <a:moveTo>
                    <a:pt x="79" y="258"/>
                  </a:moveTo>
                  <a:cubicBezTo>
                    <a:pt x="78" y="257"/>
                    <a:pt x="78" y="256"/>
                    <a:pt x="79" y="255"/>
                  </a:cubicBezTo>
                  <a:cubicBezTo>
                    <a:pt x="81" y="253"/>
                    <a:pt x="82" y="251"/>
                    <a:pt x="84" y="249"/>
                  </a:cubicBezTo>
                  <a:cubicBezTo>
                    <a:pt x="85" y="248"/>
                    <a:pt x="86" y="248"/>
                    <a:pt x="87" y="249"/>
                  </a:cubicBezTo>
                  <a:cubicBezTo>
                    <a:pt x="88" y="250"/>
                    <a:pt x="88" y="252"/>
                    <a:pt x="87" y="253"/>
                  </a:cubicBezTo>
                  <a:cubicBezTo>
                    <a:pt x="86" y="254"/>
                    <a:pt x="84" y="256"/>
                    <a:pt x="82" y="258"/>
                  </a:cubicBezTo>
                  <a:cubicBezTo>
                    <a:pt x="82" y="259"/>
                    <a:pt x="81" y="259"/>
                    <a:pt x="80" y="259"/>
                  </a:cubicBezTo>
                  <a:cubicBezTo>
                    <a:pt x="80" y="259"/>
                    <a:pt x="79" y="259"/>
                    <a:pt x="79" y="258"/>
                  </a:cubicBezTo>
                  <a:close/>
                  <a:moveTo>
                    <a:pt x="84" y="249"/>
                  </a:moveTo>
                  <a:cubicBezTo>
                    <a:pt x="84" y="249"/>
                    <a:pt x="84" y="249"/>
                    <a:pt x="84" y="249"/>
                  </a:cubicBezTo>
                  <a:cubicBezTo>
                    <a:pt x="84" y="249"/>
                    <a:pt x="84" y="249"/>
                    <a:pt x="84" y="249"/>
                  </a:cubicBezTo>
                  <a:close/>
                  <a:moveTo>
                    <a:pt x="89" y="247"/>
                  </a:moveTo>
                  <a:cubicBezTo>
                    <a:pt x="88" y="246"/>
                    <a:pt x="88" y="245"/>
                    <a:pt x="89" y="244"/>
                  </a:cubicBezTo>
                  <a:cubicBezTo>
                    <a:pt x="91" y="242"/>
                    <a:pt x="93" y="240"/>
                    <a:pt x="94" y="238"/>
                  </a:cubicBezTo>
                  <a:cubicBezTo>
                    <a:pt x="94" y="238"/>
                    <a:pt x="94" y="238"/>
                    <a:pt x="94" y="238"/>
                  </a:cubicBezTo>
                  <a:cubicBezTo>
                    <a:pt x="95" y="237"/>
                    <a:pt x="97" y="237"/>
                    <a:pt x="98" y="237"/>
                  </a:cubicBezTo>
                  <a:cubicBezTo>
                    <a:pt x="98" y="238"/>
                    <a:pt x="99" y="240"/>
                    <a:pt x="98" y="241"/>
                  </a:cubicBezTo>
                  <a:cubicBezTo>
                    <a:pt x="96" y="243"/>
                    <a:pt x="95" y="245"/>
                    <a:pt x="93" y="247"/>
                  </a:cubicBezTo>
                  <a:cubicBezTo>
                    <a:pt x="92" y="247"/>
                    <a:pt x="92" y="247"/>
                    <a:pt x="91" y="247"/>
                  </a:cubicBezTo>
                  <a:cubicBezTo>
                    <a:pt x="90" y="247"/>
                    <a:pt x="90" y="247"/>
                    <a:pt x="89" y="247"/>
                  </a:cubicBezTo>
                  <a:close/>
                  <a:moveTo>
                    <a:pt x="99" y="235"/>
                  </a:moveTo>
                  <a:cubicBezTo>
                    <a:pt x="98" y="234"/>
                    <a:pt x="98" y="233"/>
                    <a:pt x="99" y="232"/>
                  </a:cubicBezTo>
                  <a:cubicBezTo>
                    <a:pt x="101" y="230"/>
                    <a:pt x="102" y="227"/>
                    <a:pt x="103" y="225"/>
                  </a:cubicBezTo>
                  <a:cubicBezTo>
                    <a:pt x="104" y="224"/>
                    <a:pt x="106" y="224"/>
                    <a:pt x="107" y="225"/>
                  </a:cubicBezTo>
                  <a:cubicBezTo>
                    <a:pt x="108" y="226"/>
                    <a:pt x="108" y="227"/>
                    <a:pt x="107" y="228"/>
                  </a:cubicBezTo>
                  <a:cubicBezTo>
                    <a:pt x="106" y="230"/>
                    <a:pt x="104" y="232"/>
                    <a:pt x="103" y="234"/>
                  </a:cubicBezTo>
                  <a:cubicBezTo>
                    <a:pt x="102" y="235"/>
                    <a:pt x="102" y="235"/>
                    <a:pt x="101" y="235"/>
                  </a:cubicBezTo>
                  <a:cubicBezTo>
                    <a:pt x="100" y="235"/>
                    <a:pt x="100" y="235"/>
                    <a:pt x="99" y="235"/>
                  </a:cubicBezTo>
                  <a:close/>
                  <a:moveTo>
                    <a:pt x="108" y="222"/>
                  </a:moveTo>
                  <a:cubicBezTo>
                    <a:pt x="107" y="221"/>
                    <a:pt x="107" y="220"/>
                    <a:pt x="108" y="219"/>
                  </a:cubicBezTo>
                  <a:cubicBezTo>
                    <a:pt x="109" y="217"/>
                    <a:pt x="110" y="215"/>
                    <a:pt x="112" y="212"/>
                  </a:cubicBezTo>
                  <a:cubicBezTo>
                    <a:pt x="112" y="211"/>
                    <a:pt x="114" y="211"/>
                    <a:pt x="115" y="212"/>
                  </a:cubicBezTo>
                  <a:cubicBezTo>
                    <a:pt x="116" y="212"/>
                    <a:pt x="116" y="214"/>
                    <a:pt x="116" y="215"/>
                  </a:cubicBezTo>
                  <a:cubicBezTo>
                    <a:pt x="114" y="217"/>
                    <a:pt x="113" y="219"/>
                    <a:pt x="112" y="221"/>
                  </a:cubicBezTo>
                  <a:cubicBezTo>
                    <a:pt x="111" y="222"/>
                    <a:pt x="110" y="223"/>
                    <a:pt x="110" y="223"/>
                  </a:cubicBezTo>
                  <a:cubicBezTo>
                    <a:pt x="109" y="223"/>
                    <a:pt x="109" y="222"/>
                    <a:pt x="108" y="222"/>
                  </a:cubicBezTo>
                  <a:close/>
                  <a:moveTo>
                    <a:pt x="116" y="209"/>
                  </a:moveTo>
                  <a:cubicBezTo>
                    <a:pt x="115" y="208"/>
                    <a:pt x="115" y="207"/>
                    <a:pt x="115" y="206"/>
                  </a:cubicBezTo>
                  <a:cubicBezTo>
                    <a:pt x="117" y="203"/>
                    <a:pt x="118" y="201"/>
                    <a:pt x="119" y="199"/>
                  </a:cubicBezTo>
                  <a:cubicBezTo>
                    <a:pt x="119" y="198"/>
                    <a:pt x="121" y="197"/>
                    <a:pt x="122" y="198"/>
                  </a:cubicBezTo>
                  <a:cubicBezTo>
                    <a:pt x="123" y="198"/>
                    <a:pt x="124" y="200"/>
                    <a:pt x="123" y="201"/>
                  </a:cubicBezTo>
                  <a:cubicBezTo>
                    <a:pt x="122" y="203"/>
                    <a:pt x="121" y="205"/>
                    <a:pt x="120" y="208"/>
                  </a:cubicBezTo>
                  <a:cubicBezTo>
                    <a:pt x="119" y="209"/>
                    <a:pt x="118" y="209"/>
                    <a:pt x="117" y="209"/>
                  </a:cubicBezTo>
                  <a:lnTo>
                    <a:pt x="116" y="209"/>
                  </a:lnTo>
                  <a:close/>
                  <a:moveTo>
                    <a:pt x="123" y="195"/>
                  </a:moveTo>
                  <a:cubicBezTo>
                    <a:pt x="122" y="194"/>
                    <a:pt x="122" y="193"/>
                    <a:pt x="122" y="192"/>
                  </a:cubicBezTo>
                  <a:cubicBezTo>
                    <a:pt x="123" y="189"/>
                    <a:pt x="124" y="187"/>
                    <a:pt x="125" y="185"/>
                  </a:cubicBezTo>
                  <a:cubicBezTo>
                    <a:pt x="125" y="183"/>
                    <a:pt x="127" y="183"/>
                    <a:pt x="128" y="183"/>
                  </a:cubicBezTo>
                  <a:cubicBezTo>
                    <a:pt x="129" y="184"/>
                    <a:pt x="130" y="185"/>
                    <a:pt x="129" y="186"/>
                  </a:cubicBezTo>
                  <a:cubicBezTo>
                    <a:pt x="128" y="189"/>
                    <a:pt x="127" y="191"/>
                    <a:pt x="126" y="194"/>
                  </a:cubicBezTo>
                  <a:cubicBezTo>
                    <a:pt x="126" y="194"/>
                    <a:pt x="125" y="195"/>
                    <a:pt x="124" y="195"/>
                  </a:cubicBezTo>
                  <a:lnTo>
                    <a:pt x="123" y="195"/>
                  </a:lnTo>
                  <a:close/>
                  <a:moveTo>
                    <a:pt x="129" y="180"/>
                  </a:moveTo>
                  <a:cubicBezTo>
                    <a:pt x="128" y="180"/>
                    <a:pt x="127" y="179"/>
                    <a:pt x="128" y="177"/>
                  </a:cubicBezTo>
                  <a:cubicBezTo>
                    <a:pt x="128" y="175"/>
                    <a:pt x="129" y="172"/>
                    <a:pt x="130" y="170"/>
                  </a:cubicBezTo>
                  <a:cubicBezTo>
                    <a:pt x="130" y="169"/>
                    <a:pt x="132" y="168"/>
                    <a:pt x="133" y="168"/>
                  </a:cubicBezTo>
                  <a:cubicBezTo>
                    <a:pt x="134" y="169"/>
                    <a:pt x="135" y="170"/>
                    <a:pt x="134" y="171"/>
                  </a:cubicBezTo>
                  <a:cubicBezTo>
                    <a:pt x="134" y="174"/>
                    <a:pt x="133" y="176"/>
                    <a:pt x="132" y="179"/>
                  </a:cubicBezTo>
                  <a:cubicBezTo>
                    <a:pt x="132" y="180"/>
                    <a:pt x="131" y="180"/>
                    <a:pt x="130" y="180"/>
                  </a:cubicBezTo>
                  <a:lnTo>
                    <a:pt x="129" y="180"/>
                  </a:lnTo>
                  <a:close/>
                  <a:moveTo>
                    <a:pt x="134" y="165"/>
                  </a:moveTo>
                  <a:cubicBezTo>
                    <a:pt x="132" y="165"/>
                    <a:pt x="132" y="164"/>
                    <a:pt x="132" y="163"/>
                  </a:cubicBezTo>
                  <a:cubicBezTo>
                    <a:pt x="133" y="160"/>
                    <a:pt x="133" y="158"/>
                    <a:pt x="134" y="155"/>
                  </a:cubicBezTo>
                  <a:cubicBezTo>
                    <a:pt x="134" y="155"/>
                    <a:pt x="134" y="155"/>
                    <a:pt x="134" y="155"/>
                  </a:cubicBezTo>
                  <a:cubicBezTo>
                    <a:pt x="134" y="154"/>
                    <a:pt x="135" y="153"/>
                    <a:pt x="136" y="153"/>
                  </a:cubicBezTo>
                  <a:cubicBezTo>
                    <a:pt x="138" y="154"/>
                    <a:pt x="139" y="155"/>
                    <a:pt x="138" y="156"/>
                  </a:cubicBezTo>
                  <a:cubicBezTo>
                    <a:pt x="138" y="159"/>
                    <a:pt x="137" y="161"/>
                    <a:pt x="136" y="164"/>
                  </a:cubicBezTo>
                  <a:cubicBezTo>
                    <a:pt x="136" y="165"/>
                    <a:pt x="135" y="165"/>
                    <a:pt x="134" y="165"/>
                  </a:cubicBezTo>
                  <a:close/>
                  <a:moveTo>
                    <a:pt x="137" y="150"/>
                  </a:moveTo>
                  <a:cubicBezTo>
                    <a:pt x="136" y="150"/>
                    <a:pt x="135" y="149"/>
                    <a:pt x="135" y="147"/>
                  </a:cubicBezTo>
                  <a:cubicBezTo>
                    <a:pt x="136" y="145"/>
                    <a:pt x="136" y="142"/>
                    <a:pt x="136" y="140"/>
                  </a:cubicBezTo>
                  <a:cubicBezTo>
                    <a:pt x="137" y="139"/>
                    <a:pt x="138" y="138"/>
                    <a:pt x="139" y="138"/>
                  </a:cubicBezTo>
                  <a:cubicBezTo>
                    <a:pt x="140" y="138"/>
                    <a:pt x="141" y="139"/>
                    <a:pt x="141" y="140"/>
                  </a:cubicBezTo>
                  <a:cubicBezTo>
                    <a:pt x="141" y="143"/>
                    <a:pt x="140" y="146"/>
                    <a:pt x="140" y="148"/>
                  </a:cubicBezTo>
                  <a:cubicBezTo>
                    <a:pt x="140" y="149"/>
                    <a:pt x="139" y="150"/>
                    <a:pt x="137" y="150"/>
                  </a:cubicBezTo>
                  <a:close/>
                  <a:moveTo>
                    <a:pt x="139" y="135"/>
                  </a:moveTo>
                  <a:cubicBezTo>
                    <a:pt x="138" y="135"/>
                    <a:pt x="137" y="133"/>
                    <a:pt x="137" y="132"/>
                  </a:cubicBezTo>
                  <a:cubicBezTo>
                    <a:pt x="138" y="130"/>
                    <a:pt x="138" y="127"/>
                    <a:pt x="138" y="124"/>
                  </a:cubicBezTo>
                  <a:cubicBezTo>
                    <a:pt x="138" y="125"/>
                    <a:pt x="138" y="125"/>
                    <a:pt x="138" y="125"/>
                  </a:cubicBezTo>
                  <a:cubicBezTo>
                    <a:pt x="138" y="123"/>
                    <a:pt x="139" y="122"/>
                    <a:pt x="141" y="122"/>
                  </a:cubicBezTo>
                  <a:cubicBezTo>
                    <a:pt x="142" y="122"/>
                    <a:pt x="143" y="124"/>
                    <a:pt x="143" y="125"/>
                  </a:cubicBezTo>
                  <a:cubicBezTo>
                    <a:pt x="143" y="127"/>
                    <a:pt x="142" y="130"/>
                    <a:pt x="142" y="133"/>
                  </a:cubicBezTo>
                  <a:cubicBezTo>
                    <a:pt x="142" y="134"/>
                    <a:pt x="141" y="135"/>
                    <a:pt x="140" y="135"/>
                  </a:cubicBezTo>
                  <a:lnTo>
                    <a:pt x="139" y="135"/>
                  </a:lnTo>
                  <a:close/>
                  <a:moveTo>
                    <a:pt x="141" y="119"/>
                  </a:moveTo>
                  <a:cubicBezTo>
                    <a:pt x="139" y="119"/>
                    <a:pt x="138" y="118"/>
                    <a:pt x="138" y="117"/>
                  </a:cubicBezTo>
                  <a:cubicBezTo>
                    <a:pt x="139" y="114"/>
                    <a:pt x="139" y="112"/>
                    <a:pt x="139" y="109"/>
                  </a:cubicBezTo>
                  <a:cubicBezTo>
                    <a:pt x="139" y="108"/>
                    <a:pt x="140" y="107"/>
                    <a:pt x="141" y="107"/>
                  </a:cubicBezTo>
                  <a:cubicBezTo>
                    <a:pt x="142" y="107"/>
                    <a:pt x="143" y="108"/>
                    <a:pt x="143" y="109"/>
                  </a:cubicBezTo>
                  <a:cubicBezTo>
                    <a:pt x="143" y="112"/>
                    <a:pt x="143" y="114"/>
                    <a:pt x="143" y="117"/>
                  </a:cubicBezTo>
                  <a:cubicBezTo>
                    <a:pt x="143" y="118"/>
                    <a:pt x="142" y="119"/>
                    <a:pt x="141" y="119"/>
                  </a:cubicBezTo>
                  <a:close/>
                  <a:moveTo>
                    <a:pt x="139" y="101"/>
                  </a:moveTo>
                  <a:cubicBezTo>
                    <a:pt x="139" y="99"/>
                    <a:pt x="138" y="96"/>
                    <a:pt x="138" y="94"/>
                  </a:cubicBezTo>
                  <a:cubicBezTo>
                    <a:pt x="138" y="94"/>
                    <a:pt x="138" y="94"/>
                    <a:pt x="138" y="94"/>
                  </a:cubicBezTo>
                  <a:cubicBezTo>
                    <a:pt x="138" y="92"/>
                    <a:pt x="139" y="91"/>
                    <a:pt x="141" y="91"/>
                  </a:cubicBezTo>
                  <a:cubicBezTo>
                    <a:pt x="142" y="91"/>
                    <a:pt x="143" y="92"/>
                    <a:pt x="143" y="93"/>
                  </a:cubicBezTo>
                  <a:cubicBezTo>
                    <a:pt x="143" y="96"/>
                    <a:pt x="143" y="99"/>
                    <a:pt x="143" y="101"/>
                  </a:cubicBezTo>
                  <a:cubicBezTo>
                    <a:pt x="143" y="102"/>
                    <a:pt x="142" y="104"/>
                    <a:pt x="141" y="104"/>
                  </a:cubicBezTo>
                  <a:cubicBezTo>
                    <a:pt x="141" y="104"/>
                    <a:pt x="141" y="104"/>
                    <a:pt x="141" y="104"/>
                  </a:cubicBezTo>
                  <a:cubicBezTo>
                    <a:pt x="140" y="104"/>
                    <a:pt x="139" y="103"/>
                    <a:pt x="139" y="101"/>
                  </a:cubicBezTo>
                  <a:close/>
                  <a:moveTo>
                    <a:pt x="138" y="86"/>
                  </a:moveTo>
                  <a:cubicBezTo>
                    <a:pt x="138" y="83"/>
                    <a:pt x="137" y="81"/>
                    <a:pt x="137" y="78"/>
                  </a:cubicBezTo>
                  <a:cubicBezTo>
                    <a:pt x="137" y="77"/>
                    <a:pt x="138" y="76"/>
                    <a:pt x="139" y="76"/>
                  </a:cubicBezTo>
                  <a:cubicBezTo>
                    <a:pt x="141" y="75"/>
                    <a:pt x="142" y="76"/>
                    <a:pt x="142" y="78"/>
                  </a:cubicBezTo>
                  <a:cubicBezTo>
                    <a:pt x="142" y="80"/>
                    <a:pt x="142" y="83"/>
                    <a:pt x="143" y="86"/>
                  </a:cubicBezTo>
                  <a:cubicBezTo>
                    <a:pt x="143" y="87"/>
                    <a:pt x="142" y="88"/>
                    <a:pt x="140" y="88"/>
                  </a:cubicBezTo>
                  <a:cubicBezTo>
                    <a:pt x="140" y="88"/>
                    <a:pt x="140" y="88"/>
                    <a:pt x="140" y="88"/>
                  </a:cubicBezTo>
                  <a:cubicBezTo>
                    <a:pt x="139" y="88"/>
                    <a:pt x="138" y="87"/>
                    <a:pt x="138" y="86"/>
                  </a:cubicBezTo>
                  <a:close/>
                  <a:moveTo>
                    <a:pt x="136" y="71"/>
                  </a:moveTo>
                  <a:cubicBezTo>
                    <a:pt x="136" y="68"/>
                    <a:pt x="135" y="65"/>
                    <a:pt x="135" y="63"/>
                  </a:cubicBezTo>
                  <a:cubicBezTo>
                    <a:pt x="135" y="63"/>
                    <a:pt x="135" y="63"/>
                    <a:pt x="135" y="63"/>
                  </a:cubicBezTo>
                  <a:cubicBezTo>
                    <a:pt x="135" y="62"/>
                    <a:pt x="136" y="60"/>
                    <a:pt x="137" y="60"/>
                  </a:cubicBezTo>
                  <a:cubicBezTo>
                    <a:pt x="138" y="60"/>
                    <a:pt x="140" y="61"/>
                    <a:pt x="140" y="62"/>
                  </a:cubicBezTo>
                  <a:cubicBezTo>
                    <a:pt x="140" y="65"/>
                    <a:pt x="141" y="67"/>
                    <a:pt x="141" y="70"/>
                  </a:cubicBezTo>
                  <a:cubicBezTo>
                    <a:pt x="141" y="71"/>
                    <a:pt x="140" y="72"/>
                    <a:pt x="139" y="72"/>
                  </a:cubicBezTo>
                  <a:cubicBezTo>
                    <a:pt x="139" y="73"/>
                    <a:pt x="139" y="73"/>
                    <a:pt x="139" y="73"/>
                  </a:cubicBezTo>
                  <a:cubicBezTo>
                    <a:pt x="137" y="73"/>
                    <a:pt x="136" y="72"/>
                    <a:pt x="136" y="71"/>
                  </a:cubicBezTo>
                  <a:close/>
                  <a:moveTo>
                    <a:pt x="134" y="55"/>
                  </a:moveTo>
                  <a:cubicBezTo>
                    <a:pt x="133" y="53"/>
                    <a:pt x="133" y="50"/>
                    <a:pt x="132" y="48"/>
                  </a:cubicBezTo>
                  <a:cubicBezTo>
                    <a:pt x="132" y="48"/>
                    <a:pt x="132" y="48"/>
                    <a:pt x="132" y="48"/>
                  </a:cubicBezTo>
                  <a:cubicBezTo>
                    <a:pt x="132" y="46"/>
                    <a:pt x="133" y="45"/>
                    <a:pt x="134" y="45"/>
                  </a:cubicBezTo>
                  <a:cubicBezTo>
                    <a:pt x="135" y="45"/>
                    <a:pt x="137" y="45"/>
                    <a:pt x="137" y="47"/>
                  </a:cubicBezTo>
                  <a:cubicBezTo>
                    <a:pt x="137" y="49"/>
                    <a:pt x="138" y="52"/>
                    <a:pt x="138" y="54"/>
                  </a:cubicBezTo>
                  <a:cubicBezTo>
                    <a:pt x="139" y="56"/>
                    <a:pt x="138" y="57"/>
                    <a:pt x="136" y="57"/>
                  </a:cubicBezTo>
                  <a:cubicBezTo>
                    <a:pt x="136" y="57"/>
                    <a:pt x="136" y="57"/>
                    <a:pt x="136" y="57"/>
                  </a:cubicBezTo>
                  <a:cubicBezTo>
                    <a:pt x="135" y="57"/>
                    <a:pt x="134" y="56"/>
                    <a:pt x="134" y="55"/>
                  </a:cubicBezTo>
                  <a:close/>
                  <a:moveTo>
                    <a:pt x="131" y="40"/>
                  </a:moveTo>
                  <a:cubicBezTo>
                    <a:pt x="130" y="37"/>
                    <a:pt x="129" y="35"/>
                    <a:pt x="129" y="33"/>
                  </a:cubicBezTo>
                  <a:cubicBezTo>
                    <a:pt x="129" y="33"/>
                    <a:pt x="129" y="33"/>
                    <a:pt x="129" y="33"/>
                  </a:cubicBezTo>
                  <a:cubicBezTo>
                    <a:pt x="128" y="31"/>
                    <a:pt x="129" y="30"/>
                    <a:pt x="130" y="30"/>
                  </a:cubicBezTo>
                  <a:cubicBezTo>
                    <a:pt x="131" y="29"/>
                    <a:pt x="133" y="30"/>
                    <a:pt x="133" y="31"/>
                  </a:cubicBezTo>
                  <a:cubicBezTo>
                    <a:pt x="134" y="34"/>
                    <a:pt x="134" y="36"/>
                    <a:pt x="135" y="39"/>
                  </a:cubicBezTo>
                  <a:cubicBezTo>
                    <a:pt x="135" y="40"/>
                    <a:pt x="135" y="41"/>
                    <a:pt x="133" y="42"/>
                  </a:cubicBezTo>
                  <a:cubicBezTo>
                    <a:pt x="133" y="42"/>
                    <a:pt x="133" y="42"/>
                    <a:pt x="133" y="42"/>
                  </a:cubicBezTo>
                  <a:cubicBezTo>
                    <a:pt x="132" y="42"/>
                    <a:pt x="131" y="41"/>
                    <a:pt x="131" y="40"/>
                  </a:cubicBezTo>
                  <a:close/>
                  <a:moveTo>
                    <a:pt x="126" y="25"/>
                  </a:moveTo>
                  <a:cubicBezTo>
                    <a:pt x="126" y="22"/>
                    <a:pt x="125" y="20"/>
                    <a:pt x="124" y="18"/>
                  </a:cubicBezTo>
                  <a:cubicBezTo>
                    <a:pt x="124" y="16"/>
                    <a:pt x="124" y="15"/>
                    <a:pt x="126" y="15"/>
                  </a:cubicBezTo>
                  <a:cubicBezTo>
                    <a:pt x="127" y="14"/>
                    <a:pt x="128" y="15"/>
                    <a:pt x="129" y="16"/>
                  </a:cubicBezTo>
                  <a:cubicBezTo>
                    <a:pt x="129" y="19"/>
                    <a:pt x="130" y="21"/>
                    <a:pt x="131" y="24"/>
                  </a:cubicBezTo>
                  <a:cubicBezTo>
                    <a:pt x="131" y="25"/>
                    <a:pt x="131" y="26"/>
                    <a:pt x="129" y="27"/>
                  </a:cubicBezTo>
                  <a:cubicBezTo>
                    <a:pt x="129" y="27"/>
                    <a:pt x="129" y="27"/>
                    <a:pt x="129" y="27"/>
                  </a:cubicBezTo>
                  <a:cubicBezTo>
                    <a:pt x="128" y="27"/>
                    <a:pt x="127" y="26"/>
                    <a:pt x="126" y="25"/>
                  </a:cubicBezTo>
                  <a:close/>
                  <a:moveTo>
                    <a:pt x="122" y="10"/>
                  </a:moveTo>
                  <a:cubicBezTo>
                    <a:pt x="120" y="6"/>
                    <a:pt x="119" y="3"/>
                    <a:pt x="119" y="3"/>
                  </a:cubicBezTo>
                  <a:cubicBezTo>
                    <a:pt x="119" y="3"/>
                    <a:pt x="119" y="3"/>
                    <a:pt x="119" y="3"/>
                  </a:cubicBezTo>
                  <a:cubicBezTo>
                    <a:pt x="118" y="2"/>
                    <a:pt x="119" y="1"/>
                    <a:pt x="120" y="0"/>
                  </a:cubicBezTo>
                  <a:cubicBezTo>
                    <a:pt x="121" y="0"/>
                    <a:pt x="123" y="0"/>
                    <a:pt x="123" y="1"/>
                  </a:cubicBezTo>
                  <a:cubicBezTo>
                    <a:pt x="123" y="1"/>
                    <a:pt x="124" y="4"/>
                    <a:pt x="126" y="9"/>
                  </a:cubicBezTo>
                  <a:cubicBezTo>
                    <a:pt x="126" y="10"/>
                    <a:pt x="126" y="11"/>
                    <a:pt x="125" y="12"/>
                  </a:cubicBezTo>
                  <a:cubicBezTo>
                    <a:pt x="124" y="12"/>
                    <a:pt x="124" y="12"/>
                    <a:pt x="124" y="12"/>
                  </a:cubicBezTo>
                  <a:cubicBezTo>
                    <a:pt x="123" y="12"/>
                    <a:pt x="122" y="11"/>
                    <a:pt x="122" y="1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57">
              <a:extLst>
                <a:ext uri="{FF2B5EF4-FFF2-40B4-BE49-F238E27FC236}">
                  <a16:creationId xmlns="" xmlns:a16="http://schemas.microsoft.com/office/drawing/2014/main" id="{538782FC-7048-414B-AC97-CF676BA2BB65}"/>
                </a:ext>
              </a:extLst>
            </p:cNvPr>
            <p:cNvSpPr>
              <a:spLocks noEditPoints="1"/>
            </p:cNvSpPr>
            <p:nvPr/>
          </p:nvSpPr>
          <p:spPr bwMode="auto">
            <a:xfrm>
              <a:off x="4743449" y="1778001"/>
              <a:ext cx="247650" cy="909638"/>
            </a:xfrm>
            <a:custGeom>
              <a:avLst/>
              <a:gdLst>
                <a:gd name="T0" fmla="*/ 3 w 91"/>
                <a:gd name="T1" fmla="*/ 336 h 336"/>
                <a:gd name="T2" fmla="*/ 0 w 91"/>
                <a:gd name="T3" fmla="*/ 334 h 336"/>
                <a:gd name="T4" fmla="*/ 5 w 91"/>
                <a:gd name="T5" fmla="*/ 335 h 336"/>
                <a:gd name="T6" fmla="*/ 5 w 91"/>
                <a:gd name="T7" fmla="*/ 333 h 336"/>
                <a:gd name="T8" fmla="*/ 2 w 91"/>
                <a:gd name="T9" fmla="*/ 317 h 336"/>
                <a:gd name="T10" fmla="*/ 6 w 91"/>
                <a:gd name="T11" fmla="*/ 326 h 336"/>
                <a:gd name="T12" fmla="*/ 4 w 91"/>
                <a:gd name="T13" fmla="*/ 310 h 336"/>
                <a:gd name="T14" fmla="*/ 7 w 91"/>
                <a:gd name="T15" fmla="*/ 300 h 336"/>
                <a:gd name="T16" fmla="*/ 6 w 91"/>
                <a:gd name="T17" fmla="*/ 312 h 336"/>
                <a:gd name="T18" fmla="*/ 8 w 91"/>
                <a:gd name="T19" fmla="*/ 287 h 336"/>
                <a:gd name="T20" fmla="*/ 12 w 91"/>
                <a:gd name="T21" fmla="*/ 288 h 336"/>
                <a:gd name="T22" fmla="*/ 8 w 91"/>
                <a:gd name="T23" fmla="*/ 297 h 336"/>
                <a:gd name="T24" fmla="*/ 11 w 91"/>
                <a:gd name="T25" fmla="*/ 271 h 336"/>
                <a:gd name="T26" fmla="*/ 14 w 91"/>
                <a:gd name="T27" fmla="*/ 280 h 336"/>
                <a:gd name="T28" fmla="*/ 14 w 91"/>
                <a:gd name="T29" fmla="*/ 267 h 336"/>
                <a:gd name="T30" fmla="*/ 17 w 91"/>
                <a:gd name="T31" fmla="*/ 254 h 336"/>
                <a:gd name="T32" fmla="*/ 15 w 91"/>
                <a:gd name="T33" fmla="*/ 267 h 336"/>
                <a:gd name="T34" fmla="*/ 15 w 91"/>
                <a:gd name="T35" fmla="*/ 248 h 336"/>
                <a:gd name="T36" fmla="*/ 21 w 91"/>
                <a:gd name="T37" fmla="*/ 241 h 336"/>
                <a:gd name="T38" fmla="*/ 19 w 91"/>
                <a:gd name="T39" fmla="*/ 236 h 336"/>
                <a:gd name="T40" fmla="*/ 19 w 91"/>
                <a:gd name="T41" fmla="*/ 225 h 336"/>
                <a:gd name="T42" fmla="*/ 23 w 91"/>
                <a:gd name="T43" fmla="*/ 227 h 336"/>
                <a:gd name="T44" fmla="*/ 19 w 91"/>
                <a:gd name="T45" fmla="*/ 236 h 336"/>
                <a:gd name="T46" fmla="*/ 21 w 91"/>
                <a:gd name="T47" fmla="*/ 210 h 336"/>
                <a:gd name="T48" fmla="*/ 24 w 91"/>
                <a:gd name="T49" fmla="*/ 218 h 336"/>
                <a:gd name="T50" fmla="*/ 23 w 91"/>
                <a:gd name="T51" fmla="*/ 202 h 336"/>
                <a:gd name="T52" fmla="*/ 27 w 91"/>
                <a:gd name="T53" fmla="*/ 193 h 336"/>
                <a:gd name="T54" fmla="*/ 25 w 91"/>
                <a:gd name="T55" fmla="*/ 205 h 336"/>
                <a:gd name="T56" fmla="*/ 28 w 91"/>
                <a:gd name="T57" fmla="*/ 179 h 336"/>
                <a:gd name="T58" fmla="*/ 30 w 91"/>
                <a:gd name="T59" fmla="*/ 188 h 336"/>
                <a:gd name="T60" fmla="*/ 30 w 91"/>
                <a:gd name="T61" fmla="*/ 172 h 336"/>
                <a:gd name="T62" fmla="*/ 36 w 91"/>
                <a:gd name="T63" fmla="*/ 165 h 336"/>
                <a:gd name="T64" fmla="*/ 31 w 91"/>
                <a:gd name="T65" fmla="*/ 174 h 336"/>
                <a:gd name="T66" fmla="*/ 35 w 91"/>
                <a:gd name="T67" fmla="*/ 149 h 336"/>
                <a:gd name="T68" fmla="*/ 38 w 91"/>
                <a:gd name="T69" fmla="*/ 158 h 336"/>
                <a:gd name="T70" fmla="*/ 39 w 91"/>
                <a:gd name="T71" fmla="*/ 144 h 336"/>
                <a:gd name="T72" fmla="*/ 39 w 91"/>
                <a:gd name="T73" fmla="*/ 134 h 336"/>
                <a:gd name="T74" fmla="*/ 42 w 91"/>
                <a:gd name="T75" fmla="*/ 143 h 336"/>
                <a:gd name="T76" fmla="*/ 43 w 91"/>
                <a:gd name="T77" fmla="*/ 129 h 336"/>
                <a:gd name="T78" fmla="*/ 46 w 91"/>
                <a:gd name="T79" fmla="*/ 117 h 336"/>
                <a:gd name="T80" fmla="*/ 44 w 91"/>
                <a:gd name="T81" fmla="*/ 129 h 336"/>
                <a:gd name="T82" fmla="*/ 46 w 91"/>
                <a:gd name="T83" fmla="*/ 111 h 336"/>
                <a:gd name="T84" fmla="*/ 52 w 91"/>
                <a:gd name="T85" fmla="*/ 105 h 336"/>
                <a:gd name="T86" fmla="*/ 47 w 91"/>
                <a:gd name="T87" fmla="*/ 114 h 336"/>
                <a:gd name="T88" fmla="*/ 52 w 91"/>
                <a:gd name="T89" fmla="*/ 89 h 336"/>
                <a:gd name="T90" fmla="*/ 54 w 91"/>
                <a:gd name="T91" fmla="*/ 97 h 336"/>
                <a:gd name="T92" fmla="*/ 55 w 91"/>
                <a:gd name="T93" fmla="*/ 84 h 336"/>
                <a:gd name="T94" fmla="*/ 56 w 91"/>
                <a:gd name="T95" fmla="*/ 74 h 336"/>
                <a:gd name="T96" fmla="*/ 58 w 91"/>
                <a:gd name="T97" fmla="*/ 82 h 336"/>
                <a:gd name="T98" fmla="*/ 60 w 91"/>
                <a:gd name="T99" fmla="*/ 69 h 336"/>
                <a:gd name="T100" fmla="*/ 64 w 91"/>
                <a:gd name="T101" fmla="*/ 57 h 336"/>
                <a:gd name="T102" fmla="*/ 60 w 91"/>
                <a:gd name="T103" fmla="*/ 69 h 336"/>
                <a:gd name="T104" fmla="*/ 66 w 91"/>
                <a:gd name="T105" fmla="*/ 44 h 336"/>
                <a:gd name="T106" fmla="*/ 68 w 91"/>
                <a:gd name="T107" fmla="*/ 53 h 336"/>
                <a:gd name="T108" fmla="*/ 69 w 91"/>
                <a:gd name="T109" fmla="*/ 37 h 336"/>
                <a:gd name="T110" fmla="*/ 75 w 91"/>
                <a:gd name="T111" fmla="*/ 28 h 336"/>
                <a:gd name="T112" fmla="*/ 71 w 91"/>
                <a:gd name="T113" fmla="*/ 40 h 336"/>
                <a:gd name="T114" fmla="*/ 75 w 91"/>
                <a:gd name="T115" fmla="*/ 22 h 336"/>
                <a:gd name="T116" fmla="*/ 83 w 91"/>
                <a:gd name="T117" fmla="*/ 17 h 336"/>
                <a:gd name="T118" fmla="*/ 76 w 91"/>
                <a:gd name="T119" fmla="*/ 25 h 336"/>
                <a:gd name="T120" fmla="*/ 87 w 91"/>
                <a:gd name="T121" fmla="*/ 1 h 336"/>
                <a:gd name="T122" fmla="*/ 90 w 91"/>
                <a:gd name="T123" fmla="*/ 4 h 336"/>
                <a:gd name="T124" fmla="*/ 83 w 91"/>
                <a:gd name="T125" fmla="*/ 1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336">
                  <a:moveTo>
                    <a:pt x="3" y="336"/>
                  </a:moveTo>
                  <a:cubicBezTo>
                    <a:pt x="3" y="336"/>
                    <a:pt x="3" y="336"/>
                    <a:pt x="3" y="336"/>
                  </a:cubicBezTo>
                  <a:cubicBezTo>
                    <a:pt x="3" y="336"/>
                    <a:pt x="3" y="336"/>
                    <a:pt x="3" y="336"/>
                  </a:cubicBezTo>
                  <a:cubicBezTo>
                    <a:pt x="2" y="336"/>
                    <a:pt x="2" y="336"/>
                    <a:pt x="2" y="336"/>
                  </a:cubicBezTo>
                  <a:cubicBezTo>
                    <a:pt x="1" y="336"/>
                    <a:pt x="1" y="334"/>
                    <a:pt x="0" y="334"/>
                  </a:cubicBezTo>
                  <a:cubicBezTo>
                    <a:pt x="0" y="334"/>
                    <a:pt x="0" y="334"/>
                    <a:pt x="0" y="334"/>
                  </a:cubicBezTo>
                  <a:cubicBezTo>
                    <a:pt x="0" y="332"/>
                    <a:pt x="1" y="331"/>
                    <a:pt x="2" y="331"/>
                  </a:cubicBezTo>
                  <a:cubicBezTo>
                    <a:pt x="3" y="331"/>
                    <a:pt x="4" y="331"/>
                    <a:pt x="5" y="332"/>
                  </a:cubicBezTo>
                  <a:cubicBezTo>
                    <a:pt x="6" y="333"/>
                    <a:pt x="6" y="334"/>
                    <a:pt x="5" y="335"/>
                  </a:cubicBezTo>
                  <a:cubicBezTo>
                    <a:pt x="5" y="336"/>
                    <a:pt x="4" y="336"/>
                    <a:pt x="3" y="336"/>
                  </a:cubicBezTo>
                  <a:close/>
                  <a:moveTo>
                    <a:pt x="5" y="333"/>
                  </a:moveTo>
                  <a:cubicBezTo>
                    <a:pt x="5" y="333"/>
                    <a:pt x="5" y="333"/>
                    <a:pt x="5" y="333"/>
                  </a:cubicBezTo>
                  <a:moveTo>
                    <a:pt x="3" y="328"/>
                  </a:moveTo>
                  <a:cubicBezTo>
                    <a:pt x="2" y="328"/>
                    <a:pt x="1" y="326"/>
                    <a:pt x="1" y="325"/>
                  </a:cubicBezTo>
                  <a:cubicBezTo>
                    <a:pt x="2" y="323"/>
                    <a:pt x="2" y="320"/>
                    <a:pt x="2" y="317"/>
                  </a:cubicBezTo>
                  <a:cubicBezTo>
                    <a:pt x="3" y="316"/>
                    <a:pt x="4" y="315"/>
                    <a:pt x="5" y="316"/>
                  </a:cubicBezTo>
                  <a:cubicBezTo>
                    <a:pt x="6" y="316"/>
                    <a:pt x="7" y="317"/>
                    <a:pt x="7" y="318"/>
                  </a:cubicBezTo>
                  <a:cubicBezTo>
                    <a:pt x="7" y="321"/>
                    <a:pt x="6" y="323"/>
                    <a:pt x="6" y="326"/>
                  </a:cubicBezTo>
                  <a:cubicBezTo>
                    <a:pt x="6" y="327"/>
                    <a:pt x="5" y="328"/>
                    <a:pt x="3" y="328"/>
                  </a:cubicBezTo>
                  <a:close/>
                  <a:moveTo>
                    <a:pt x="6" y="312"/>
                  </a:moveTo>
                  <a:cubicBezTo>
                    <a:pt x="4" y="312"/>
                    <a:pt x="3" y="311"/>
                    <a:pt x="4" y="310"/>
                  </a:cubicBezTo>
                  <a:cubicBezTo>
                    <a:pt x="4" y="307"/>
                    <a:pt x="4" y="305"/>
                    <a:pt x="5" y="302"/>
                  </a:cubicBezTo>
                  <a:cubicBezTo>
                    <a:pt x="5" y="302"/>
                    <a:pt x="5" y="302"/>
                    <a:pt x="5" y="302"/>
                  </a:cubicBezTo>
                  <a:cubicBezTo>
                    <a:pt x="5" y="301"/>
                    <a:pt x="6" y="300"/>
                    <a:pt x="7" y="300"/>
                  </a:cubicBezTo>
                  <a:cubicBezTo>
                    <a:pt x="9" y="300"/>
                    <a:pt x="10" y="302"/>
                    <a:pt x="9" y="303"/>
                  </a:cubicBezTo>
                  <a:cubicBezTo>
                    <a:pt x="9" y="305"/>
                    <a:pt x="9" y="308"/>
                    <a:pt x="8" y="310"/>
                  </a:cubicBezTo>
                  <a:cubicBezTo>
                    <a:pt x="8" y="312"/>
                    <a:pt x="7" y="312"/>
                    <a:pt x="6" y="312"/>
                  </a:cubicBezTo>
                  <a:close/>
                  <a:moveTo>
                    <a:pt x="8" y="297"/>
                  </a:moveTo>
                  <a:cubicBezTo>
                    <a:pt x="7" y="297"/>
                    <a:pt x="6" y="296"/>
                    <a:pt x="6" y="294"/>
                  </a:cubicBezTo>
                  <a:cubicBezTo>
                    <a:pt x="7" y="292"/>
                    <a:pt x="7" y="290"/>
                    <a:pt x="8" y="287"/>
                  </a:cubicBezTo>
                  <a:cubicBezTo>
                    <a:pt x="8" y="287"/>
                    <a:pt x="8" y="287"/>
                    <a:pt x="8" y="287"/>
                  </a:cubicBezTo>
                  <a:cubicBezTo>
                    <a:pt x="8" y="285"/>
                    <a:pt x="9" y="285"/>
                    <a:pt x="11" y="285"/>
                  </a:cubicBezTo>
                  <a:cubicBezTo>
                    <a:pt x="12" y="285"/>
                    <a:pt x="13" y="286"/>
                    <a:pt x="12" y="288"/>
                  </a:cubicBezTo>
                  <a:cubicBezTo>
                    <a:pt x="12" y="288"/>
                    <a:pt x="12" y="288"/>
                    <a:pt x="12" y="288"/>
                  </a:cubicBezTo>
                  <a:cubicBezTo>
                    <a:pt x="12" y="291"/>
                    <a:pt x="11" y="293"/>
                    <a:pt x="11" y="295"/>
                  </a:cubicBezTo>
                  <a:cubicBezTo>
                    <a:pt x="11" y="296"/>
                    <a:pt x="10" y="297"/>
                    <a:pt x="8" y="297"/>
                  </a:cubicBezTo>
                  <a:close/>
                  <a:moveTo>
                    <a:pt x="11" y="282"/>
                  </a:moveTo>
                  <a:cubicBezTo>
                    <a:pt x="10" y="282"/>
                    <a:pt x="9" y="280"/>
                    <a:pt x="10" y="279"/>
                  </a:cubicBezTo>
                  <a:cubicBezTo>
                    <a:pt x="10" y="276"/>
                    <a:pt x="11" y="274"/>
                    <a:pt x="11" y="271"/>
                  </a:cubicBezTo>
                  <a:cubicBezTo>
                    <a:pt x="11" y="270"/>
                    <a:pt x="13" y="269"/>
                    <a:pt x="14" y="270"/>
                  </a:cubicBezTo>
                  <a:cubicBezTo>
                    <a:pt x="15" y="270"/>
                    <a:pt x="16" y="271"/>
                    <a:pt x="16" y="272"/>
                  </a:cubicBezTo>
                  <a:cubicBezTo>
                    <a:pt x="15" y="275"/>
                    <a:pt x="15" y="277"/>
                    <a:pt x="14" y="280"/>
                  </a:cubicBezTo>
                  <a:cubicBezTo>
                    <a:pt x="14" y="281"/>
                    <a:pt x="13" y="282"/>
                    <a:pt x="12" y="282"/>
                  </a:cubicBezTo>
                  <a:lnTo>
                    <a:pt x="11" y="282"/>
                  </a:lnTo>
                  <a:close/>
                  <a:moveTo>
                    <a:pt x="14" y="267"/>
                  </a:moveTo>
                  <a:cubicBezTo>
                    <a:pt x="13" y="266"/>
                    <a:pt x="12" y="265"/>
                    <a:pt x="13" y="264"/>
                  </a:cubicBezTo>
                  <a:cubicBezTo>
                    <a:pt x="13" y="261"/>
                    <a:pt x="13" y="259"/>
                    <a:pt x="14" y="256"/>
                  </a:cubicBezTo>
                  <a:cubicBezTo>
                    <a:pt x="14" y="255"/>
                    <a:pt x="15" y="254"/>
                    <a:pt x="17" y="254"/>
                  </a:cubicBezTo>
                  <a:cubicBezTo>
                    <a:pt x="18" y="254"/>
                    <a:pt x="19" y="256"/>
                    <a:pt x="18" y="257"/>
                  </a:cubicBezTo>
                  <a:cubicBezTo>
                    <a:pt x="18" y="259"/>
                    <a:pt x="18" y="262"/>
                    <a:pt x="17" y="265"/>
                  </a:cubicBezTo>
                  <a:cubicBezTo>
                    <a:pt x="17" y="266"/>
                    <a:pt x="16" y="267"/>
                    <a:pt x="15" y="267"/>
                  </a:cubicBezTo>
                  <a:lnTo>
                    <a:pt x="14" y="267"/>
                  </a:lnTo>
                  <a:close/>
                  <a:moveTo>
                    <a:pt x="17" y="251"/>
                  </a:moveTo>
                  <a:cubicBezTo>
                    <a:pt x="16" y="251"/>
                    <a:pt x="15" y="250"/>
                    <a:pt x="15" y="248"/>
                  </a:cubicBezTo>
                  <a:cubicBezTo>
                    <a:pt x="15" y="246"/>
                    <a:pt x="16" y="243"/>
                    <a:pt x="16" y="241"/>
                  </a:cubicBezTo>
                  <a:cubicBezTo>
                    <a:pt x="16" y="239"/>
                    <a:pt x="18" y="239"/>
                    <a:pt x="19" y="239"/>
                  </a:cubicBezTo>
                  <a:cubicBezTo>
                    <a:pt x="20" y="239"/>
                    <a:pt x="21" y="240"/>
                    <a:pt x="21" y="241"/>
                  </a:cubicBezTo>
                  <a:cubicBezTo>
                    <a:pt x="20" y="244"/>
                    <a:pt x="20" y="247"/>
                    <a:pt x="20" y="249"/>
                  </a:cubicBezTo>
                  <a:cubicBezTo>
                    <a:pt x="20" y="250"/>
                    <a:pt x="18" y="251"/>
                    <a:pt x="17" y="251"/>
                  </a:cubicBezTo>
                  <a:close/>
                  <a:moveTo>
                    <a:pt x="19" y="236"/>
                  </a:moveTo>
                  <a:cubicBezTo>
                    <a:pt x="18" y="236"/>
                    <a:pt x="17" y="234"/>
                    <a:pt x="17" y="233"/>
                  </a:cubicBezTo>
                  <a:cubicBezTo>
                    <a:pt x="18" y="231"/>
                    <a:pt x="18" y="229"/>
                    <a:pt x="18" y="227"/>
                  </a:cubicBezTo>
                  <a:cubicBezTo>
                    <a:pt x="18" y="226"/>
                    <a:pt x="18" y="226"/>
                    <a:pt x="19" y="225"/>
                  </a:cubicBezTo>
                  <a:cubicBezTo>
                    <a:pt x="19" y="224"/>
                    <a:pt x="20" y="223"/>
                    <a:pt x="21" y="223"/>
                  </a:cubicBezTo>
                  <a:cubicBezTo>
                    <a:pt x="22" y="224"/>
                    <a:pt x="23" y="225"/>
                    <a:pt x="23" y="226"/>
                  </a:cubicBezTo>
                  <a:cubicBezTo>
                    <a:pt x="23" y="226"/>
                    <a:pt x="23" y="227"/>
                    <a:pt x="23" y="227"/>
                  </a:cubicBezTo>
                  <a:cubicBezTo>
                    <a:pt x="23" y="229"/>
                    <a:pt x="22" y="232"/>
                    <a:pt x="22" y="234"/>
                  </a:cubicBezTo>
                  <a:cubicBezTo>
                    <a:pt x="22" y="235"/>
                    <a:pt x="21" y="236"/>
                    <a:pt x="20" y="236"/>
                  </a:cubicBezTo>
                  <a:lnTo>
                    <a:pt x="19" y="236"/>
                  </a:lnTo>
                  <a:close/>
                  <a:moveTo>
                    <a:pt x="22" y="220"/>
                  </a:moveTo>
                  <a:cubicBezTo>
                    <a:pt x="20" y="220"/>
                    <a:pt x="20" y="219"/>
                    <a:pt x="20" y="218"/>
                  </a:cubicBezTo>
                  <a:cubicBezTo>
                    <a:pt x="20" y="215"/>
                    <a:pt x="21" y="212"/>
                    <a:pt x="21" y="210"/>
                  </a:cubicBezTo>
                  <a:cubicBezTo>
                    <a:pt x="21" y="209"/>
                    <a:pt x="23" y="208"/>
                    <a:pt x="24" y="208"/>
                  </a:cubicBezTo>
                  <a:cubicBezTo>
                    <a:pt x="25" y="208"/>
                    <a:pt x="26" y="209"/>
                    <a:pt x="26" y="211"/>
                  </a:cubicBezTo>
                  <a:cubicBezTo>
                    <a:pt x="25" y="213"/>
                    <a:pt x="25" y="216"/>
                    <a:pt x="24" y="218"/>
                  </a:cubicBezTo>
                  <a:cubicBezTo>
                    <a:pt x="24" y="220"/>
                    <a:pt x="23" y="220"/>
                    <a:pt x="22" y="220"/>
                  </a:cubicBezTo>
                  <a:close/>
                  <a:moveTo>
                    <a:pt x="25" y="205"/>
                  </a:moveTo>
                  <a:cubicBezTo>
                    <a:pt x="23" y="205"/>
                    <a:pt x="22" y="203"/>
                    <a:pt x="23" y="202"/>
                  </a:cubicBezTo>
                  <a:cubicBezTo>
                    <a:pt x="23" y="200"/>
                    <a:pt x="24" y="197"/>
                    <a:pt x="24" y="194"/>
                  </a:cubicBezTo>
                  <a:cubicBezTo>
                    <a:pt x="24" y="194"/>
                    <a:pt x="24" y="194"/>
                    <a:pt x="24" y="194"/>
                  </a:cubicBezTo>
                  <a:cubicBezTo>
                    <a:pt x="25" y="193"/>
                    <a:pt x="26" y="192"/>
                    <a:pt x="27" y="193"/>
                  </a:cubicBezTo>
                  <a:cubicBezTo>
                    <a:pt x="28" y="193"/>
                    <a:pt x="29" y="194"/>
                    <a:pt x="29" y="195"/>
                  </a:cubicBezTo>
                  <a:cubicBezTo>
                    <a:pt x="28" y="198"/>
                    <a:pt x="28" y="201"/>
                    <a:pt x="27" y="203"/>
                  </a:cubicBezTo>
                  <a:cubicBezTo>
                    <a:pt x="27" y="204"/>
                    <a:pt x="26" y="205"/>
                    <a:pt x="25" y="205"/>
                  </a:cubicBezTo>
                  <a:close/>
                  <a:moveTo>
                    <a:pt x="28" y="190"/>
                  </a:moveTo>
                  <a:cubicBezTo>
                    <a:pt x="26" y="189"/>
                    <a:pt x="26" y="188"/>
                    <a:pt x="26" y="187"/>
                  </a:cubicBezTo>
                  <a:cubicBezTo>
                    <a:pt x="27" y="184"/>
                    <a:pt x="27" y="182"/>
                    <a:pt x="28" y="179"/>
                  </a:cubicBezTo>
                  <a:cubicBezTo>
                    <a:pt x="28" y="178"/>
                    <a:pt x="29" y="177"/>
                    <a:pt x="31" y="177"/>
                  </a:cubicBezTo>
                  <a:cubicBezTo>
                    <a:pt x="32" y="178"/>
                    <a:pt x="33" y="179"/>
                    <a:pt x="32" y="180"/>
                  </a:cubicBezTo>
                  <a:cubicBezTo>
                    <a:pt x="32" y="183"/>
                    <a:pt x="31" y="185"/>
                    <a:pt x="30" y="188"/>
                  </a:cubicBezTo>
                  <a:cubicBezTo>
                    <a:pt x="30" y="189"/>
                    <a:pt x="29" y="190"/>
                    <a:pt x="28" y="190"/>
                  </a:cubicBezTo>
                  <a:close/>
                  <a:moveTo>
                    <a:pt x="31" y="174"/>
                  </a:moveTo>
                  <a:cubicBezTo>
                    <a:pt x="30" y="174"/>
                    <a:pt x="29" y="173"/>
                    <a:pt x="30" y="172"/>
                  </a:cubicBezTo>
                  <a:cubicBezTo>
                    <a:pt x="30" y="169"/>
                    <a:pt x="31" y="167"/>
                    <a:pt x="31" y="164"/>
                  </a:cubicBezTo>
                  <a:cubicBezTo>
                    <a:pt x="32" y="163"/>
                    <a:pt x="33" y="162"/>
                    <a:pt x="34" y="162"/>
                  </a:cubicBezTo>
                  <a:cubicBezTo>
                    <a:pt x="36" y="163"/>
                    <a:pt x="36" y="164"/>
                    <a:pt x="36" y="165"/>
                  </a:cubicBezTo>
                  <a:cubicBezTo>
                    <a:pt x="35" y="168"/>
                    <a:pt x="35" y="170"/>
                    <a:pt x="34" y="173"/>
                  </a:cubicBezTo>
                  <a:cubicBezTo>
                    <a:pt x="34" y="174"/>
                    <a:pt x="33" y="175"/>
                    <a:pt x="32" y="175"/>
                  </a:cubicBezTo>
                  <a:lnTo>
                    <a:pt x="31" y="174"/>
                  </a:lnTo>
                  <a:close/>
                  <a:moveTo>
                    <a:pt x="35" y="159"/>
                  </a:moveTo>
                  <a:cubicBezTo>
                    <a:pt x="34" y="159"/>
                    <a:pt x="33" y="158"/>
                    <a:pt x="33" y="156"/>
                  </a:cubicBezTo>
                  <a:cubicBezTo>
                    <a:pt x="34" y="154"/>
                    <a:pt x="35" y="151"/>
                    <a:pt x="35" y="149"/>
                  </a:cubicBezTo>
                  <a:cubicBezTo>
                    <a:pt x="36" y="148"/>
                    <a:pt x="37" y="147"/>
                    <a:pt x="38" y="147"/>
                  </a:cubicBezTo>
                  <a:cubicBezTo>
                    <a:pt x="40" y="148"/>
                    <a:pt x="40" y="149"/>
                    <a:pt x="40" y="150"/>
                  </a:cubicBezTo>
                  <a:cubicBezTo>
                    <a:pt x="39" y="153"/>
                    <a:pt x="39" y="155"/>
                    <a:pt x="38" y="158"/>
                  </a:cubicBezTo>
                  <a:cubicBezTo>
                    <a:pt x="38" y="159"/>
                    <a:pt x="37" y="159"/>
                    <a:pt x="36" y="159"/>
                  </a:cubicBezTo>
                  <a:lnTo>
                    <a:pt x="35" y="159"/>
                  </a:lnTo>
                  <a:close/>
                  <a:moveTo>
                    <a:pt x="39" y="144"/>
                  </a:moveTo>
                  <a:cubicBezTo>
                    <a:pt x="38" y="144"/>
                    <a:pt x="37" y="143"/>
                    <a:pt x="37" y="141"/>
                  </a:cubicBezTo>
                  <a:cubicBezTo>
                    <a:pt x="38" y="139"/>
                    <a:pt x="39" y="136"/>
                    <a:pt x="39" y="134"/>
                  </a:cubicBezTo>
                  <a:cubicBezTo>
                    <a:pt x="39" y="134"/>
                    <a:pt x="39" y="134"/>
                    <a:pt x="39" y="134"/>
                  </a:cubicBezTo>
                  <a:cubicBezTo>
                    <a:pt x="40" y="133"/>
                    <a:pt x="41" y="132"/>
                    <a:pt x="42" y="132"/>
                  </a:cubicBezTo>
                  <a:cubicBezTo>
                    <a:pt x="44" y="133"/>
                    <a:pt x="44" y="134"/>
                    <a:pt x="44" y="135"/>
                  </a:cubicBezTo>
                  <a:cubicBezTo>
                    <a:pt x="43" y="138"/>
                    <a:pt x="43" y="140"/>
                    <a:pt x="42" y="143"/>
                  </a:cubicBezTo>
                  <a:cubicBezTo>
                    <a:pt x="42" y="144"/>
                    <a:pt x="41" y="144"/>
                    <a:pt x="40" y="144"/>
                  </a:cubicBezTo>
                  <a:lnTo>
                    <a:pt x="39" y="144"/>
                  </a:lnTo>
                  <a:close/>
                  <a:moveTo>
                    <a:pt x="43" y="129"/>
                  </a:moveTo>
                  <a:cubicBezTo>
                    <a:pt x="42" y="129"/>
                    <a:pt x="41" y="128"/>
                    <a:pt x="42" y="126"/>
                  </a:cubicBezTo>
                  <a:cubicBezTo>
                    <a:pt x="42" y="124"/>
                    <a:pt x="43" y="121"/>
                    <a:pt x="44" y="119"/>
                  </a:cubicBezTo>
                  <a:cubicBezTo>
                    <a:pt x="44" y="118"/>
                    <a:pt x="45" y="117"/>
                    <a:pt x="46" y="117"/>
                  </a:cubicBezTo>
                  <a:cubicBezTo>
                    <a:pt x="48" y="117"/>
                    <a:pt x="48" y="119"/>
                    <a:pt x="48" y="120"/>
                  </a:cubicBezTo>
                  <a:cubicBezTo>
                    <a:pt x="47" y="123"/>
                    <a:pt x="47" y="125"/>
                    <a:pt x="46" y="128"/>
                  </a:cubicBezTo>
                  <a:cubicBezTo>
                    <a:pt x="46" y="129"/>
                    <a:pt x="45" y="129"/>
                    <a:pt x="44" y="129"/>
                  </a:cubicBezTo>
                  <a:lnTo>
                    <a:pt x="43" y="129"/>
                  </a:lnTo>
                  <a:close/>
                  <a:moveTo>
                    <a:pt x="47" y="114"/>
                  </a:moveTo>
                  <a:cubicBezTo>
                    <a:pt x="46" y="114"/>
                    <a:pt x="45" y="112"/>
                    <a:pt x="46" y="111"/>
                  </a:cubicBezTo>
                  <a:cubicBezTo>
                    <a:pt x="46" y="109"/>
                    <a:pt x="47" y="106"/>
                    <a:pt x="48" y="104"/>
                  </a:cubicBezTo>
                  <a:cubicBezTo>
                    <a:pt x="48" y="102"/>
                    <a:pt x="49" y="102"/>
                    <a:pt x="50" y="102"/>
                  </a:cubicBezTo>
                  <a:cubicBezTo>
                    <a:pt x="52" y="102"/>
                    <a:pt x="52" y="104"/>
                    <a:pt x="52" y="105"/>
                  </a:cubicBezTo>
                  <a:cubicBezTo>
                    <a:pt x="51" y="107"/>
                    <a:pt x="51" y="110"/>
                    <a:pt x="50" y="112"/>
                  </a:cubicBezTo>
                  <a:cubicBezTo>
                    <a:pt x="50" y="114"/>
                    <a:pt x="49" y="114"/>
                    <a:pt x="48" y="114"/>
                  </a:cubicBezTo>
                  <a:lnTo>
                    <a:pt x="47" y="114"/>
                  </a:lnTo>
                  <a:close/>
                  <a:moveTo>
                    <a:pt x="51" y="99"/>
                  </a:moveTo>
                  <a:cubicBezTo>
                    <a:pt x="50" y="99"/>
                    <a:pt x="49" y="97"/>
                    <a:pt x="50" y="96"/>
                  </a:cubicBezTo>
                  <a:cubicBezTo>
                    <a:pt x="50" y="94"/>
                    <a:pt x="51" y="91"/>
                    <a:pt x="52" y="89"/>
                  </a:cubicBezTo>
                  <a:cubicBezTo>
                    <a:pt x="52" y="87"/>
                    <a:pt x="53" y="87"/>
                    <a:pt x="54" y="87"/>
                  </a:cubicBezTo>
                  <a:cubicBezTo>
                    <a:pt x="56" y="87"/>
                    <a:pt x="56" y="89"/>
                    <a:pt x="56" y="90"/>
                  </a:cubicBezTo>
                  <a:cubicBezTo>
                    <a:pt x="55" y="92"/>
                    <a:pt x="55" y="95"/>
                    <a:pt x="54" y="97"/>
                  </a:cubicBezTo>
                  <a:cubicBezTo>
                    <a:pt x="54" y="98"/>
                    <a:pt x="53" y="99"/>
                    <a:pt x="52" y="99"/>
                  </a:cubicBezTo>
                  <a:lnTo>
                    <a:pt x="51" y="99"/>
                  </a:lnTo>
                  <a:close/>
                  <a:moveTo>
                    <a:pt x="55" y="84"/>
                  </a:moveTo>
                  <a:cubicBezTo>
                    <a:pt x="54" y="84"/>
                    <a:pt x="53" y="82"/>
                    <a:pt x="54" y="81"/>
                  </a:cubicBezTo>
                  <a:cubicBezTo>
                    <a:pt x="54" y="79"/>
                    <a:pt x="55" y="76"/>
                    <a:pt x="56" y="74"/>
                  </a:cubicBezTo>
                  <a:cubicBezTo>
                    <a:pt x="56" y="74"/>
                    <a:pt x="56" y="74"/>
                    <a:pt x="56" y="74"/>
                  </a:cubicBezTo>
                  <a:cubicBezTo>
                    <a:pt x="56" y="72"/>
                    <a:pt x="58" y="72"/>
                    <a:pt x="59" y="72"/>
                  </a:cubicBezTo>
                  <a:cubicBezTo>
                    <a:pt x="60" y="72"/>
                    <a:pt x="61" y="74"/>
                    <a:pt x="60" y="75"/>
                  </a:cubicBezTo>
                  <a:cubicBezTo>
                    <a:pt x="60" y="77"/>
                    <a:pt x="59" y="80"/>
                    <a:pt x="58" y="82"/>
                  </a:cubicBezTo>
                  <a:cubicBezTo>
                    <a:pt x="58" y="83"/>
                    <a:pt x="57" y="84"/>
                    <a:pt x="56" y="84"/>
                  </a:cubicBezTo>
                  <a:lnTo>
                    <a:pt x="55" y="84"/>
                  </a:lnTo>
                  <a:close/>
                  <a:moveTo>
                    <a:pt x="60" y="69"/>
                  </a:moveTo>
                  <a:cubicBezTo>
                    <a:pt x="59" y="69"/>
                    <a:pt x="58" y="67"/>
                    <a:pt x="58" y="66"/>
                  </a:cubicBezTo>
                  <a:cubicBezTo>
                    <a:pt x="59" y="64"/>
                    <a:pt x="60" y="61"/>
                    <a:pt x="61" y="59"/>
                  </a:cubicBezTo>
                  <a:cubicBezTo>
                    <a:pt x="61" y="57"/>
                    <a:pt x="62" y="57"/>
                    <a:pt x="64" y="57"/>
                  </a:cubicBezTo>
                  <a:cubicBezTo>
                    <a:pt x="65" y="58"/>
                    <a:pt x="65" y="59"/>
                    <a:pt x="65" y="60"/>
                  </a:cubicBezTo>
                  <a:cubicBezTo>
                    <a:pt x="64" y="63"/>
                    <a:pt x="63" y="65"/>
                    <a:pt x="63" y="67"/>
                  </a:cubicBezTo>
                  <a:cubicBezTo>
                    <a:pt x="62" y="68"/>
                    <a:pt x="61" y="69"/>
                    <a:pt x="60" y="69"/>
                  </a:cubicBezTo>
                  <a:close/>
                  <a:moveTo>
                    <a:pt x="65" y="54"/>
                  </a:moveTo>
                  <a:cubicBezTo>
                    <a:pt x="63" y="54"/>
                    <a:pt x="63" y="52"/>
                    <a:pt x="63" y="51"/>
                  </a:cubicBezTo>
                  <a:cubicBezTo>
                    <a:pt x="64" y="49"/>
                    <a:pt x="65" y="46"/>
                    <a:pt x="66" y="44"/>
                  </a:cubicBezTo>
                  <a:cubicBezTo>
                    <a:pt x="66" y="43"/>
                    <a:pt x="68" y="42"/>
                    <a:pt x="69" y="42"/>
                  </a:cubicBezTo>
                  <a:cubicBezTo>
                    <a:pt x="70" y="43"/>
                    <a:pt x="71" y="44"/>
                    <a:pt x="70" y="45"/>
                  </a:cubicBezTo>
                  <a:cubicBezTo>
                    <a:pt x="69" y="48"/>
                    <a:pt x="68" y="50"/>
                    <a:pt x="68" y="53"/>
                  </a:cubicBezTo>
                  <a:cubicBezTo>
                    <a:pt x="67" y="54"/>
                    <a:pt x="66" y="54"/>
                    <a:pt x="65" y="54"/>
                  </a:cubicBezTo>
                  <a:close/>
                  <a:moveTo>
                    <a:pt x="70" y="40"/>
                  </a:moveTo>
                  <a:cubicBezTo>
                    <a:pt x="69" y="39"/>
                    <a:pt x="68" y="38"/>
                    <a:pt x="69" y="37"/>
                  </a:cubicBezTo>
                  <a:cubicBezTo>
                    <a:pt x="70" y="34"/>
                    <a:pt x="71" y="32"/>
                    <a:pt x="72" y="29"/>
                  </a:cubicBezTo>
                  <a:cubicBezTo>
                    <a:pt x="72" y="29"/>
                    <a:pt x="72" y="29"/>
                    <a:pt x="72" y="29"/>
                  </a:cubicBezTo>
                  <a:cubicBezTo>
                    <a:pt x="72" y="28"/>
                    <a:pt x="74" y="28"/>
                    <a:pt x="75" y="28"/>
                  </a:cubicBezTo>
                  <a:cubicBezTo>
                    <a:pt x="76" y="29"/>
                    <a:pt x="77" y="30"/>
                    <a:pt x="76" y="31"/>
                  </a:cubicBezTo>
                  <a:cubicBezTo>
                    <a:pt x="75" y="33"/>
                    <a:pt x="74" y="36"/>
                    <a:pt x="73" y="38"/>
                  </a:cubicBezTo>
                  <a:cubicBezTo>
                    <a:pt x="73" y="39"/>
                    <a:pt x="72" y="40"/>
                    <a:pt x="71" y="40"/>
                  </a:cubicBezTo>
                  <a:lnTo>
                    <a:pt x="70" y="40"/>
                  </a:lnTo>
                  <a:close/>
                  <a:moveTo>
                    <a:pt x="76" y="25"/>
                  </a:moveTo>
                  <a:cubicBezTo>
                    <a:pt x="75" y="25"/>
                    <a:pt x="74" y="23"/>
                    <a:pt x="75" y="22"/>
                  </a:cubicBezTo>
                  <a:cubicBezTo>
                    <a:pt x="76" y="20"/>
                    <a:pt x="77" y="17"/>
                    <a:pt x="79" y="15"/>
                  </a:cubicBezTo>
                  <a:cubicBezTo>
                    <a:pt x="79" y="14"/>
                    <a:pt x="81" y="13"/>
                    <a:pt x="82" y="14"/>
                  </a:cubicBezTo>
                  <a:cubicBezTo>
                    <a:pt x="83" y="15"/>
                    <a:pt x="83" y="16"/>
                    <a:pt x="83" y="17"/>
                  </a:cubicBezTo>
                  <a:cubicBezTo>
                    <a:pt x="82" y="19"/>
                    <a:pt x="80" y="22"/>
                    <a:pt x="79" y="24"/>
                  </a:cubicBezTo>
                  <a:cubicBezTo>
                    <a:pt x="79" y="25"/>
                    <a:pt x="78" y="25"/>
                    <a:pt x="77" y="25"/>
                  </a:cubicBezTo>
                  <a:lnTo>
                    <a:pt x="76" y="25"/>
                  </a:lnTo>
                  <a:close/>
                  <a:moveTo>
                    <a:pt x="83" y="11"/>
                  </a:moveTo>
                  <a:cubicBezTo>
                    <a:pt x="82" y="11"/>
                    <a:pt x="82" y="9"/>
                    <a:pt x="82" y="8"/>
                  </a:cubicBezTo>
                  <a:cubicBezTo>
                    <a:pt x="84" y="6"/>
                    <a:pt x="85" y="4"/>
                    <a:pt x="87" y="1"/>
                  </a:cubicBezTo>
                  <a:cubicBezTo>
                    <a:pt x="87" y="1"/>
                    <a:pt x="87" y="1"/>
                    <a:pt x="87" y="1"/>
                  </a:cubicBezTo>
                  <a:cubicBezTo>
                    <a:pt x="87" y="0"/>
                    <a:pt x="89" y="0"/>
                    <a:pt x="90" y="1"/>
                  </a:cubicBezTo>
                  <a:cubicBezTo>
                    <a:pt x="91" y="1"/>
                    <a:pt x="91" y="3"/>
                    <a:pt x="90" y="4"/>
                  </a:cubicBezTo>
                  <a:cubicBezTo>
                    <a:pt x="89" y="6"/>
                    <a:pt x="88" y="8"/>
                    <a:pt x="86" y="10"/>
                  </a:cubicBezTo>
                  <a:cubicBezTo>
                    <a:pt x="86" y="11"/>
                    <a:pt x="85" y="12"/>
                    <a:pt x="84" y="12"/>
                  </a:cubicBezTo>
                  <a:cubicBezTo>
                    <a:pt x="84" y="12"/>
                    <a:pt x="84" y="12"/>
                    <a:pt x="83" y="11"/>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57" name="图片 5">
            <a:extLst>
              <a:ext uri="{FF2B5EF4-FFF2-40B4-BE49-F238E27FC236}">
                <a16:creationId xmlns="" xmlns:a16="http://schemas.microsoft.com/office/drawing/2014/main" id="{DE25C061-1731-49CA-BDE4-A9783B1AC8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010" y="614680"/>
            <a:ext cx="1997731" cy="6239144"/>
          </a:xfrm>
          <a:prstGeom prst="rect">
            <a:avLst/>
          </a:prstGeom>
        </p:spPr>
      </p:pic>
    </p:spTree>
    <p:extLst>
      <p:ext uri="{BB962C8B-B14F-4D97-AF65-F5344CB8AC3E}">
        <p14:creationId xmlns:p14="http://schemas.microsoft.com/office/powerpoint/2010/main" val="3054719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Hình ảnh 25">
            <a:extLst>
              <a:ext uri="{FF2B5EF4-FFF2-40B4-BE49-F238E27FC236}">
                <a16:creationId xmlns="" xmlns:a16="http://schemas.microsoft.com/office/drawing/2014/main" id="{2A013948-906A-4D1C-A6F7-FBCBEA984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82846"/>
            <a:ext cx="12183292" cy="6858000"/>
          </a:xfrm>
          <a:prstGeom prst="rect">
            <a:avLst/>
          </a:prstGeom>
        </p:spPr>
      </p:pic>
      <p:pic>
        <p:nvPicPr>
          <p:cNvPr id="4" name="图片 12">
            <a:extLst>
              <a:ext uri="{FF2B5EF4-FFF2-40B4-BE49-F238E27FC236}">
                <a16:creationId xmlns="" xmlns:a16="http://schemas.microsoft.com/office/drawing/2014/main" id="{49A31364-7085-4DF2-BAD6-AFC70DAB9B84}"/>
              </a:ext>
            </a:extLst>
          </p:cNvPr>
          <p:cNvPicPr>
            <a:picLocks noChangeAspect="1"/>
          </p:cNvPicPr>
          <p:nvPr/>
        </p:nvPicPr>
        <p:blipFill rotWithShape="1">
          <a:blip r:embed="rId5" cstate="screen"/>
          <a:srcRect l="62055" t="32662" r="1"/>
          <a:stretch>
            <a:fillRect/>
          </a:stretch>
        </p:blipFill>
        <p:spPr>
          <a:xfrm>
            <a:off x="91602" y="20761"/>
            <a:ext cx="1369985" cy="3325393"/>
          </a:xfrm>
          <a:prstGeom prst="rect">
            <a:avLst/>
          </a:prstGeom>
        </p:spPr>
      </p:pic>
      <p:grpSp>
        <p:nvGrpSpPr>
          <p:cNvPr id="19" name="组合 7">
            <a:extLst>
              <a:ext uri="{FF2B5EF4-FFF2-40B4-BE49-F238E27FC236}">
                <a16:creationId xmlns="" xmlns:a16="http://schemas.microsoft.com/office/drawing/2014/main" id="{D2B1AF14-68C2-457F-9F67-249F3068BB5B}"/>
              </a:ext>
            </a:extLst>
          </p:cNvPr>
          <p:cNvGrpSpPr/>
          <p:nvPr/>
        </p:nvGrpSpPr>
        <p:grpSpPr>
          <a:xfrm>
            <a:off x="3481476" y="1084309"/>
            <a:ext cx="1536349" cy="1359408"/>
            <a:chOff x="1973942" y="708840"/>
            <a:chExt cx="1016000" cy="609600"/>
          </a:xfrm>
        </p:grpSpPr>
        <p:sp>
          <p:nvSpPr>
            <p:cNvPr id="20" name="流程图: 决策 1">
              <a:extLst>
                <a:ext uri="{FF2B5EF4-FFF2-40B4-BE49-F238E27FC236}">
                  <a16:creationId xmlns="" xmlns:a16="http://schemas.microsoft.com/office/drawing/2014/main" id="{94D72C86-B27B-4A78-A519-EB3D84C12CD0}"/>
                </a:ext>
              </a:extLst>
            </p:cNvPr>
            <p:cNvSpPr/>
            <p:nvPr/>
          </p:nvSpPr>
          <p:spPr>
            <a:xfrm>
              <a:off x="1973942" y="708840"/>
              <a:ext cx="1016000" cy="609600"/>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文本框 2">
              <a:extLst>
                <a:ext uri="{FF2B5EF4-FFF2-40B4-BE49-F238E27FC236}">
                  <a16:creationId xmlns="" xmlns:a16="http://schemas.microsoft.com/office/drawing/2014/main" id="{CDABEB9A-E265-4F0C-90E7-B6F163819CA4}"/>
                </a:ext>
              </a:extLst>
            </p:cNvPr>
            <p:cNvSpPr txBox="1"/>
            <p:nvPr/>
          </p:nvSpPr>
          <p:spPr>
            <a:xfrm>
              <a:off x="1979053" y="867247"/>
              <a:ext cx="1003047" cy="262231"/>
            </a:xfrm>
            <a:prstGeom prst="rect">
              <a:avLst/>
            </a:prstGeom>
            <a:noFill/>
          </p:spPr>
          <p:txBody>
            <a:bodyPr wrap="none" rtlCol="0">
              <a:spAutoFit/>
            </a:bodyPr>
            <a:lstStyle/>
            <a:p>
              <a:r>
                <a:rPr lang="en-US" altLang="zh-CN" sz="2800" b="1" dirty="0">
                  <a:solidFill>
                    <a:srgbClr val="6FB14B"/>
                  </a:solidFill>
                  <a:latin typeface="Times New Roman" panose="02020603050405020304" pitchFamily="18" charset="0"/>
                  <a:cs typeface="Times New Roman" panose="02020603050405020304" pitchFamily="18" charset="0"/>
                </a:rPr>
                <a:t> </a:t>
              </a:r>
              <a:r>
                <a:rPr lang="en-US" altLang="zh-CN" sz="3200" b="1" dirty="0" err="1">
                  <a:solidFill>
                    <a:srgbClr val="00B050"/>
                  </a:solidFill>
                  <a:latin typeface="Times New Roman" panose="02020603050405020304" pitchFamily="18" charset="0"/>
                  <a:cs typeface="Times New Roman" panose="02020603050405020304" pitchFamily="18" charset="0"/>
                </a:rPr>
                <a:t>Đoạn</a:t>
              </a:r>
              <a:r>
                <a:rPr lang="en-US" altLang="zh-CN" sz="3200" b="1" dirty="0">
                  <a:solidFill>
                    <a:srgbClr val="00B050"/>
                  </a:solidFill>
                  <a:latin typeface="Times New Roman" panose="02020603050405020304" pitchFamily="18" charset="0"/>
                  <a:cs typeface="Times New Roman" panose="02020603050405020304" pitchFamily="18" charset="0"/>
                </a:rPr>
                <a:t> 1</a:t>
              </a:r>
              <a:endParaRPr lang="zh-CN" alt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36" name="文本框 10">
            <a:extLst>
              <a:ext uri="{FF2B5EF4-FFF2-40B4-BE49-F238E27FC236}">
                <a16:creationId xmlns="" xmlns:a16="http://schemas.microsoft.com/office/drawing/2014/main" id="{273F0268-020A-430C-B926-7744D6FA65A6}"/>
              </a:ext>
            </a:extLst>
          </p:cNvPr>
          <p:cNvSpPr txBox="1"/>
          <p:nvPr/>
        </p:nvSpPr>
        <p:spPr>
          <a:xfrm>
            <a:off x="5044861" y="1401345"/>
            <a:ext cx="5266953" cy="461665"/>
          </a:xfrm>
          <a:prstGeom prst="rect">
            <a:avLst/>
          </a:prstGeom>
          <a:noFill/>
          <a:ln w="3175">
            <a:solidFill>
              <a:schemeClr val="tx1"/>
            </a:solidFill>
          </a:ln>
        </p:spPr>
        <p:txBody>
          <a:bodyPr wrap="square" rtlCol="0">
            <a:spAutoFit/>
          </a:bodyPr>
          <a:lstStyle/>
          <a:p>
            <a:r>
              <a:rPr lang="en-US" altLang="vi-VN" sz="2400" b="1" dirty="0" err="1">
                <a:latin typeface="Times New Roman" panose="02020603050405020304" pitchFamily="18" charset="0"/>
              </a:rPr>
              <a:t>Từ</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đầu</a:t>
            </a:r>
            <a:r>
              <a:rPr lang="en-US" altLang="vi-VN" sz="2400" b="1" dirty="0">
                <a:latin typeface="Times New Roman" panose="02020603050405020304" pitchFamily="18" charset="0"/>
              </a:rPr>
              <a:t> </a:t>
            </a:r>
            <a:r>
              <a:rPr lang="en-US" altLang="vi-VN" sz="2400" b="1" dirty="0" smtClean="0">
                <a:latin typeface="Times New Roman" panose="02020603050405020304" pitchFamily="18" charset="0"/>
              </a:rPr>
              <a:t>…</a:t>
            </a:r>
            <a:r>
              <a:rPr lang="en-US" altLang="vi-VN" sz="2400" b="1" dirty="0" err="1" smtClean="0">
                <a:latin typeface="Times New Roman" panose="02020603050405020304" pitchFamily="18" charset="0"/>
              </a:rPr>
              <a:t>Nè</a:t>
            </a:r>
            <a:r>
              <a:rPr lang="en-US" altLang="vi-VN" sz="2400" b="1" dirty="0" smtClean="0">
                <a:latin typeface="Times New Roman" panose="02020603050405020304" pitchFamily="18" charset="0"/>
              </a:rPr>
              <a:t>, </a:t>
            </a:r>
            <a:r>
              <a:rPr lang="en-US" altLang="vi-VN" sz="2400" b="1" dirty="0" err="1" smtClean="0">
                <a:latin typeface="Times New Roman" panose="02020603050405020304" pitchFamily="18" charset="0"/>
              </a:rPr>
              <a:t>sắp</a:t>
            </a:r>
            <a:r>
              <a:rPr lang="en-US" altLang="vi-VN" sz="2400" b="1" dirty="0" smtClean="0">
                <a:latin typeface="Times New Roman" panose="02020603050405020304" pitchFamily="18" charset="0"/>
              </a:rPr>
              <a:t> </a:t>
            </a:r>
            <a:r>
              <a:rPr lang="en-US" altLang="vi-VN" sz="2400" b="1" dirty="0" err="1" smtClean="0">
                <a:latin typeface="Times New Roman" panose="02020603050405020304" pitchFamily="18" charset="0"/>
              </a:rPr>
              <a:t>nhỏ</a:t>
            </a:r>
            <a:r>
              <a:rPr lang="en-US" altLang="vi-VN" sz="2400" b="1" dirty="0" smtClean="0">
                <a:latin typeface="Times New Roman" panose="02020603050405020304" pitchFamily="18" charset="0"/>
              </a:rPr>
              <a:t> </a:t>
            </a:r>
            <a:r>
              <a:rPr lang="en-US" altLang="vi-VN" sz="2400" b="1" dirty="0" err="1" smtClean="0">
                <a:latin typeface="Times New Roman" panose="02020603050405020304" pitchFamily="18" charset="0"/>
              </a:rPr>
              <a:t>kìa</a:t>
            </a:r>
            <a:r>
              <a:rPr lang="en-US" altLang="vi-VN" sz="2400" b="1" dirty="0" smtClean="0">
                <a:latin typeface="Times New Roman" panose="02020603050405020304" pitchFamily="18" charset="0"/>
              </a:rPr>
              <a:t>, </a:t>
            </a:r>
            <a:r>
              <a:rPr lang="en-US" altLang="vi-VN" sz="2400" b="1" dirty="0" err="1" smtClean="0">
                <a:latin typeface="Times New Roman" panose="02020603050405020304" pitchFamily="18" charset="0"/>
              </a:rPr>
              <a:t>đi</a:t>
            </a:r>
            <a:r>
              <a:rPr lang="en-US" altLang="vi-VN" sz="2400" b="1" dirty="0" smtClean="0">
                <a:latin typeface="Times New Roman" panose="02020603050405020304" pitchFamily="18" charset="0"/>
              </a:rPr>
              <a:t> </a:t>
            </a:r>
            <a:r>
              <a:rPr lang="en-US" altLang="vi-VN" sz="2400" b="1" dirty="0" err="1" smtClean="0">
                <a:latin typeface="Times New Roman" panose="02020603050405020304" pitchFamily="18" charset="0"/>
              </a:rPr>
              <a:t>đâu</a:t>
            </a:r>
            <a:r>
              <a:rPr lang="en-US" altLang="vi-VN" sz="2400" b="1" dirty="0" smtClean="0">
                <a:latin typeface="Times New Roman" panose="02020603050405020304" pitchFamily="18" charset="0"/>
              </a:rPr>
              <a:t> </a:t>
            </a:r>
            <a:r>
              <a:rPr lang="en-US" altLang="vi-VN" sz="2400" b="1" dirty="0" err="1" smtClean="0">
                <a:latin typeface="Times New Roman" panose="02020603050405020304" pitchFamily="18" charset="0"/>
              </a:rPr>
              <a:t>vậy</a:t>
            </a:r>
            <a:r>
              <a:rPr lang="en-US" altLang="vi-VN" sz="2400" b="1" dirty="0" smtClean="0">
                <a:latin typeface="Times New Roman" panose="02020603050405020304" pitchFamily="18" charset="0"/>
              </a:rPr>
              <a:t> ? </a:t>
            </a:r>
            <a:endParaRPr lang="zh-CN" altLang="en-US" sz="2667" b="1" dirty="0">
              <a:solidFill>
                <a:schemeClr val="bg1"/>
              </a:solidFill>
            </a:endParaRPr>
          </a:p>
        </p:txBody>
      </p:sp>
      <p:sp>
        <p:nvSpPr>
          <p:cNvPr id="37" name="文本框 14">
            <a:extLst>
              <a:ext uri="{FF2B5EF4-FFF2-40B4-BE49-F238E27FC236}">
                <a16:creationId xmlns="" xmlns:a16="http://schemas.microsoft.com/office/drawing/2014/main" id="{DECC2D6C-5000-48F5-94C8-629576B5AB8D}"/>
              </a:ext>
            </a:extLst>
          </p:cNvPr>
          <p:cNvSpPr txBox="1"/>
          <p:nvPr/>
        </p:nvSpPr>
        <p:spPr>
          <a:xfrm>
            <a:off x="5046669" y="3042910"/>
            <a:ext cx="5840405" cy="461665"/>
          </a:xfrm>
          <a:prstGeom prst="rect">
            <a:avLst/>
          </a:prstGeom>
          <a:noFill/>
          <a:ln>
            <a:solidFill>
              <a:schemeClr val="tx1"/>
            </a:solidFill>
          </a:ln>
        </p:spPr>
        <p:txBody>
          <a:bodyPr wrap="square" rtlCol="0">
            <a:spAutoFit/>
          </a:bodyPr>
          <a:lstStyle/>
          <a:p>
            <a:r>
              <a:rPr lang="en-US" altLang="zh-CN" sz="2400" b="1" dirty="0" err="1" smtClean="0">
                <a:latin typeface="Times New Roman" pitchFamily="18" charset="0"/>
                <a:cs typeface="Times New Roman" pitchFamily="18" charset="0"/>
              </a:rPr>
              <a:t>Từ</a:t>
            </a:r>
            <a:r>
              <a:rPr lang="en-US" altLang="zh-CN" sz="2400" b="1" dirty="0" smtClean="0">
                <a:latin typeface="Times New Roman" pitchFamily="18" charset="0"/>
                <a:cs typeface="Times New Roman" pitchFamily="18" charset="0"/>
              </a:rPr>
              <a:t> : </a:t>
            </a:r>
            <a:r>
              <a:rPr lang="en-US" altLang="zh-CN" sz="2400" b="1" dirty="0" err="1" smtClean="0">
                <a:latin typeface="Times New Roman" pitchFamily="18" charset="0"/>
                <a:cs typeface="Times New Roman" pitchFamily="18" charset="0"/>
              </a:rPr>
              <a:t>Tưởng</a:t>
            </a:r>
            <a:r>
              <a:rPr lang="en-US" altLang="zh-CN" sz="2400" b="1" dirty="0" smtClean="0">
                <a:latin typeface="Times New Roman" pitchFamily="18" charset="0"/>
                <a:cs typeface="Times New Roman" pitchFamily="18" charset="0"/>
              </a:rPr>
              <a:t> </a:t>
            </a:r>
            <a:r>
              <a:rPr lang="en-US" altLang="zh-CN" sz="2400" b="1" dirty="0" err="1" smtClean="0">
                <a:latin typeface="Times New Roman" pitchFamily="18" charset="0"/>
                <a:cs typeface="Times New Roman" pitchFamily="18" charset="0"/>
              </a:rPr>
              <a:t>ai,té</a:t>
            </a:r>
            <a:r>
              <a:rPr lang="en-US" altLang="zh-CN" sz="2400" b="1" dirty="0" smtClean="0">
                <a:latin typeface="Times New Roman" pitchFamily="18" charset="0"/>
                <a:cs typeface="Times New Roman" pitchFamily="18" charset="0"/>
              </a:rPr>
              <a:t> </a:t>
            </a:r>
            <a:r>
              <a:rPr lang="en-US" altLang="zh-CN" sz="2400" b="1" dirty="0" err="1" smtClean="0">
                <a:latin typeface="Times New Roman" pitchFamily="18" charset="0"/>
                <a:cs typeface="Times New Roman" pitchFamily="18" charset="0"/>
              </a:rPr>
              <a:t>ra</a:t>
            </a:r>
            <a:r>
              <a:rPr lang="en-US" altLang="zh-CN" sz="2400" b="1" dirty="0" smtClean="0">
                <a:latin typeface="Times New Roman" pitchFamily="18" charset="0"/>
                <a:cs typeface="Times New Roman" pitchFamily="18" charset="0"/>
              </a:rPr>
              <a:t> </a:t>
            </a:r>
            <a:r>
              <a:rPr lang="en-US" altLang="zh-CN" sz="2400" b="1" dirty="0" err="1" smtClean="0">
                <a:latin typeface="Times New Roman" pitchFamily="18" charset="0"/>
                <a:cs typeface="Times New Roman" pitchFamily="18" charset="0"/>
              </a:rPr>
              <a:t>nhỏ</a:t>
            </a:r>
            <a:r>
              <a:rPr lang="en-US" altLang="zh-CN" sz="2400" b="1" dirty="0" smtClean="0">
                <a:latin typeface="Times New Roman" pitchFamily="18" charset="0"/>
                <a:cs typeface="Times New Roman" pitchFamily="18" charset="0"/>
              </a:rPr>
              <a:t> </a:t>
            </a:r>
            <a:r>
              <a:rPr lang="en-US" altLang="zh-CN" sz="2400" b="1" dirty="0" err="1" smtClean="0">
                <a:latin typeface="Times New Roman" pitchFamily="18" charset="0"/>
                <a:cs typeface="Times New Roman" pitchFamily="18" charset="0"/>
              </a:rPr>
              <a:t>Phương</a:t>
            </a:r>
            <a:r>
              <a:rPr lang="en-US" altLang="zh-CN" sz="2400" b="1" dirty="0" smtClean="0">
                <a:latin typeface="Times New Roman" pitchFamily="18" charset="0"/>
                <a:cs typeface="Times New Roman" pitchFamily="18" charset="0"/>
              </a:rPr>
              <a:t>…</a:t>
            </a:r>
            <a:r>
              <a:rPr lang="en-US" altLang="zh-CN" sz="2400" b="1" dirty="0" err="1" smtClean="0">
                <a:latin typeface="Times New Roman" pitchFamily="18" charset="0"/>
                <a:cs typeface="Times New Roman" pitchFamily="18" charset="0"/>
              </a:rPr>
              <a:t>Huê</a:t>
            </a:r>
            <a:r>
              <a:rPr lang="en-US" altLang="zh-CN" sz="2400" b="1" dirty="0" smtClean="0">
                <a:latin typeface="Times New Roman" pitchFamily="18" charset="0"/>
                <a:cs typeface="Times New Roman" pitchFamily="18" charset="0"/>
              </a:rPr>
              <a:t> </a:t>
            </a:r>
            <a:r>
              <a:rPr lang="en-US" altLang="zh-CN" sz="2400" b="1" dirty="0" err="1" smtClean="0">
                <a:latin typeface="Times New Roman" pitchFamily="18" charset="0"/>
                <a:cs typeface="Times New Roman" pitchFamily="18" charset="0"/>
              </a:rPr>
              <a:t>nói</a:t>
            </a:r>
            <a:r>
              <a:rPr lang="en-US" altLang="zh-CN" sz="2400" b="1" dirty="0" smtClean="0">
                <a:latin typeface="Times New Roman" pitchFamily="18" charset="0"/>
                <a:cs typeface="Times New Roman" pitchFamily="18" charset="0"/>
              </a:rPr>
              <a:t>.</a:t>
            </a:r>
            <a:endParaRPr lang="zh-CN" altLang="en-US" sz="2400" b="1" dirty="0">
              <a:latin typeface="Times New Roman" pitchFamily="18" charset="0"/>
              <a:cs typeface="Times New Roman" pitchFamily="18" charset="0"/>
            </a:endParaRPr>
          </a:p>
        </p:txBody>
      </p:sp>
      <p:sp>
        <p:nvSpPr>
          <p:cNvPr id="38" name="文本框 18">
            <a:extLst>
              <a:ext uri="{FF2B5EF4-FFF2-40B4-BE49-F238E27FC236}">
                <a16:creationId xmlns="" xmlns:a16="http://schemas.microsoft.com/office/drawing/2014/main" id="{58DEA35C-0CF2-4ACD-80B1-F869092E3F22}"/>
              </a:ext>
            </a:extLst>
          </p:cNvPr>
          <p:cNvSpPr txBox="1"/>
          <p:nvPr/>
        </p:nvSpPr>
        <p:spPr>
          <a:xfrm>
            <a:off x="5046669" y="4450303"/>
            <a:ext cx="3535923" cy="461665"/>
          </a:xfrm>
          <a:prstGeom prst="rect">
            <a:avLst/>
          </a:prstGeom>
          <a:noFill/>
          <a:ln>
            <a:solidFill>
              <a:schemeClr val="tx1"/>
            </a:solidFill>
          </a:ln>
        </p:spPr>
        <p:txBody>
          <a:bodyPr wrap="square" rtlCol="0">
            <a:spAutoFit/>
          </a:bodyPr>
          <a:lstStyle/>
          <a:p>
            <a:r>
              <a:rPr lang="en-US" altLang="vi-VN" sz="2400" b="1" dirty="0" err="1">
                <a:latin typeface="Times New Roman" panose="02020603050405020304" pitchFamily="18" charset="0"/>
              </a:rPr>
              <a:t>Phần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còn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lại</a:t>
            </a:r>
            <a:endParaRPr lang="zh-CN" altLang="en-US" sz="2667" b="1" dirty="0"/>
          </a:p>
        </p:txBody>
      </p:sp>
      <p:sp>
        <p:nvSpPr>
          <p:cNvPr id="41" name="文本框 2">
            <a:extLst>
              <a:ext uri="{FF2B5EF4-FFF2-40B4-BE49-F238E27FC236}">
                <a16:creationId xmlns="" xmlns:a16="http://schemas.microsoft.com/office/drawing/2014/main" id="{272BD90B-93BC-4D48-AA9A-0690CDDBCAEC}"/>
              </a:ext>
            </a:extLst>
          </p:cNvPr>
          <p:cNvSpPr txBox="1"/>
          <p:nvPr/>
        </p:nvSpPr>
        <p:spPr>
          <a:xfrm>
            <a:off x="3690419" y="3430227"/>
            <a:ext cx="274434" cy="523220"/>
          </a:xfrm>
          <a:prstGeom prst="rect">
            <a:avLst/>
          </a:prstGeom>
          <a:noFill/>
        </p:spPr>
        <p:txBody>
          <a:bodyPr wrap="none" rtlCol="0">
            <a:spAutoFit/>
          </a:bodyPr>
          <a:lstStyle/>
          <a:p>
            <a:r>
              <a:rPr lang="en-US" altLang="zh-CN" sz="2800" b="1" dirty="0">
                <a:solidFill>
                  <a:srgbClr val="6FB14B"/>
                </a:solidFill>
                <a:latin typeface="Times New Roman" panose="02020603050405020304" pitchFamily="18" charset="0"/>
                <a:cs typeface="Times New Roman" panose="02020603050405020304" pitchFamily="18" charset="0"/>
              </a:rPr>
              <a:t> </a:t>
            </a:r>
            <a:endParaRPr lang="zh-CN" altLang="en-US" sz="2800" b="1" dirty="0">
              <a:solidFill>
                <a:srgbClr val="6FB14B"/>
              </a:solidFill>
              <a:latin typeface="Times New Roman" panose="02020603050405020304" pitchFamily="18" charset="0"/>
              <a:cs typeface="Times New Roman" panose="02020603050405020304" pitchFamily="18" charset="0"/>
            </a:endParaRPr>
          </a:p>
        </p:txBody>
      </p:sp>
      <p:grpSp>
        <p:nvGrpSpPr>
          <p:cNvPr id="43" name="组合 7">
            <a:extLst>
              <a:ext uri="{FF2B5EF4-FFF2-40B4-BE49-F238E27FC236}">
                <a16:creationId xmlns="" xmlns:a16="http://schemas.microsoft.com/office/drawing/2014/main" id="{CFDA0A22-4254-489E-924C-8C2DAA0A9996}"/>
              </a:ext>
            </a:extLst>
          </p:cNvPr>
          <p:cNvGrpSpPr/>
          <p:nvPr/>
        </p:nvGrpSpPr>
        <p:grpSpPr>
          <a:xfrm>
            <a:off x="3439585" y="2594039"/>
            <a:ext cx="1542978" cy="1359408"/>
            <a:chOff x="1969558" y="708840"/>
            <a:chExt cx="1020384" cy="609600"/>
          </a:xfrm>
        </p:grpSpPr>
        <p:sp>
          <p:nvSpPr>
            <p:cNvPr id="44" name="流程图: 决策 1">
              <a:extLst>
                <a:ext uri="{FF2B5EF4-FFF2-40B4-BE49-F238E27FC236}">
                  <a16:creationId xmlns="" xmlns:a16="http://schemas.microsoft.com/office/drawing/2014/main" id="{A94144F7-0AB4-43E6-89D4-323D5C50EB42}"/>
                </a:ext>
              </a:extLst>
            </p:cNvPr>
            <p:cNvSpPr/>
            <p:nvPr/>
          </p:nvSpPr>
          <p:spPr>
            <a:xfrm>
              <a:off x="1973942" y="708840"/>
              <a:ext cx="1016000" cy="609600"/>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文本框 2">
              <a:extLst>
                <a:ext uri="{FF2B5EF4-FFF2-40B4-BE49-F238E27FC236}">
                  <a16:creationId xmlns="" xmlns:a16="http://schemas.microsoft.com/office/drawing/2014/main" id="{88C4F0AE-C48D-4F1B-9C4C-A9E9ECD7B775}"/>
                </a:ext>
              </a:extLst>
            </p:cNvPr>
            <p:cNvSpPr txBox="1"/>
            <p:nvPr/>
          </p:nvSpPr>
          <p:spPr>
            <a:xfrm>
              <a:off x="1969558" y="886165"/>
              <a:ext cx="1003046" cy="262231"/>
            </a:xfrm>
            <a:prstGeom prst="rect">
              <a:avLst/>
            </a:prstGeom>
            <a:noFill/>
          </p:spPr>
          <p:txBody>
            <a:bodyPr wrap="none" rtlCol="0">
              <a:spAutoFit/>
            </a:bodyPr>
            <a:lstStyle/>
            <a:p>
              <a:r>
                <a:rPr lang="en-US" altLang="zh-CN" sz="2800" b="1" dirty="0">
                  <a:solidFill>
                    <a:srgbClr val="6FB14B"/>
                  </a:solidFill>
                  <a:latin typeface="Times New Roman" panose="02020603050405020304" pitchFamily="18" charset="0"/>
                  <a:cs typeface="Times New Roman" panose="02020603050405020304" pitchFamily="18" charset="0"/>
                </a:rPr>
                <a:t> </a:t>
              </a:r>
              <a:r>
                <a:rPr lang="en-US" altLang="zh-CN" sz="3200" b="1" dirty="0" err="1">
                  <a:solidFill>
                    <a:srgbClr val="00B050"/>
                  </a:solidFill>
                  <a:latin typeface="Times New Roman" panose="02020603050405020304" pitchFamily="18" charset="0"/>
                  <a:cs typeface="Times New Roman" panose="02020603050405020304" pitchFamily="18" charset="0"/>
                </a:rPr>
                <a:t>Đoạn</a:t>
              </a:r>
              <a:r>
                <a:rPr lang="en-US" altLang="zh-CN" sz="3200" b="1" dirty="0">
                  <a:solidFill>
                    <a:srgbClr val="00B050"/>
                  </a:solidFill>
                  <a:latin typeface="Times New Roman" panose="02020603050405020304" pitchFamily="18" charset="0"/>
                  <a:cs typeface="Times New Roman" panose="02020603050405020304" pitchFamily="18" charset="0"/>
                </a:rPr>
                <a:t> 2</a:t>
              </a:r>
              <a:endParaRPr lang="zh-CN" altLang="en-US" sz="3200" b="1" dirty="0">
                <a:solidFill>
                  <a:srgbClr val="00B050"/>
                </a:solidFill>
                <a:latin typeface="Times New Roman" panose="02020603050405020304" pitchFamily="18" charset="0"/>
                <a:cs typeface="Times New Roman" panose="02020603050405020304" pitchFamily="18" charset="0"/>
              </a:endParaRPr>
            </a:p>
          </p:txBody>
        </p:sp>
      </p:grpSp>
      <p:grpSp>
        <p:nvGrpSpPr>
          <p:cNvPr id="46" name="组合 7">
            <a:extLst>
              <a:ext uri="{FF2B5EF4-FFF2-40B4-BE49-F238E27FC236}">
                <a16:creationId xmlns="" xmlns:a16="http://schemas.microsoft.com/office/drawing/2014/main" id="{5E5B5A1C-3C7C-452E-B49E-EE2BE2617EE6}"/>
              </a:ext>
            </a:extLst>
          </p:cNvPr>
          <p:cNvGrpSpPr/>
          <p:nvPr/>
        </p:nvGrpSpPr>
        <p:grpSpPr>
          <a:xfrm>
            <a:off x="3426476" y="4054868"/>
            <a:ext cx="1542977" cy="1359408"/>
            <a:chOff x="1969558" y="708840"/>
            <a:chExt cx="1020384" cy="609600"/>
          </a:xfrm>
        </p:grpSpPr>
        <p:sp>
          <p:nvSpPr>
            <p:cNvPr id="47" name="流程图: 决策 1">
              <a:extLst>
                <a:ext uri="{FF2B5EF4-FFF2-40B4-BE49-F238E27FC236}">
                  <a16:creationId xmlns="" xmlns:a16="http://schemas.microsoft.com/office/drawing/2014/main" id="{8B9D610A-1F90-4096-A4C3-248743386A14}"/>
                </a:ext>
              </a:extLst>
            </p:cNvPr>
            <p:cNvSpPr/>
            <p:nvPr/>
          </p:nvSpPr>
          <p:spPr>
            <a:xfrm>
              <a:off x="1973942" y="708840"/>
              <a:ext cx="1016000" cy="609600"/>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文本框 2">
              <a:extLst>
                <a:ext uri="{FF2B5EF4-FFF2-40B4-BE49-F238E27FC236}">
                  <a16:creationId xmlns="" xmlns:a16="http://schemas.microsoft.com/office/drawing/2014/main" id="{A570314F-FBF2-436C-AFE5-B42D3A2F99AD}"/>
                </a:ext>
              </a:extLst>
            </p:cNvPr>
            <p:cNvSpPr txBox="1"/>
            <p:nvPr/>
          </p:nvSpPr>
          <p:spPr>
            <a:xfrm>
              <a:off x="1969558" y="886165"/>
              <a:ext cx="1003046" cy="262231"/>
            </a:xfrm>
            <a:prstGeom prst="rect">
              <a:avLst/>
            </a:prstGeom>
            <a:noFill/>
          </p:spPr>
          <p:txBody>
            <a:bodyPr wrap="none" rtlCol="0">
              <a:spAutoFit/>
            </a:bodyPr>
            <a:lstStyle/>
            <a:p>
              <a:r>
                <a:rPr lang="en-US" altLang="zh-CN" sz="2800" b="1" dirty="0">
                  <a:solidFill>
                    <a:srgbClr val="6FB14B"/>
                  </a:solidFill>
                  <a:latin typeface="Times New Roman" panose="02020603050405020304" pitchFamily="18" charset="0"/>
                  <a:cs typeface="Times New Roman" panose="02020603050405020304" pitchFamily="18" charset="0"/>
                </a:rPr>
                <a:t> </a:t>
              </a:r>
              <a:r>
                <a:rPr lang="en-US" altLang="zh-CN" sz="3200" b="1" dirty="0" err="1">
                  <a:solidFill>
                    <a:srgbClr val="00B050"/>
                  </a:solidFill>
                  <a:latin typeface="Times New Roman" panose="02020603050405020304" pitchFamily="18" charset="0"/>
                  <a:cs typeface="Times New Roman" panose="02020603050405020304" pitchFamily="18" charset="0"/>
                </a:rPr>
                <a:t>Đoạn</a:t>
              </a:r>
              <a:r>
                <a:rPr lang="en-US" altLang="zh-CN" sz="3200" b="1" dirty="0">
                  <a:solidFill>
                    <a:srgbClr val="00B050"/>
                  </a:solidFill>
                  <a:latin typeface="Times New Roman" panose="02020603050405020304" pitchFamily="18" charset="0"/>
                  <a:cs typeface="Times New Roman" panose="02020603050405020304" pitchFamily="18" charset="0"/>
                </a:rPr>
                <a:t> 3</a:t>
              </a:r>
              <a:endParaRPr lang="zh-CN" alt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7" name="Hình chữ nhật: Góc Tròn 6">
            <a:extLst>
              <a:ext uri="{FF2B5EF4-FFF2-40B4-BE49-F238E27FC236}">
                <a16:creationId xmlns="" xmlns:a16="http://schemas.microsoft.com/office/drawing/2014/main" id="{741C57FC-A708-4CD3-B404-C5DF9D6DA77D}"/>
              </a:ext>
            </a:extLst>
          </p:cNvPr>
          <p:cNvSpPr/>
          <p:nvPr/>
        </p:nvSpPr>
        <p:spPr bwMode="auto">
          <a:xfrm>
            <a:off x="0" y="1764013"/>
            <a:ext cx="3501530" cy="1947057"/>
          </a:xfrm>
          <a:prstGeom prst="roundRect">
            <a:avLst/>
          </a:prstGeom>
          <a:solidFill>
            <a:srgbClr val="FFC000"/>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Bài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tập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đọc</a:t>
            </a:r>
            <a:endParaRPr kumimoji="0" lang="vi-VN"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phương</a:t>
            </a:r>
            <a:r>
              <a:rPr lang="en-US" sz="2800" b="1" dirty="0" smtClean="0">
                <a:latin typeface="Times New Roman" panose="02020603050405020304" pitchFamily="18" charset="0"/>
                <a:cs typeface="Times New Roman" panose="02020603050405020304" pitchFamily="18" charset="0"/>
              </a:rPr>
              <a:t> Nam</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chia </a:t>
            </a:r>
            <a:r>
              <a:rPr lang="en-US" sz="2800" b="1" dirty="0" smtClean="0">
                <a:latin typeface="Times New Roman" panose="02020603050405020304" pitchFamily="18" charset="0"/>
                <a:cs typeface="Times New Roman" panose="02020603050405020304" pitchFamily="18" charset="0"/>
              </a:rPr>
              <a:t>: </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đoạn</a:t>
            </a:r>
            <a:endParaRPr kumimoji="0" lang="vi-VN"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4" name="图片 4" descr="13">
            <a:extLst>
              <a:ext uri="{FF2B5EF4-FFF2-40B4-BE49-F238E27FC236}">
                <a16:creationId xmlns="" xmlns:a16="http://schemas.microsoft.com/office/drawing/2014/main" id="{C3000195-C67D-48A1-BEBD-70E397A3B2E2}"/>
              </a:ext>
            </a:extLst>
          </p:cNvPr>
          <p:cNvPicPr>
            <a:picLocks noChangeAspect="1"/>
          </p:cNvPicPr>
          <p:nvPr/>
        </p:nvPicPr>
        <p:blipFill>
          <a:blip r:embed="rId6"/>
          <a:stretch>
            <a:fillRect/>
          </a:stretch>
        </p:blipFill>
        <p:spPr>
          <a:xfrm>
            <a:off x="9584375" y="218843"/>
            <a:ext cx="2931428" cy="2485190"/>
          </a:xfrm>
          <a:prstGeom prst="rect">
            <a:avLst/>
          </a:prstGeom>
        </p:spPr>
      </p:pic>
      <p:pic>
        <p:nvPicPr>
          <p:cNvPr id="23" name="图片 1" descr="64a8e9e6f0a315977ad9af715ccf7ba5">
            <a:extLst>
              <a:ext uri="{FF2B5EF4-FFF2-40B4-BE49-F238E27FC236}">
                <a16:creationId xmlns="" xmlns:a16="http://schemas.microsoft.com/office/drawing/2014/main" id="{25EF31F2-4D42-450B-9399-FFC45DB8F201}"/>
              </a:ext>
            </a:extLst>
          </p:cNvPr>
          <p:cNvPicPr>
            <a:picLocks noChangeAspect="1"/>
          </p:cNvPicPr>
          <p:nvPr/>
        </p:nvPicPr>
        <p:blipFill>
          <a:blip r:embed="rId7"/>
          <a:stretch>
            <a:fillRect/>
          </a:stretch>
        </p:blipFill>
        <p:spPr>
          <a:xfrm flipH="1">
            <a:off x="53862" y="5294109"/>
            <a:ext cx="4365735" cy="1546943"/>
          </a:xfrm>
          <a:prstGeom prst="rect">
            <a:avLst/>
          </a:prstGeom>
        </p:spPr>
      </p:pic>
    </p:spTree>
    <p:custDataLst>
      <p:tags r:id="rId1"/>
    </p:custDataLst>
    <p:extLst>
      <p:ext uri="{BB962C8B-B14F-4D97-AF65-F5344CB8AC3E}">
        <p14:creationId xmlns:p14="http://schemas.microsoft.com/office/powerpoint/2010/main" val="690095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arn(inVertical)">
                                      <p:cBhvr>
                                        <p:cTn id="20" dur="500"/>
                                        <p:tgtEl>
                                          <p:spTgt spid="4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xmlns="" id="{835916E1-3EC8-49F0-A643-915A82461DE0}"/>
              </a:ext>
            </a:extLst>
          </p:cNvPr>
          <p:cNvGrpSpPr/>
          <p:nvPr/>
        </p:nvGrpSpPr>
        <p:grpSpPr>
          <a:xfrm>
            <a:off x="868680" y="39356"/>
            <a:ext cx="8447598" cy="707886"/>
            <a:chOff x="2470108" y="1864944"/>
            <a:chExt cx="2704644" cy="1129272"/>
          </a:xfrm>
        </p:grpSpPr>
        <p:sp>
          <p:nvSpPr>
            <p:cNvPr id="7" name="23">
              <a:extLst>
                <a:ext uri="{FF2B5EF4-FFF2-40B4-BE49-F238E27FC236}">
                  <a16:creationId xmlns:a16="http://schemas.microsoft.com/office/drawing/2014/main" xmlns=""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xmlns=""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err="1" smtClean="0">
                  <a:solidFill>
                    <a:prstClr val="black"/>
                  </a:solidFill>
                  <a:latin typeface="Times New Roman" pitchFamily="18" charset="0"/>
                  <a:ea typeface="Arial-Rounded" panose="020B0604020202020204" pitchFamily="34" charset="0"/>
                  <a:cs typeface="Times New Roman" pitchFamily="18" charset="0"/>
                </a:rPr>
                <a:t>Nắng</a:t>
              </a:r>
              <a:r>
                <a:rPr lang="en-US" altLang="zh-CN" sz="4000" b="1" dirty="0" smtClean="0">
                  <a:solidFill>
                    <a:prstClr val="black"/>
                  </a:solidFill>
                  <a:latin typeface="Times New Roman" pitchFamily="18" charset="0"/>
                  <a:ea typeface="Arial-Rounded" panose="020B0604020202020204" pitchFamily="34" charset="0"/>
                  <a:cs typeface="Times New Roman" pitchFamily="18" charset="0"/>
                </a:rPr>
                <a:t> </a:t>
              </a:r>
              <a:r>
                <a:rPr lang="en-US" altLang="zh-CN" sz="4000" b="1" dirty="0" err="1" smtClean="0">
                  <a:solidFill>
                    <a:prstClr val="black"/>
                  </a:solidFill>
                  <a:latin typeface="Times New Roman" pitchFamily="18" charset="0"/>
                  <a:ea typeface="Arial-Rounded" panose="020B0604020202020204" pitchFamily="34" charset="0"/>
                  <a:cs typeface="Times New Roman" pitchFamily="18" charset="0"/>
                </a:rPr>
                <a:t>phương</a:t>
              </a:r>
              <a:r>
                <a:rPr lang="en-US" altLang="zh-CN" sz="4000" b="1" dirty="0" smtClean="0">
                  <a:solidFill>
                    <a:prstClr val="black"/>
                  </a:solidFill>
                  <a:latin typeface="Times New Roman" pitchFamily="18" charset="0"/>
                  <a:ea typeface="Arial-Rounded" panose="020B0604020202020204" pitchFamily="34" charset="0"/>
                  <a:cs typeface="Times New Roman" pitchFamily="18" charset="0"/>
                </a:rPr>
                <a:t> Nam    </a:t>
              </a:r>
              <a:endParaRPr kumimoji="0" lang="zh-CN" altLang="en-US" sz="4000" b="1" i="0" u="none" strike="noStrike" kern="1200" cap="none" spc="0" normalizeH="0" baseline="0" noProof="0" dirty="0">
                <a:ln>
                  <a:noFill/>
                </a:ln>
                <a:solidFill>
                  <a:prstClr val="black"/>
                </a:solidFill>
                <a:effectLst/>
                <a:uLnTx/>
                <a:uFillTx/>
                <a:latin typeface="Times New Roman" pitchFamily="18" charset="0"/>
                <a:ea typeface="Arial-Rounded" panose="020B0604020202020204" pitchFamily="34" charset="0"/>
                <a:cs typeface="Times New Roman" pitchFamily="18" charset="0"/>
              </a:endParaRPr>
            </a:p>
          </p:txBody>
        </p:sp>
      </p:grpSp>
      <p:grpSp>
        <p:nvGrpSpPr>
          <p:cNvPr id="9" name="139">
            <a:extLst>
              <a:ext uri="{FF2B5EF4-FFF2-40B4-BE49-F238E27FC236}">
                <a16:creationId xmlns:a16="http://schemas.microsoft.com/office/drawing/2014/main" xmlns=""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xmlns=""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xmlns=""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ED2F6A"/>
                  </a:solidFill>
                  <a:latin typeface="Arial-Rounded" panose="020B0604020202020204" pitchFamily="34" charset="0"/>
                  <a:ea typeface="Arial-Rounded" panose="020B0604020202020204" pitchFamily="34" charset="0"/>
                  <a:cs typeface="Arial-Rounded" panose="020B0604020202020204" pitchFamily="34" charset="0"/>
                  <a:sym typeface="+mn-lt"/>
                </a:rPr>
                <a:t>3</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xmlns=""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grpSp>
        <p:nvGrpSpPr>
          <p:cNvPr id="36" name="Group 35">
            <a:extLst>
              <a:ext uri="{FF2B5EF4-FFF2-40B4-BE49-F238E27FC236}">
                <a16:creationId xmlns:a16="http://schemas.microsoft.com/office/drawing/2014/main" xmlns="" id="{8A3B73CD-6EDB-4E24-8C03-BA83F041C29D}"/>
              </a:ext>
            </a:extLst>
          </p:cNvPr>
          <p:cNvGrpSpPr/>
          <p:nvPr/>
        </p:nvGrpSpPr>
        <p:grpSpPr>
          <a:xfrm>
            <a:off x="6794838" y="6159035"/>
            <a:ext cx="6103839" cy="769441"/>
            <a:chOff x="708943" y="6033135"/>
            <a:chExt cx="5825836" cy="769441"/>
          </a:xfrm>
        </p:grpSpPr>
        <p:sp>
          <p:nvSpPr>
            <p:cNvPr id="37" name="TextBox 36">
              <a:extLst>
                <a:ext uri="{FF2B5EF4-FFF2-40B4-BE49-F238E27FC236}">
                  <a16:creationId xmlns:a16="http://schemas.microsoft.com/office/drawing/2014/main" xmlns="" id="{5B0D156B-BD29-44F2-8590-12C0C08FFEF5}"/>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38" name="TextBox 37">
              <a:extLst>
                <a:ext uri="{FF2B5EF4-FFF2-40B4-BE49-F238E27FC236}">
                  <a16:creationId xmlns:a16="http://schemas.microsoft.com/office/drawing/2014/main" xmlns="" id="{53608DD9-4AD8-4CD1-BEF8-5E7722DECE83}"/>
                </a:ext>
              </a:extLst>
            </p:cNvPr>
            <p:cNvSpPr txBox="1"/>
            <p:nvPr/>
          </p:nvSpPr>
          <p:spPr>
            <a:xfrm>
              <a:off x="1016462" y="6033135"/>
              <a:ext cx="516738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Đọc</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nối</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lang="en-US" sz="4400" noProof="0" dirty="0" err="1" smtClean="0">
                  <a:solidFill>
                    <a:prstClr val="white"/>
                  </a:solidFill>
                  <a:latin typeface="Times New Roman" pitchFamily="18" charset="0"/>
                  <a:ea typeface="Arial-Rounded" pitchFamily="34" charset="0"/>
                  <a:cs typeface="Times New Roman" pitchFamily="18" charset="0"/>
                </a:rPr>
                <a:t>đoạn</a:t>
              </a:r>
              <a:endPar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endParaRPr>
            </a:p>
          </p:txBody>
        </p:sp>
      </p:grpSp>
      <p:sp>
        <p:nvSpPr>
          <p:cNvPr id="3" name="TextBox 2"/>
          <p:cNvSpPr txBox="1"/>
          <p:nvPr/>
        </p:nvSpPr>
        <p:spPr>
          <a:xfrm>
            <a:off x="762000" y="960120"/>
            <a:ext cx="10271759" cy="3970318"/>
          </a:xfrm>
          <a:prstGeom prst="rect">
            <a:avLst/>
          </a:prstGeom>
          <a:noFill/>
        </p:spPr>
        <p:txBody>
          <a:bodyPr wrap="square" rtlCol="0">
            <a:spAutoFit/>
          </a:bodyPr>
          <a:lstStyle/>
          <a:p>
            <a:r>
              <a:rPr lang="vi-VN" sz="3600" b="1" dirty="0">
                <a:solidFill>
                  <a:srgbClr val="FF0000"/>
                </a:solidFill>
                <a:latin typeface="Times New Roman" pitchFamily="18" charset="0"/>
                <a:cs typeface="Times New Roman" pitchFamily="18" charset="0"/>
              </a:rPr>
              <a:t>1</a:t>
            </a:r>
            <a:r>
              <a:rPr lang="vi-VN" sz="3600" b="1" dirty="0" smtClean="0">
                <a:solidFill>
                  <a:srgbClr val="FF0000"/>
                </a:solidFill>
                <a:latin typeface="Times New Roman" pitchFamily="18" charset="0"/>
                <a:cs typeface="Times New Roman" pitchFamily="18" charset="0"/>
              </a:rPr>
              <a:t>.</a:t>
            </a:r>
            <a:r>
              <a:rPr lang="vi-VN" sz="3600" dirty="0">
                <a:latin typeface="Times New Roman" pitchFamily="18" charset="0"/>
                <a:cs typeface="Times New Roman" pitchFamily="18" charset="0"/>
              </a:rPr>
              <a:t> Hôm nay đã là hai mươi tám Tết. Chợ hoa trên đường Nguyễn Huệ đông nghịt người.</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Uyên cùng các bạn đi giữa rừng hoa như đi trong mơ.</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Đang ríu rít chuyện trò, </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cả nhóm bỗng sững lại vì tiếng gọi:</a:t>
            </a:r>
          </a:p>
          <a:p>
            <a:r>
              <a:rPr lang="vi-VN" sz="3600" dirty="0">
                <a:latin typeface="Times New Roman" pitchFamily="18" charset="0"/>
                <a:cs typeface="Times New Roman" pitchFamily="18" charset="0"/>
              </a:rPr>
              <a:t>- Nè, sắp nhỏ kia, đi đâu vậy?</a:t>
            </a:r>
          </a:p>
          <a:p>
            <a:r>
              <a:rPr lang="vi-VN" sz="3600" dirty="0">
                <a:latin typeface="Times New Roman" pitchFamily="18" charset="0"/>
                <a:cs typeface="Times New Roman" pitchFamily="18" charset="0"/>
              </a:rPr>
              <a:t> </a:t>
            </a:r>
            <a:br>
              <a:rPr lang="vi-VN"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68867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1+#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xmlns="" id="{835916E1-3EC8-49F0-A643-915A82461DE0}"/>
              </a:ext>
            </a:extLst>
          </p:cNvPr>
          <p:cNvGrpSpPr/>
          <p:nvPr/>
        </p:nvGrpSpPr>
        <p:grpSpPr>
          <a:xfrm>
            <a:off x="868680" y="39356"/>
            <a:ext cx="8447598" cy="707886"/>
            <a:chOff x="2470108" y="1864944"/>
            <a:chExt cx="2704644" cy="1129272"/>
          </a:xfrm>
        </p:grpSpPr>
        <p:sp>
          <p:nvSpPr>
            <p:cNvPr id="7" name="23">
              <a:extLst>
                <a:ext uri="{FF2B5EF4-FFF2-40B4-BE49-F238E27FC236}">
                  <a16:creationId xmlns:a16="http://schemas.microsoft.com/office/drawing/2014/main" xmlns=""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xmlns=""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err="1" smtClean="0">
                  <a:solidFill>
                    <a:prstClr val="black"/>
                  </a:solidFill>
                  <a:latin typeface="Times New Roman" pitchFamily="18" charset="0"/>
                  <a:ea typeface="Arial-Rounded" panose="020B0604020202020204" pitchFamily="34" charset="0"/>
                  <a:cs typeface="Times New Roman" pitchFamily="18" charset="0"/>
                </a:rPr>
                <a:t>Nắng</a:t>
              </a:r>
              <a:r>
                <a:rPr lang="en-US" altLang="zh-CN" sz="4000" b="1" dirty="0" smtClean="0">
                  <a:solidFill>
                    <a:prstClr val="black"/>
                  </a:solidFill>
                  <a:latin typeface="Times New Roman" pitchFamily="18" charset="0"/>
                  <a:ea typeface="Arial-Rounded" panose="020B0604020202020204" pitchFamily="34" charset="0"/>
                  <a:cs typeface="Times New Roman" pitchFamily="18" charset="0"/>
                </a:rPr>
                <a:t> </a:t>
              </a:r>
              <a:r>
                <a:rPr lang="en-US" altLang="zh-CN" sz="4000" b="1" dirty="0" err="1" smtClean="0">
                  <a:solidFill>
                    <a:prstClr val="black"/>
                  </a:solidFill>
                  <a:latin typeface="Times New Roman" pitchFamily="18" charset="0"/>
                  <a:ea typeface="Arial-Rounded" panose="020B0604020202020204" pitchFamily="34" charset="0"/>
                  <a:cs typeface="Times New Roman" pitchFamily="18" charset="0"/>
                </a:rPr>
                <a:t>phương</a:t>
              </a:r>
              <a:r>
                <a:rPr lang="en-US" altLang="zh-CN" sz="4000" b="1" dirty="0" smtClean="0">
                  <a:solidFill>
                    <a:prstClr val="black"/>
                  </a:solidFill>
                  <a:latin typeface="Times New Roman" pitchFamily="18" charset="0"/>
                  <a:ea typeface="Arial-Rounded" panose="020B0604020202020204" pitchFamily="34" charset="0"/>
                  <a:cs typeface="Times New Roman" pitchFamily="18" charset="0"/>
                </a:rPr>
                <a:t> Nam   </a:t>
              </a:r>
              <a:endParaRPr kumimoji="0" lang="zh-CN" altLang="en-US" sz="4000" b="1" i="0" u="none" strike="noStrike" kern="1200" cap="none" spc="0" normalizeH="0" baseline="0" noProof="0" dirty="0">
                <a:ln>
                  <a:noFill/>
                </a:ln>
                <a:solidFill>
                  <a:prstClr val="black"/>
                </a:solidFill>
                <a:effectLst/>
                <a:uLnTx/>
                <a:uFillTx/>
                <a:latin typeface="Times New Roman" pitchFamily="18" charset="0"/>
                <a:ea typeface="Arial-Rounded" panose="020B0604020202020204" pitchFamily="34" charset="0"/>
                <a:cs typeface="Times New Roman" pitchFamily="18" charset="0"/>
              </a:endParaRPr>
            </a:p>
          </p:txBody>
        </p:sp>
      </p:grpSp>
      <p:grpSp>
        <p:nvGrpSpPr>
          <p:cNvPr id="9" name="139">
            <a:extLst>
              <a:ext uri="{FF2B5EF4-FFF2-40B4-BE49-F238E27FC236}">
                <a16:creationId xmlns:a16="http://schemas.microsoft.com/office/drawing/2014/main" xmlns=""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xmlns=""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xmlns=""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ED2F6A"/>
                  </a:solidFill>
                  <a:latin typeface="Arial-Rounded" panose="020B0604020202020204" pitchFamily="34" charset="0"/>
                  <a:ea typeface="Arial-Rounded" panose="020B0604020202020204" pitchFamily="34" charset="0"/>
                  <a:cs typeface="Arial-Rounded" panose="020B0604020202020204" pitchFamily="34" charset="0"/>
                  <a:sym typeface="+mn-lt"/>
                </a:rPr>
                <a:t>3</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xmlns=""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grpSp>
        <p:nvGrpSpPr>
          <p:cNvPr id="36" name="Group 35">
            <a:extLst>
              <a:ext uri="{FF2B5EF4-FFF2-40B4-BE49-F238E27FC236}">
                <a16:creationId xmlns:a16="http://schemas.microsoft.com/office/drawing/2014/main" xmlns="" id="{8A3B73CD-6EDB-4E24-8C03-BA83F041C29D}"/>
              </a:ext>
            </a:extLst>
          </p:cNvPr>
          <p:cNvGrpSpPr/>
          <p:nvPr/>
        </p:nvGrpSpPr>
        <p:grpSpPr>
          <a:xfrm>
            <a:off x="6794838" y="6159035"/>
            <a:ext cx="6103839" cy="769441"/>
            <a:chOff x="708943" y="6033135"/>
            <a:chExt cx="5825836" cy="769441"/>
          </a:xfrm>
        </p:grpSpPr>
        <p:sp>
          <p:nvSpPr>
            <p:cNvPr id="37" name="TextBox 36">
              <a:extLst>
                <a:ext uri="{FF2B5EF4-FFF2-40B4-BE49-F238E27FC236}">
                  <a16:creationId xmlns:a16="http://schemas.microsoft.com/office/drawing/2014/main" xmlns="" id="{5B0D156B-BD29-44F2-8590-12C0C08FFEF5}"/>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38" name="TextBox 37">
              <a:extLst>
                <a:ext uri="{FF2B5EF4-FFF2-40B4-BE49-F238E27FC236}">
                  <a16:creationId xmlns:a16="http://schemas.microsoft.com/office/drawing/2014/main" xmlns="" id="{53608DD9-4AD8-4CD1-BEF8-5E7722DECE83}"/>
                </a:ext>
              </a:extLst>
            </p:cNvPr>
            <p:cNvSpPr txBox="1"/>
            <p:nvPr/>
          </p:nvSpPr>
          <p:spPr>
            <a:xfrm>
              <a:off x="1016462" y="6033135"/>
              <a:ext cx="516738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Đọc</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nối</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tiếp</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lang="en-US" sz="4400" noProof="0" dirty="0" err="1" smtClean="0">
                  <a:solidFill>
                    <a:prstClr val="white"/>
                  </a:solidFill>
                  <a:latin typeface="Times New Roman" pitchFamily="18" charset="0"/>
                  <a:ea typeface="Arial-Rounded" pitchFamily="34" charset="0"/>
                  <a:cs typeface="Times New Roman" pitchFamily="18" charset="0"/>
                </a:rPr>
                <a:t>đoạn</a:t>
              </a:r>
              <a:endPar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endParaRPr>
            </a:p>
          </p:txBody>
        </p:sp>
      </p:grpSp>
      <p:sp>
        <p:nvSpPr>
          <p:cNvPr id="3" name="TextBox 2"/>
          <p:cNvSpPr txBox="1"/>
          <p:nvPr/>
        </p:nvSpPr>
        <p:spPr>
          <a:xfrm>
            <a:off x="406712" y="832754"/>
            <a:ext cx="11099488" cy="5447645"/>
          </a:xfrm>
          <a:prstGeom prst="rect">
            <a:avLst/>
          </a:prstGeom>
          <a:noFill/>
        </p:spPr>
        <p:txBody>
          <a:bodyPr wrap="square" rtlCol="0">
            <a:spAutoFit/>
          </a:bodyPr>
          <a:lstStyle/>
          <a:p>
            <a:r>
              <a:rPr lang="vi-VN" sz="3200" b="1" dirty="0">
                <a:solidFill>
                  <a:srgbClr val="FF0000"/>
                </a:solidFill>
                <a:latin typeface="Times New Roman" pitchFamily="18" charset="0"/>
                <a:cs typeface="Times New Roman" pitchFamily="18" charset="0"/>
              </a:rPr>
              <a:t>2.</a:t>
            </a:r>
            <a:r>
              <a:rPr lang="vi-VN" sz="3200" dirty="0">
                <a:latin typeface="Times New Roman" pitchFamily="18" charset="0"/>
                <a:cs typeface="Times New Roman" pitchFamily="18" charset="0"/>
              </a:rPr>
              <a:t> </a:t>
            </a:r>
            <a:r>
              <a:rPr lang="vi-VN" dirty="0">
                <a:latin typeface="Times New Roman" pitchFamily="18" charset="0"/>
                <a:cs typeface="Times New Roman" pitchFamily="18" charset="0"/>
              </a:rPr>
              <a:t> </a:t>
            </a:r>
            <a:r>
              <a:rPr lang="vi-VN" sz="2800" dirty="0">
                <a:latin typeface="Times New Roman" pitchFamily="18" charset="0"/>
                <a:cs typeface="Times New Roman" pitchFamily="18" charset="0"/>
              </a:rPr>
              <a:t>Tưởng ai, té ra nhỏ Phương. Uyên đáp:</a:t>
            </a:r>
          </a:p>
          <a:p>
            <a:r>
              <a:rPr lang="vi-VN" sz="2800" dirty="0">
                <a:latin typeface="Times New Roman" pitchFamily="18" charset="0"/>
                <a:cs typeface="Times New Roman" pitchFamily="18" charset="0"/>
              </a:rPr>
              <a:t>- Tụi mình đi lòng vòng tìm chút gì để kịp gửi ra Hà Nội cho Vân.</a:t>
            </a:r>
          </a:p>
          <a:p>
            <a:r>
              <a:rPr lang="vi-VN" sz="2800" dirty="0">
                <a:latin typeface="Times New Roman" pitchFamily="18" charset="0"/>
                <a:cs typeface="Times New Roman" pitchFamily="18" charset="0"/>
              </a:rPr>
              <a:t>- Có phải Vân hát dân ca ở trại hè Nha Trang không?</a:t>
            </a:r>
          </a:p>
          <a:p>
            <a:r>
              <a:rPr lang="vi-VN" sz="2800" dirty="0">
                <a:latin typeface="Times New Roman" pitchFamily="18" charset="0"/>
                <a:cs typeface="Times New Roman" pitchFamily="18" charset="0"/>
              </a:rPr>
              <a:t>- Phải đó. Mấy đứa mới nhận được thư Vân sáng nay.</a:t>
            </a:r>
          </a:p>
          <a:p>
            <a:r>
              <a:rPr lang="vi-VN" sz="2800" dirty="0">
                <a:latin typeface="Times New Roman" pitchFamily="18" charset="0"/>
                <a:cs typeface="Times New Roman" pitchFamily="18" charset="0"/>
              </a:rPr>
              <a:t>- Tết ngoài đó chắc là vui lắm?</a:t>
            </a:r>
          </a:p>
          <a:p>
            <a:r>
              <a:rPr lang="vi-VN" sz="2800" dirty="0">
                <a:latin typeface="Times New Roman" pitchFamily="18" charset="0"/>
                <a:cs typeface="Times New Roman" pitchFamily="18" charset="0"/>
              </a:rPr>
              <a:t>- Vui nhưng mà lạnh dễ sợ luôn. Đây nè, mình đọc một đoạn thư của Vân nhé ! - Vừa nói, Uyên vừa rút trong túi ra một tờ giấy - "Hà Nội đang rạo rực trong những ngày giáp Tết. Trời cuối đông lạnh buốt. Những dòng suối hoa trôi dưới bầu trời xám đục và làn mưa bụi trắng xóa". Viết hay quá, phải không?</a:t>
            </a:r>
          </a:p>
          <a:p>
            <a:r>
              <a:rPr lang="vi-VN" sz="2800" dirty="0">
                <a:latin typeface="Times New Roman" pitchFamily="18" charset="0"/>
                <a:cs typeface="Times New Roman" pitchFamily="18" charset="0"/>
              </a:rPr>
              <a:t>- Ước gì chúng mình gửi cho Vân được ít nắng phương Nam nhỉ! - Huê nói</a:t>
            </a:r>
            <a:r>
              <a:rPr lang="vi-VN" sz="2800" dirty="0"/>
              <a:t/>
            </a:r>
            <a:br>
              <a:rPr lang="vi-VN" sz="2800" dirty="0"/>
            </a:br>
            <a:r>
              <a:rPr lang="vi-VN" dirty="0"/>
              <a:t/>
            </a:r>
            <a:br>
              <a:rPr lang="vi-VN" dirty="0"/>
            </a:br>
            <a:endParaRPr lang="en-US" dirty="0"/>
          </a:p>
        </p:txBody>
      </p:sp>
    </p:spTree>
    <p:extLst>
      <p:ext uri="{BB962C8B-B14F-4D97-AF65-F5344CB8AC3E}">
        <p14:creationId xmlns:p14="http://schemas.microsoft.com/office/powerpoint/2010/main" val="367104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1+#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xmlns="" id="{C0325518-2F7D-4F2F-A352-96271AFDA392}"/>
              </a:ext>
            </a:extLst>
          </p:cNvPr>
          <p:cNvSpPr/>
          <p:nvPr/>
        </p:nvSpPr>
        <p:spPr>
          <a:xfrm>
            <a:off x="1703917" y="2266951"/>
            <a:ext cx="1547283" cy="1160463"/>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2" tIns="54426" rIns="108852" bIns="54426" anchor="ctr"/>
          <a:lstStyle/>
          <a:p>
            <a:pPr algn="ctr">
              <a:defRPr/>
            </a:pPr>
            <a:endParaRPr lang="en-US" sz="1600" b="1">
              <a:solidFill>
                <a:prstClr val="white"/>
              </a:solidFill>
            </a:endParaRPr>
          </a:p>
        </p:txBody>
      </p:sp>
      <p:sp>
        <p:nvSpPr>
          <p:cNvPr id="21" name="Oval 20">
            <a:extLst>
              <a:ext uri="{FF2B5EF4-FFF2-40B4-BE49-F238E27FC236}">
                <a16:creationId xmlns:a16="http://schemas.microsoft.com/office/drawing/2014/main" xmlns="" id="{218DF5D8-F399-410C-8784-70115665CF19}"/>
              </a:ext>
            </a:extLst>
          </p:cNvPr>
          <p:cNvSpPr/>
          <p:nvPr/>
        </p:nvSpPr>
        <p:spPr>
          <a:xfrm>
            <a:off x="4119035" y="2276475"/>
            <a:ext cx="1547284" cy="1162050"/>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2" tIns="54426" rIns="108852" bIns="54426" anchor="ctr"/>
          <a:lstStyle/>
          <a:p>
            <a:pPr algn="ctr">
              <a:defRPr/>
            </a:pPr>
            <a:endParaRPr lang="en-US" sz="1600" b="1">
              <a:solidFill>
                <a:prstClr val="white"/>
              </a:solidFill>
            </a:endParaRPr>
          </a:p>
        </p:txBody>
      </p:sp>
      <p:sp>
        <p:nvSpPr>
          <p:cNvPr id="22" name="Oval 21">
            <a:extLst>
              <a:ext uri="{FF2B5EF4-FFF2-40B4-BE49-F238E27FC236}">
                <a16:creationId xmlns:a16="http://schemas.microsoft.com/office/drawing/2014/main" xmlns="" id="{28501CB9-3D48-4B08-A5AD-77E87F6419EE}"/>
              </a:ext>
            </a:extLst>
          </p:cNvPr>
          <p:cNvSpPr/>
          <p:nvPr/>
        </p:nvSpPr>
        <p:spPr>
          <a:xfrm>
            <a:off x="6532034" y="2266951"/>
            <a:ext cx="1549400" cy="1160463"/>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2" tIns="54426" rIns="108852" bIns="54426" anchor="ctr"/>
          <a:lstStyle/>
          <a:p>
            <a:pPr algn="ctr">
              <a:defRPr/>
            </a:pPr>
            <a:endParaRPr lang="en-US" sz="1600" b="1">
              <a:solidFill>
                <a:prstClr val="white"/>
              </a:solidFill>
            </a:endParaRPr>
          </a:p>
        </p:txBody>
      </p:sp>
      <p:sp>
        <p:nvSpPr>
          <p:cNvPr id="23" name="Oval 22">
            <a:extLst>
              <a:ext uri="{FF2B5EF4-FFF2-40B4-BE49-F238E27FC236}">
                <a16:creationId xmlns:a16="http://schemas.microsoft.com/office/drawing/2014/main" xmlns="" id="{849C8A21-D062-4203-943D-349B818F5A7E}"/>
              </a:ext>
            </a:extLst>
          </p:cNvPr>
          <p:cNvSpPr/>
          <p:nvPr/>
        </p:nvSpPr>
        <p:spPr>
          <a:xfrm>
            <a:off x="8947151" y="2266951"/>
            <a:ext cx="1547283" cy="1160463"/>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2" tIns="54426" rIns="108852" bIns="54426" anchor="ctr"/>
          <a:lstStyle/>
          <a:p>
            <a:pPr algn="ctr">
              <a:defRPr/>
            </a:pPr>
            <a:endParaRPr lang="en-US" sz="1600" b="1">
              <a:solidFill>
                <a:prstClr val="white"/>
              </a:solidFill>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8285" y="2381250"/>
            <a:ext cx="1085849"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0118" y="2425700"/>
            <a:ext cx="1085849"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9467" y="2439989"/>
            <a:ext cx="1085851"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05385" y="2468564"/>
            <a:ext cx="1085849"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Rounded Corners 27">
            <a:extLst>
              <a:ext uri="{FF2B5EF4-FFF2-40B4-BE49-F238E27FC236}">
                <a16:creationId xmlns:a16="http://schemas.microsoft.com/office/drawing/2014/main" xmlns="" id="{479117E4-BCE1-42B7-A294-924239BD1D9F}"/>
              </a:ext>
            </a:extLst>
          </p:cNvPr>
          <p:cNvSpPr/>
          <p:nvPr/>
        </p:nvSpPr>
        <p:spPr>
          <a:xfrm>
            <a:off x="1411818" y="3429001"/>
            <a:ext cx="2133600" cy="1731963"/>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852" tIns="54426" rIns="108852" bIns="54426" anchor="ctr"/>
          <a:lstStyle/>
          <a:p>
            <a:pPr algn="ctr">
              <a:defRPr/>
            </a:pP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Chuẩn</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bị</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đầy</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đủ</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sách</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vở</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đồ</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dùng</a:t>
            </a:r>
            <a:endParaRPr lang="zh-CN" altLang="en-US" sz="2500" b="1" dirty="0">
              <a:solidFill>
                <a:srgbClr val="44546A">
                  <a:lumMod val="50000"/>
                </a:srgbClr>
              </a:solidFill>
              <a:latin typeface="Times New Roman" panose="02020603050405020304" pitchFamily="18" charset="0"/>
              <a:cs typeface="Times New Roman" panose="02020603050405020304" pitchFamily="18" charset="0"/>
              <a:sym typeface="+mn-ea"/>
            </a:endParaRPr>
          </a:p>
        </p:txBody>
      </p:sp>
      <p:sp>
        <p:nvSpPr>
          <p:cNvPr id="29" name="Rectangle: Rounded Corners 28">
            <a:extLst>
              <a:ext uri="{FF2B5EF4-FFF2-40B4-BE49-F238E27FC236}">
                <a16:creationId xmlns:a16="http://schemas.microsoft.com/office/drawing/2014/main" xmlns="" id="{DC25985F-D861-459C-83A9-75A72234D9CA}"/>
              </a:ext>
            </a:extLst>
          </p:cNvPr>
          <p:cNvSpPr/>
          <p:nvPr/>
        </p:nvSpPr>
        <p:spPr>
          <a:xfrm>
            <a:off x="3826934" y="3429001"/>
            <a:ext cx="2131484" cy="1731963"/>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852" tIns="54426" rIns="108852" bIns="54426" anchor="ctr"/>
          <a:lstStyle/>
          <a:p>
            <a:pPr algn="ctr">
              <a:lnSpc>
                <a:spcPct val="120000"/>
              </a:lnSpc>
              <a:defRPr/>
            </a:pP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Tập</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trung</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lắng</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nghe</a:t>
            </a:r>
            <a:endParaRPr lang="zh-CN" altLang="en-US" sz="2500" b="1" dirty="0">
              <a:solidFill>
                <a:srgbClr val="44546A">
                  <a:lumMod val="50000"/>
                </a:srgbClr>
              </a:solidFill>
              <a:latin typeface="Times New Roman" panose="02020603050405020304" pitchFamily="18" charset="0"/>
              <a:cs typeface="Times New Roman" panose="02020603050405020304" pitchFamily="18" charset="0"/>
              <a:sym typeface="+mn-ea"/>
            </a:endParaRPr>
          </a:p>
        </p:txBody>
      </p:sp>
      <p:sp>
        <p:nvSpPr>
          <p:cNvPr id="30" name="Rectangle: Rounded Corners 29">
            <a:extLst>
              <a:ext uri="{FF2B5EF4-FFF2-40B4-BE49-F238E27FC236}">
                <a16:creationId xmlns:a16="http://schemas.microsoft.com/office/drawing/2014/main" xmlns="" id="{DEA24189-10E9-4B13-9AF2-338752983AA8}"/>
              </a:ext>
            </a:extLst>
          </p:cNvPr>
          <p:cNvSpPr/>
          <p:nvPr/>
        </p:nvSpPr>
        <p:spPr>
          <a:xfrm>
            <a:off x="6239933" y="3429001"/>
            <a:ext cx="2133600" cy="1731963"/>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852" tIns="54426" rIns="108852" bIns="54426" anchor="ctr"/>
          <a:lstStyle/>
          <a:p>
            <a:pPr algn="ctr">
              <a:lnSpc>
                <a:spcPct val="120000"/>
              </a:lnSpc>
              <a:defRPr/>
            </a:pP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Chủ</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động</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ghi</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chép</a:t>
            </a:r>
            <a:endParaRPr lang="zh-CN" altLang="en-US" sz="2500" b="1" dirty="0">
              <a:solidFill>
                <a:srgbClr val="44546A">
                  <a:lumMod val="50000"/>
                </a:srgbClr>
              </a:solidFill>
              <a:latin typeface="Times New Roman" panose="02020603050405020304" pitchFamily="18" charset="0"/>
              <a:cs typeface="Times New Roman" panose="02020603050405020304" pitchFamily="18" charset="0"/>
              <a:sym typeface="+mn-ea"/>
            </a:endParaRPr>
          </a:p>
        </p:txBody>
      </p:sp>
      <p:sp>
        <p:nvSpPr>
          <p:cNvPr id="31" name="Rectangle: Rounded Corners 30">
            <a:extLst>
              <a:ext uri="{FF2B5EF4-FFF2-40B4-BE49-F238E27FC236}">
                <a16:creationId xmlns:a16="http://schemas.microsoft.com/office/drawing/2014/main" xmlns="" id="{304FF7AF-1AE5-4376-8819-AD2C5395A1F5}"/>
              </a:ext>
            </a:extLst>
          </p:cNvPr>
          <p:cNvSpPr/>
          <p:nvPr/>
        </p:nvSpPr>
        <p:spPr>
          <a:xfrm>
            <a:off x="8655051" y="3429001"/>
            <a:ext cx="2131483" cy="1731963"/>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852" tIns="54426" rIns="108852" bIns="54426" anchor="ctr"/>
          <a:lstStyle/>
          <a:p>
            <a:pPr algn="ctr">
              <a:defRPr/>
            </a:pP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Thực</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hành</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yêu</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cầu</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của</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giáo</a:t>
            </a:r>
            <a:r>
              <a:rPr lang="en-US" altLang="zh-CN" sz="25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500" b="1" dirty="0" err="1">
                <a:solidFill>
                  <a:srgbClr val="44546A">
                    <a:lumMod val="50000"/>
                  </a:srgbClr>
                </a:solidFill>
                <a:latin typeface="Times New Roman" panose="02020603050405020304" pitchFamily="18" charset="0"/>
                <a:cs typeface="Times New Roman" panose="02020603050405020304" pitchFamily="18" charset="0"/>
                <a:sym typeface="+mn-ea"/>
              </a:rPr>
              <a:t>viên</a:t>
            </a:r>
            <a:endParaRPr lang="zh-CN" altLang="en-US" sz="2500" b="1" dirty="0">
              <a:solidFill>
                <a:srgbClr val="44546A">
                  <a:lumMod val="50000"/>
                </a:srgbClr>
              </a:solidFill>
              <a:latin typeface="Times New Roman" panose="02020603050405020304" pitchFamily="18" charset="0"/>
              <a:cs typeface="Times New Roman" panose="02020603050405020304" pitchFamily="18" charset="0"/>
              <a:sym typeface="+mn-ea"/>
            </a:endParaRPr>
          </a:p>
        </p:txBody>
      </p:sp>
      <p:cxnSp>
        <p:nvCxnSpPr>
          <p:cNvPr id="15" name="Straight Connector 14"/>
          <p:cNvCxnSpPr/>
          <p:nvPr/>
        </p:nvCxnSpPr>
        <p:spPr>
          <a:xfrm>
            <a:off x="0" y="1325563"/>
            <a:ext cx="1219200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p:cNvSpPr txBox="1"/>
          <p:nvPr/>
        </p:nvSpPr>
        <p:spPr>
          <a:xfrm>
            <a:off x="1833034" y="1071564"/>
            <a:ext cx="8525933" cy="601867"/>
          </a:xfrm>
          <a:prstGeom prst="roundRect">
            <a:avLst/>
          </a:prstGeom>
          <a:solidFill>
            <a:srgbClr val="257A14"/>
          </a:solidFill>
          <a:effectLst>
            <a:outerShdw blurRad="76200" dir="18900000" sy="23000" kx="-1200000" algn="bl" rotWithShape="0">
              <a:prstClr val="black">
                <a:alpha val="20000"/>
              </a:prstClr>
            </a:outerShdw>
          </a:effectLst>
        </p:spPr>
        <p:txBody>
          <a:bodyPr lIns="108852" tIns="54426" rIns="108852" bIns="54426">
            <a:spAutoFit/>
          </a:bodyPr>
          <a:lstStyle/>
          <a:p>
            <a:pPr algn="ctr">
              <a:defRPr/>
            </a:pPr>
            <a:r>
              <a:rPr lang="en-US" altLang="zh-CN" sz="2800" b="1" spc="535" dirty="0">
                <a:solidFill>
                  <a:prstClr val="white"/>
                </a:solidFill>
                <a:latin typeface="Times New Roman" panose="02020603050405020304" pitchFamily="18" charset="0"/>
                <a:cs typeface="Times New Roman" panose="02020603050405020304" pitchFamily="18" charset="0"/>
                <a:sym typeface="+mn-lt"/>
              </a:rPr>
              <a:t>YÊU CẦU THAM GIA TIẾT HỌC</a:t>
            </a:r>
            <a:endParaRPr lang="zh-CN" altLang="en-US" sz="2800" b="1" spc="535" dirty="0">
              <a:solidFill>
                <a:prstClr val="whit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26351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nodeType="afterGroup">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nodeType="afterGroup">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250"/>
                                        <p:tgtEl>
                                          <p:spTgt spid="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250" fill="hold"/>
                                        <p:tgtEl>
                                          <p:spTgt spid="21"/>
                                        </p:tgtEl>
                                        <p:attrNameLst>
                                          <p:attrName>ppt_w</p:attrName>
                                        </p:attrNameLst>
                                      </p:cBhvr>
                                      <p:tavLst>
                                        <p:tav tm="0">
                                          <p:val>
                                            <p:fltVal val="0"/>
                                          </p:val>
                                        </p:tav>
                                        <p:tav tm="100000">
                                          <p:val>
                                            <p:strVal val="#ppt_w"/>
                                          </p:val>
                                        </p:tav>
                                      </p:tavLst>
                                    </p:anim>
                                    <p:anim calcmode="lin" valueType="num">
                                      <p:cBhvr>
                                        <p:cTn id="34" dur="250" fill="hold"/>
                                        <p:tgtEl>
                                          <p:spTgt spid="21"/>
                                        </p:tgtEl>
                                        <p:attrNameLst>
                                          <p:attrName>ppt_h</p:attrName>
                                        </p:attrNameLst>
                                      </p:cBhvr>
                                      <p:tavLst>
                                        <p:tav tm="0">
                                          <p:val>
                                            <p:fltVal val="0"/>
                                          </p:val>
                                        </p:tav>
                                        <p:tav tm="100000">
                                          <p:val>
                                            <p:strVal val="#ppt_h"/>
                                          </p:val>
                                        </p:tav>
                                      </p:tavLst>
                                    </p:anim>
                                    <p:animEffect transition="in" filter="fade">
                                      <p:cBhvr>
                                        <p:cTn id="35" dur="250"/>
                                        <p:tgtEl>
                                          <p:spTgt spid="21"/>
                                        </p:tgtEl>
                                      </p:cBhvr>
                                    </p:animEffect>
                                  </p:childTnLst>
                                </p:cTn>
                              </p:par>
                            </p:childTnLst>
                          </p:cTn>
                        </p:par>
                        <p:par>
                          <p:cTn id="36" fill="hold" nodeType="afterGroup">
                            <p:stCondLst>
                              <p:cond delay="250"/>
                            </p:stCondLst>
                            <p:childTnLst>
                              <p:par>
                                <p:cTn id="37" presetID="53" presetClass="entr" presetSubtype="16"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250" fill="hold"/>
                                        <p:tgtEl>
                                          <p:spTgt spid="25"/>
                                        </p:tgtEl>
                                        <p:attrNameLst>
                                          <p:attrName>ppt_w</p:attrName>
                                        </p:attrNameLst>
                                      </p:cBhvr>
                                      <p:tavLst>
                                        <p:tav tm="0">
                                          <p:val>
                                            <p:fltVal val="0"/>
                                          </p:val>
                                        </p:tav>
                                        <p:tav tm="100000">
                                          <p:val>
                                            <p:strVal val="#ppt_w"/>
                                          </p:val>
                                        </p:tav>
                                      </p:tavLst>
                                    </p:anim>
                                    <p:anim calcmode="lin" valueType="num">
                                      <p:cBhvr>
                                        <p:cTn id="40" dur="250" fill="hold"/>
                                        <p:tgtEl>
                                          <p:spTgt spid="25"/>
                                        </p:tgtEl>
                                        <p:attrNameLst>
                                          <p:attrName>ppt_h</p:attrName>
                                        </p:attrNameLst>
                                      </p:cBhvr>
                                      <p:tavLst>
                                        <p:tav tm="0">
                                          <p:val>
                                            <p:fltVal val="0"/>
                                          </p:val>
                                        </p:tav>
                                        <p:tav tm="100000">
                                          <p:val>
                                            <p:strVal val="#ppt_h"/>
                                          </p:val>
                                        </p:tav>
                                      </p:tavLst>
                                    </p:anim>
                                    <p:animEffect transition="in" filter="fade">
                                      <p:cBhvr>
                                        <p:cTn id="41" dur="250"/>
                                        <p:tgtEl>
                                          <p:spTgt spid="25"/>
                                        </p:tgtEl>
                                      </p:cBhvr>
                                    </p:animEffect>
                                  </p:childTnLst>
                                </p:cTn>
                              </p:par>
                            </p:childTnLst>
                          </p:cTn>
                        </p:par>
                        <p:par>
                          <p:cTn id="42" fill="hold" nodeType="afterGroup">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250"/>
                                        <p:tgtEl>
                                          <p:spTgt spid="2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250" fill="hold"/>
                                        <p:tgtEl>
                                          <p:spTgt spid="22"/>
                                        </p:tgtEl>
                                        <p:attrNameLst>
                                          <p:attrName>ppt_w</p:attrName>
                                        </p:attrNameLst>
                                      </p:cBhvr>
                                      <p:tavLst>
                                        <p:tav tm="0">
                                          <p:val>
                                            <p:fltVal val="0"/>
                                          </p:val>
                                        </p:tav>
                                        <p:tav tm="100000">
                                          <p:val>
                                            <p:strVal val="#ppt_w"/>
                                          </p:val>
                                        </p:tav>
                                      </p:tavLst>
                                    </p:anim>
                                    <p:anim calcmode="lin" valueType="num">
                                      <p:cBhvr>
                                        <p:cTn id="51" dur="250" fill="hold"/>
                                        <p:tgtEl>
                                          <p:spTgt spid="22"/>
                                        </p:tgtEl>
                                        <p:attrNameLst>
                                          <p:attrName>ppt_h</p:attrName>
                                        </p:attrNameLst>
                                      </p:cBhvr>
                                      <p:tavLst>
                                        <p:tav tm="0">
                                          <p:val>
                                            <p:fltVal val="0"/>
                                          </p:val>
                                        </p:tav>
                                        <p:tav tm="100000">
                                          <p:val>
                                            <p:strVal val="#ppt_h"/>
                                          </p:val>
                                        </p:tav>
                                      </p:tavLst>
                                    </p:anim>
                                    <p:animEffect transition="in" filter="fade">
                                      <p:cBhvr>
                                        <p:cTn id="52" dur="250"/>
                                        <p:tgtEl>
                                          <p:spTgt spid="22"/>
                                        </p:tgtEl>
                                      </p:cBhvr>
                                    </p:animEffect>
                                  </p:childTnLst>
                                </p:cTn>
                              </p:par>
                            </p:childTnLst>
                          </p:cTn>
                        </p:par>
                        <p:par>
                          <p:cTn id="53" fill="hold" nodeType="afterGroup">
                            <p:stCondLst>
                              <p:cond delay="250"/>
                            </p:stCondLst>
                            <p:childTnLst>
                              <p:par>
                                <p:cTn id="54" presetID="53" presetClass="entr" presetSubtype="16"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250" fill="hold"/>
                                        <p:tgtEl>
                                          <p:spTgt spid="26"/>
                                        </p:tgtEl>
                                        <p:attrNameLst>
                                          <p:attrName>ppt_w</p:attrName>
                                        </p:attrNameLst>
                                      </p:cBhvr>
                                      <p:tavLst>
                                        <p:tav tm="0">
                                          <p:val>
                                            <p:fltVal val="0"/>
                                          </p:val>
                                        </p:tav>
                                        <p:tav tm="100000">
                                          <p:val>
                                            <p:strVal val="#ppt_w"/>
                                          </p:val>
                                        </p:tav>
                                      </p:tavLst>
                                    </p:anim>
                                    <p:anim calcmode="lin" valueType="num">
                                      <p:cBhvr>
                                        <p:cTn id="57" dur="250" fill="hold"/>
                                        <p:tgtEl>
                                          <p:spTgt spid="26"/>
                                        </p:tgtEl>
                                        <p:attrNameLst>
                                          <p:attrName>ppt_h</p:attrName>
                                        </p:attrNameLst>
                                      </p:cBhvr>
                                      <p:tavLst>
                                        <p:tav tm="0">
                                          <p:val>
                                            <p:fltVal val="0"/>
                                          </p:val>
                                        </p:tav>
                                        <p:tav tm="100000">
                                          <p:val>
                                            <p:strVal val="#ppt_h"/>
                                          </p:val>
                                        </p:tav>
                                      </p:tavLst>
                                    </p:anim>
                                    <p:animEffect transition="in" filter="fade">
                                      <p:cBhvr>
                                        <p:cTn id="58" dur="250"/>
                                        <p:tgtEl>
                                          <p:spTgt spid="26"/>
                                        </p:tgtEl>
                                      </p:cBhvr>
                                    </p:animEffect>
                                  </p:childTnLst>
                                </p:cTn>
                              </p:par>
                            </p:childTnLst>
                          </p:cTn>
                        </p:par>
                        <p:par>
                          <p:cTn id="59" fill="hold" nodeType="afterGroup">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25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250" fill="hold"/>
                                        <p:tgtEl>
                                          <p:spTgt spid="23"/>
                                        </p:tgtEl>
                                        <p:attrNameLst>
                                          <p:attrName>ppt_w</p:attrName>
                                        </p:attrNameLst>
                                      </p:cBhvr>
                                      <p:tavLst>
                                        <p:tav tm="0">
                                          <p:val>
                                            <p:fltVal val="0"/>
                                          </p:val>
                                        </p:tav>
                                        <p:tav tm="100000">
                                          <p:val>
                                            <p:strVal val="#ppt_w"/>
                                          </p:val>
                                        </p:tav>
                                      </p:tavLst>
                                    </p:anim>
                                    <p:anim calcmode="lin" valueType="num">
                                      <p:cBhvr>
                                        <p:cTn id="68" dur="250" fill="hold"/>
                                        <p:tgtEl>
                                          <p:spTgt spid="23"/>
                                        </p:tgtEl>
                                        <p:attrNameLst>
                                          <p:attrName>ppt_h</p:attrName>
                                        </p:attrNameLst>
                                      </p:cBhvr>
                                      <p:tavLst>
                                        <p:tav tm="0">
                                          <p:val>
                                            <p:fltVal val="0"/>
                                          </p:val>
                                        </p:tav>
                                        <p:tav tm="100000">
                                          <p:val>
                                            <p:strVal val="#ppt_h"/>
                                          </p:val>
                                        </p:tav>
                                      </p:tavLst>
                                    </p:anim>
                                    <p:animEffect transition="in" filter="fade">
                                      <p:cBhvr>
                                        <p:cTn id="69" dur="250"/>
                                        <p:tgtEl>
                                          <p:spTgt spid="23"/>
                                        </p:tgtEl>
                                      </p:cBhvr>
                                    </p:animEffect>
                                  </p:childTnLst>
                                </p:cTn>
                              </p:par>
                            </p:childTnLst>
                          </p:cTn>
                        </p:par>
                        <p:par>
                          <p:cTn id="70" fill="hold" nodeType="afterGroup">
                            <p:stCondLst>
                              <p:cond delay="250"/>
                            </p:stCondLst>
                            <p:childTnLst>
                              <p:par>
                                <p:cTn id="71" presetID="53" presetClass="entr" presetSubtype="16"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250" fill="hold"/>
                                        <p:tgtEl>
                                          <p:spTgt spid="27"/>
                                        </p:tgtEl>
                                        <p:attrNameLst>
                                          <p:attrName>ppt_w</p:attrName>
                                        </p:attrNameLst>
                                      </p:cBhvr>
                                      <p:tavLst>
                                        <p:tav tm="0">
                                          <p:val>
                                            <p:fltVal val="0"/>
                                          </p:val>
                                        </p:tav>
                                        <p:tav tm="100000">
                                          <p:val>
                                            <p:strVal val="#ppt_w"/>
                                          </p:val>
                                        </p:tav>
                                      </p:tavLst>
                                    </p:anim>
                                    <p:anim calcmode="lin" valueType="num">
                                      <p:cBhvr>
                                        <p:cTn id="74" dur="250" fill="hold"/>
                                        <p:tgtEl>
                                          <p:spTgt spid="27"/>
                                        </p:tgtEl>
                                        <p:attrNameLst>
                                          <p:attrName>ppt_h</p:attrName>
                                        </p:attrNameLst>
                                      </p:cBhvr>
                                      <p:tavLst>
                                        <p:tav tm="0">
                                          <p:val>
                                            <p:fltVal val="0"/>
                                          </p:val>
                                        </p:tav>
                                        <p:tav tm="100000">
                                          <p:val>
                                            <p:strVal val="#ppt_h"/>
                                          </p:val>
                                        </p:tav>
                                      </p:tavLst>
                                    </p:anim>
                                    <p:animEffect transition="in" filter="fade">
                                      <p:cBhvr>
                                        <p:cTn id="75" dur="250"/>
                                        <p:tgtEl>
                                          <p:spTgt spid="27"/>
                                        </p:tgtEl>
                                      </p:cBhvr>
                                    </p:animEffect>
                                  </p:childTnLst>
                                </p:cTn>
                              </p:par>
                            </p:childTnLst>
                          </p:cTn>
                        </p:par>
                        <p:par>
                          <p:cTn id="76" fill="hold" nodeType="afterGroup">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up)">
                                      <p:cBhvr>
                                        <p:cTn id="79"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8" grpId="0" animBg="1"/>
      <p:bldP spid="29" grpId="0" animBg="1"/>
      <p:bldP spid="30" grpId="0" animBg="1"/>
      <p:bldP spid="31"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xmlns="" id="{835916E1-3EC8-49F0-A643-915A82461DE0}"/>
              </a:ext>
            </a:extLst>
          </p:cNvPr>
          <p:cNvGrpSpPr/>
          <p:nvPr/>
        </p:nvGrpSpPr>
        <p:grpSpPr>
          <a:xfrm>
            <a:off x="868680" y="39356"/>
            <a:ext cx="8447598" cy="707886"/>
            <a:chOff x="2470108" y="1864944"/>
            <a:chExt cx="2704644" cy="1129272"/>
          </a:xfrm>
        </p:grpSpPr>
        <p:sp>
          <p:nvSpPr>
            <p:cNvPr id="7" name="23">
              <a:extLst>
                <a:ext uri="{FF2B5EF4-FFF2-40B4-BE49-F238E27FC236}">
                  <a16:creationId xmlns:a16="http://schemas.microsoft.com/office/drawing/2014/main" xmlns=""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xmlns=""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noProof="0" dirty="0" err="1" smtClean="0">
                  <a:solidFill>
                    <a:prstClr val="black"/>
                  </a:solidFill>
                  <a:latin typeface="Times New Roman" pitchFamily="18" charset="0"/>
                  <a:ea typeface="Arial-Rounded" panose="020B0604020202020204" pitchFamily="34" charset="0"/>
                  <a:cs typeface="Times New Roman" pitchFamily="18" charset="0"/>
                </a:rPr>
                <a:t>Nắng</a:t>
              </a:r>
              <a:r>
                <a:rPr lang="en-US" altLang="zh-CN" sz="4000" b="1" noProof="0" dirty="0" smtClean="0">
                  <a:solidFill>
                    <a:prstClr val="black"/>
                  </a:solidFill>
                  <a:latin typeface="Times New Roman" pitchFamily="18" charset="0"/>
                  <a:ea typeface="Arial-Rounded" panose="020B0604020202020204" pitchFamily="34" charset="0"/>
                  <a:cs typeface="Times New Roman" pitchFamily="18" charset="0"/>
                </a:rPr>
                <a:t> </a:t>
              </a:r>
              <a:r>
                <a:rPr lang="en-US" altLang="zh-CN" sz="4000" b="1" noProof="0" dirty="0" err="1" smtClean="0">
                  <a:solidFill>
                    <a:prstClr val="black"/>
                  </a:solidFill>
                  <a:latin typeface="Times New Roman" pitchFamily="18" charset="0"/>
                  <a:ea typeface="Arial-Rounded" panose="020B0604020202020204" pitchFamily="34" charset="0"/>
                  <a:cs typeface="Times New Roman" pitchFamily="18" charset="0"/>
                </a:rPr>
                <a:t>phương</a:t>
              </a:r>
              <a:r>
                <a:rPr lang="en-US" altLang="zh-CN" sz="4000" b="1" noProof="0" dirty="0" smtClean="0">
                  <a:solidFill>
                    <a:prstClr val="black"/>
                  </a:solidFill>
                  <a:latin typeface="Times New Roman" pitchFamily="18" charset="0"/>
                  <a:ea typeface="Arial-Rounded" panose="020B0604020202020204" pitchFamily="34" charset="0"/>
                  <a:cs typeface="Times New Roman" pitchFamily="18" charset="0"/>
                </a:rPr>
                <a:t> Nam.</a:t>
              </a:r>
              <a:endParaRPr kumimoji="0" lang="zh-CN" altLang="en-US" sz="4000" b="1" i="0" u="none" strike="noStrike" kern="1200" cap="none" spc="0" normalizeH="0" baseline="0" noProof="0" dirty="0">
                <a:ln>
                  <a:noFill/>
                </a:ln>
                <a:solidFill>
                  <a:prstClr val="black"/>
                </a:solidFill>
                <a:effectLst/>
                <a:uLnTx/>
                <a:uFillTx/>
                <a:latin typeface="Times New Roman" pitchFamily="18" charset="0"/>
                <a:ea typeface="Arial-Rounded" panose="020B0604020202020204" pitchFamily="34" charset="0"/>
                <a:cs typeface="Times New Roman" pitchFamily="18" charset="0"/>
              </a:endParaRPr>
            </a:p>
          </p:txBody>
        </p:sp>
      </p:grpSp>
      <p:grpSp>
        <p:nvGrpSpPr>
          <p:cNvPr id="9" name="139">
            <a:extLst>
              <a:ext uri="{FF2B5EF4-FFF2-40B4-BE49-F238E27FC236}">
                <a16:creationId xmlns:a16="http://schemas.microsoft.com/office/drawing/2014/main" xmlns=""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xmlns=""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xmlns=""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ED2F6A"/>
                  </a:solidFill>
                  <a:latin typeface="Arial-Rounded" panose="020B0604020202020204" pitchFamily="34" charset="0"/>
                  <a:ea typeface="Arial-Rounded" panose="020B0604020202020204" pitchFamily="34" charset="0"/>
                  <a:cs typeface="Arial-Rounded" panose="020B0604020202020204" pitchFamily="34" charset="0"/>
                  <a:sym typeface="+mn-lt"/>
                </a:rPr>
                <a:t>3</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xmlns=""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grpSp>
        <p:nvGrpSpPr>
          <p:cNvPr id="36" name="Group 35">
            <a:extLst>
              <a:ext uri="{FF2B5EF4-FFF2-40B4-BE49-F238E27FC236}">
                <a16:creationId xmlns:a16="http://schemas.microsoft.com/office/drawing/2014/main" xmlns="" id="{8A3B73CD-6EDB-4E24-8C03-BA83F041C29D}"/>
              </a:ext>
            </a:extLst>
          </p:cNvPr>
          <p:cNvGrpSpPr/>
          <p:nvPr/>
        </p:nvGrpSpPr>
        <p:grpSpPr>
          <a:xfrm>
            <a:off x="6794838" y="6159035"/>
            <a:ext cx="6103839" cy="769441"/>
            <a:chOff x="708943" y="6033135"/>
            <a:chExt cx="5825836" cy="769441"/>
          </a:xfrm>
        </p:grpSpPr>
        <p:sp>
          <p:nvSpPr>
            <p:cNvPr id="37" name="TextBox 36">
              <a:extLst>
                <a:ext uri="{FF2B5EF4-FFF2-40B4-BE49-F238E27FC236}">
                  <a16:creationId xmlns:a16="http://schemas.microsoft.com/office/drawing/2014/main" xmlns="" id="{5B0D156B-BD29-44F2-8590-12C0C08FFEF5}"/>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38" name="TextBox 37">
              <a:extLst>
                <a:ext uri="{FF2B5EF4-FFF2-40B4-BE49-F238E27FC236}">
                  <a16:creationId xmlns:a16="http://schemas.microsoft.com/office/drawing/2014/main" xmlns="" id="{53608DD9-4AD8-4CD1-BEF8-5E7722DECE83}"/>
                </a:ext>
              </a:extLst>
            </p:cNvPr>
            <p:cNvSpPr txBox="1"/>
            <p:nvPr/>
          </p:nvSpPr>
          <p:spPr>
            <a:xfrm>
              <a:off x="1016462" y="6033135"/>
              <a:ext cx="516738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Đọc</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4400" b="0" i="0" u="none" strike="noStrike" kern="1200" cap="none" spc="0" normalizeH="0" baseline="0" noProof="0" dirty="0" err="1">
                  <a:ln>
                    <a:noFill/>
                  </a:ln>
                  <a:solidFill>
                    <a:prstClr val="white"/>
                  </a:solidFill>
                  <a:effectLst/>
                  <a:uLnTx/>
                  <a:uFillTx/>
                  <a:latin typeface="Times New Roman" pitchFamily="18" charset="0"/>
                  <a:ea typeface="Arial-Rounded" pitchFamily="34" charset="0"/>
                  <a:cs typeface="Times New Roman" pitchFamily="18" charset="0"/>
                </a:rPr>
                <a:t>nối</a:t>
              </a:r>
              <a:r>
                <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4400" b="0" i="0" u="none" strike="noStrike" kern="1200" cap="none" spc="0" normalizeH="0" baseline="0" noProof="0" dirty="0" err="1" smtClean="0">
                  <a:ln>
                    <a:noFill/>
                  </a:ln>
                  <a:solidFill>
                    <a:prstClr val="white"/>
                  </a:solidFill>
                  <a:effectLst/>
                  <a:uLnTx/>
                  <a:uFillTx/>
                  <a:latin typeface="Times New Roman" pitchFamily="18" charset="0"/>
                  <a:ea typeface="Arial-Rounded" pitchFamily="34" charset="0"/>
                  <a:cs typeface="Times New Roman" pitchFamily="18" charset="0"/>
                </a:rPr>
                <a:t>tiếp</a:t>
              </a:r>
              <a:r>
                <a:rPr lang="en-US" sz="4400" dirty="0">
                  <a:solidFill>
                    <a:prstClr val="white"/>
                  </a:solidFill>
                  <a:latin typeface="Times New Roman" pitchFamily="18" charset="0"/>
                  <a:ea typeface="Arial-Rounded" pitchFamily="34" charset="0"/>
                  <a:cs typeface="Times New Roman" pitchFamily="18" charset="0"/>
                </a:rPr>
                <a:t> </a:t>
              </a:r>
              <a:r>
                <a:rPr lang="en-US" sz="4400" dirty="0" err="1" smtClean="0">
                  <a:solidFill>
                    <a:prstClr val="white"/>
                  </a:solidFill>
                  <a:latin typeface="Times New Roman" pitchFamily="18" charset="0"/>
                  <a:ea typeface="Arial-Rounded" pitchFamily="34" charset="0"/>
                  <a:cs typeface="Times New Roman" pitchFamily="18" charset="0"/>
                </a:rPr>
                <a:t>đoạn</a:t>
              </a:r>
              <a:endParaRPr kumimoji="0" lang="en-US" sz="44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endParaRPr>
            </a:p>
          </p:txBody>
        </p:sp>
      </p:grpSp>
      <p:sp>
        <p:nvSpPr>
          <p:cNvPr id="3" name="TextBox 2"/>
          <p:cNvSpPr txBox="1"/>
          <p:nvPr/>
        </p:nvSpPr>
        <p:spPr>
          <a:xfrm>
            <a:off x="406712" y="944880"/>
            <a:ext cx="11206168" cy="5816977"/>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3</a:t>
            </a:r>
            <a:r>
              <a:rPr lang="vi-VN" sz="3200" b="1" dirty="0" smtClean="0">
                <a:solidFill>
                  <a:srgbClr val="FF0000"/>
                </a:solidFill>
                <a:latin typeface="Times New Roman" pitchFamily="18" charset="0"/>
                <a:cs typeface="Times New Roman" pitchFamily="18" charset="0"/>
              </a:rPr>
              <a:t>.</a:t>
            </a:r>
            <a:r>
              <a:rPr lang="vi-VN" sz="3200" dirty="0">
                <a:latin typeface="Times New Roman" pitchFamily="18" charset="0"/>
                <a:cs typeface="Times New Roman" pitchFamily="18" charset="0"/>
              </a:rPr>
              <a:t> </a:t>
            </a:r>
            <a:r>
              <a:rPr lang="vi-VN" sz="2800" dirty="0">
                <a:latin typeface="Times New Roman" pitchFamily="18" charset="0"/>
                <a:cs typeface="Times New Roman" pitchFamily="18" charset="0"/>
              </a:rPr>
              <a:t>Không ngờ điều ước của Huệ lại gợi ra một sáng kiến. Phương reo lên:</a:t>
            </a:r>
          </a:p>
          <a:p>
            <a:r>
              <a:rPr lang="vi-VN" sz="2800" dirty="0">
                <a:latin typeface="Times New Roman" pitchFamily="18" charset="0"/>
                <a:cs typeface="Times New Roman" pitchFamily="18" charset="0"/>
              </a:rPr>
              <a:t>- Mình nghĩa ra rồi!</a:t>
            </a:r>
          </a:p>
          <a:p>
            <a:r>
              <a:rPr lang="vi-VN" sz="2800" dirty="0">
                <a:latin typeface="Times New Roman" pitchFamily="18" charset="0"/>
                <a:cs typeface="Times New Roman" pitchFamily="18" charset="0"/>
              </a:rPr>
              <a:t>Cả đám trẻ nhao nhao:</a:t>
            </a:r>
          </a:p>
          <a:p>
            <a:r>
              <a:rPr lang="vi-VN" sz="2800" dirty="0">
                <a:latin typeface="Times New Roman" pitchFamily="18" charset="0"/>
                <a:cs typeface="Times New Roman" pitchFamily="18" charset="0"/>
              </a:rPr>
              <a:t>- Gì vậy? Gì vậy?</a:t>
            </a:r>
          </a:p>
          <a:p>
            <a:r>
              <a:rPr lang="vi-VN" sz="2800" dirty="0">
                <a:latin typeface="Times New Roman" pitchFamily="18" charset="0"/>
                <a:cs typeface="Times New Roman" pitchFamily="18" charset="0"/>
              </a:rPr>
              <a:t>Phương tủm tỉm cười, bí mật:</a:t>
            </a:r>
          </a:p>
          <a:p>
            <a:r>
              <a:rPr lang="vi-VN" sz="2800" dirty="0">
                <a:latin typeface="Times New Roman" pitchFamily="18" charset="0"/>
                <a:cs typeface="Times New Roman" pitchFamily="18" charset="0"/>
              </a:rPr>
              <a:t>- Tụi mình sẽ tặng nhỏ Vân một vật ngoài Bắc không có.</a:t>
            </a:r>
          </a:p>
          <a:p>
            <a:r>
              <a:rPr lang="vi-VN" sz="2800" dirty="0">
                <a:latin typeface="Times New Roman" pitchFamily="18" charset="0"/>
                <a:cs typeface="Times New Roman" pitchFamily="18" charset="0"/>
              </a:rPr>
              <a:t>- Vật gì vậy? - Cả bọn xoắn xuýt hỏi:</a:t>
            </a:r>
          </a:p>
          <a:p>
            <a:r>
              <a:rPr lang="vi-VN" sz="2800" dirty="0">
                <a:latin typeface="Times New Roman" pitchFamily="18" charset="0"/>
                <a:cs typeface="Times New Roman" pitchFamily="18" charset="0"/>
              </a:rPr>
              <a:t>- Một cành mai!</a:t>
            </a:r>
          </a:p>
          <a:p>
            <a:r>
              <a:rPr lang="vi-VN" sz="2800" dirty="0">
                <a:latin typeface="Times New Roman" pitchFamily="18" charset="0"/>
                <a:cs typeface="Times New Roman" pitchFamily="18" charset="0"/>
              </a:rPr>
              <a:t>- Một cành mai? - Tất cả sửng sốt, rồi cùng kêu lên - Đúng! Một </a:t>
            </a:r>
            <a:r>
              <a:rPr lang="en-US" sz="2800" dirty="0">
                <a:latin typeface="Times New Roman" pitchFamily="18" charset="0"/>
                <a:cs typeface="Times New Roman" pitchFamily="18" charset="0"/>
              </a:rPr>
              <a:t>c</a:t>
            </a:r>
            <a:r>
              <a:rPr lang="vi-VN" sz="2800" dirty="0" smtClean="0">
                <a:latin typeface="Times New Roman" pitchFamily="18" charset="0"/>
                <a:cs typeface="Times New Roman" pitchFamily="18" charset="0"/>
              </a:rPr>
              <a:t>ành </a:t>
            </a:r>
            <a:r>
              <a:rPr lang="vi-VN" sz="2800" dirty="0">
                <a:latin typeface="Times New Roman" pitchFamily="18" charset="0"/>
                <a:cs typeface="Times New Roman" pitchFamily="18" charset="0"/>
              </a:rPr>
              <a:t>mai chở nắng phương Nam.</a:t>
            </a:r>
          </a:p>
          <a:p>
            <a:r>
              <a:rPr lang="vi-VN" sz="2800" dirty="0">
                <a:latin typeface="Times New Roman" pitchFamily="18" charset="0"/>
                <a:cs typeface="Times New Roman" pitchFamily="18" charset="0"/>
              </a:rPr>
              <a:t>Cả nhóm hớn hở quay lại đầu đường Nguyễn Huệ, nơi một rừng mai vàng thắm đang rung rinh dưới nắng.</a:t>
            </a:r>
          </a:p>
          <a:p>
            <a:r>
              <a:rPr lang="vi-VN" sz="3200" dirty="0">
                <a:solidFill>
                  <a:srgbClr val="FF0000"/>
                </a:solidFill>
                <a:latin typeface="Times New Roman" pitchFamily="18" charset="0"/>
                <a:cs typeface="Times New Roman" pitchFamily="18" charset="0"/>
              </a:rPr>
              <a:t> </a:t>
            </a:r>
            <a:endParaRPr lang="en-US" dirty="0"/>
          </a:p>
        </p:txBody>
      </p:sp>
    </p:spTree>
    <p:extLst>
      <p:ext uri="{BB962C8B-B14F-4D97-AF65-F5344CB8AC3E}">
        <p14:creationId xmlns:p14="http://schemas.microsoft.com/office/powerpoint/2010/main" val="181570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1+#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2">
            <a:extLst>
              <a:ext uri="{FF2B5EF4-FFF2-40B4-BE49-F238E27FC236}">
                <a16:creationId xmlns="" xmlns:a16="http://schemas.microsoft.com/office/drawing/2014/main" id="{F94C7F8C-CC16-4C86-912D-8F40C7CF531F}"/>
              </a:ext>
            </a:extLst>
          </p:cNvPr>
          <p:cNvPicPr>
            <a:picLocks noChangeAspect="1"/>
          </p:cNvPicPr>
          <p:nvPr/>
        </p:nvPicPr>
        <p:blipFill rotWithShape="1">
          <a:blip r:embed="rId4" cstate="screen"/>
          <a:srcRect l="62055" t="32662" r="1"/>
          <a:stretch>
            <a:fillRect/>
          </a:stretch>
        </p:blipFill>
        <p:spPr>
          <a:xfrm>
            <a:off x="0" y="-103065"/>
            <a:ext cx="1545658" cy="3083752"/>
          </a:xfrm>
          <a:prstGeom prst="rect">
            <a:avLst/>
          </a:prstGeom>
        </p:spPr>
      </p:pic>
      <p:pic>
        <p:nvPicPr>
          <p:cNvPr id="22" name="图片 7" descr="16">
            <a:extLst>
              <a:ext uri="{FF2B5EF4-FFF2-40B4-BE49-F238E27FC236}">
                <a16:creationId xmlns="" xmlns:a16="http://schemas.microsoft.com/office/drawing/2014/main" id="{2CF0B8A1-2E39-4023-BB70-D14E7254896F}"/>
              </a:ext>
            </a:extLst>
          </p:cNvPr>
          <p:cNvPicPr>
            <a:picLocks noChangeAspect="1"/>
          </p:cNvPicPr>
          <p:nvPr/>
        </p:nvPicPr>
        <p:blipFill>
          <a:blip r:embed="rId5"/>
          <a:stretch>
            <a:fillRect/>
          </a:stretch>
        </p:blipFill>
        <p:spPr>
          <a:xfrm>
            <a:off x="9425678" y="-90900"/>
            <a:ext cx="2920768" cy="2476384"/>
          </a:xfrm>
          <a:prstGeom prst="rect">
            <a:avLst/>
          </a:prstGeom>
        </p:spPr>
      </p:pic>
      <p:pic>
        <p:nvPicPr>
          <p:cNvPr id="17" name="图片 5">
            <a:extLst>
              <a:ext uri="{FF2B5EF4-FFF2-40B4-BE49-F238E27FC236}">
                <a16:creationId xmlns="" xmlns:a16="http://schemas.microsoft.com/office/drawing/2014/main" id="{37A00F72-BE33-4D82-A9A3-3955EE04FF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63155" y="4559108"/>
            <a:ext cx="3182579" cy="2345059"/>
          </a:xfrm>
          <a:prstGeom prst="rect">
            <a:avLst/>
          </a:prstGeom>
        </p:spPr>
      </p:pic>
      <p:sp>
        <p:nvSpPr>
          <p:cNvPr id="23" name="Lục giác 22">
            <a:extLst>
              <a:ext uri="{FF2B5EF4-FFF2-40B4-BE49-F238E27FC236}">
                <a16:creationId xmlns="" xmlns:a16="http://schemas.microsoft.com/office/drawing/2014/main" id="{5D3353F8-9B4A-4057-8D35-23F8A3DBF8B1}"/>
              </a:ext>
            </a:extLst>
          </p:cNvPr>
          <p:cNvSpPr/>
          <p:nvPr/>
        </p:nvSpPr>
        <p:spPr bwMode="auto">
          <a:xfrm>
            <a:off x="1382655" y="263736"/>
            <a:ext cx="4407013" cy="883556"/>
          </a:xfrm>
          <a:prstGeom prst="hexagon">
            <a:avLst/>
          </a:prstGeom>
          <a:solidFill>
            <a:srgbClr val="92D050"/>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spcBef>
                <a:spcPct val="0"/>
              </a:spcBef>
              <a:spcAft>
                <a:spcPct val="0"/>
              </a:spcAft>
              <a:buClrTx/>
              <a:buSzTx/>
              <a:buFont typeface="Arial" panose="020B0604020202020204" pitchFamily="34" charset="0"/>
              <a:buNone/>
              <a:tabLst/>
            </a:pPr>
            <a:r>
              <a:rPr lang="en-US" sz="3600" b="1" dirty="0" err="1">
                <a:latin typeface="Times New Roman" panose="02020603050405020304" pitchFamily="18" charset="0"/>
                <a:cs typeface="Times New Roman" panose="02020603050405020304" pitchFamily="18" charset="0"/>
              </a:rPr>
              <a:t>Luyện</a:t>
            </a:r>
            <a:r>
              <a:rPr lang="en-US" sz="3600" b="1" dirty="0">
                <a:latin typeface="Times New Roman" panose="02020603050405020304" pitchFamily="18" charset="0"/>
                <a:cs typeface="Times New Roman" panose="02020603050405020304" pitchFamily="18" charset="0"/>
              </a:rPr>
              <a:t> </a:t>
            </a:r>
            <a:r>
              <a:rPr kumimoji="0" lang="en-US" sz="3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ngắt</a:t>
            </a:r>
            <a:r>
              <a:rPr kumimoji="0" lang="en-US"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nghỉ</a:t>
            </a:r>
            <a:endParaRPr kumimoji="0" lang="vi-VN"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588521" y="1219884"/>
            <a:ext cx="5323893" cy="584775"/>
          </a:xfrm>
          <a:prstGeom prst="rect">
            <a:avLst/>
          </a:prstGeom>
          <a:noFill/>
        </p:spPr>
        <p:txBody>
          <a:bodyPr wrap="none" rtlCol="0">
            <a:spAutoFit/>
          </a:bodyPr>
          <a:lstStyle/>
          <a:p>
            <a:r>
              <a:rPr lang="en-US" sz="3200" b="1" dirty="0" err="1" smtClean="0">
                <a:solidFill>
                  <a:srgbClr val="7030A0"/>
                </a:solidFill>
                <a:latin typeface="Times New Roman" pitchFamily="18" charset="0"/>
                <a:cs typeface="Times New Roman" pitchFamily="18" charset="0"/>
              </a:rPr>
              <a:t>Nè</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sắp</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nhỏ</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kia</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đâu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vậy</a:t>
            </a:r>
            <a:r>
              <a:rPr lang="en-US" sz="3200" b="1" dirty="0" smtClean="0">
                <a:solidFill>
                  <a:srgbClr val="7030A0"/>
                </a:solidFill>
                <a:latin typeface="Times New Roman" pitchFamily="18" charset="0"/>
                <a:cs typeface="Times New Roman" pitchFamily="18" charset="0"/>
              </a:rPr>
              <a:t> ?</a:t>
            </a:r>
            <a:r>
              <a:rPr lang="en-US" sz="3200" dirty="0" smtClean="0"/>
              <a:t> </a:t>
            </a:r>
            <a:endParaRPr lang="en-US" sz="3200" dirty="0"/>
          </a:p>
        </p:txBody>
      </p:sp>
      <p:sp>
        <p:nvSpPr>
          <p:cNvPr id="6" name="TextBox 5"/>
          <p:cNvSpPr txBox="1"/>
          <p:nvPr/>
        </p:nvSpPr>
        <p:spPr>
          <a:xfrm>
            <a:off x="1545658" y="1804659"/>
            <a:ext cx="8884218" cy="1077218"/>
          </a:xfrm>
          <a:prstGeom prst="rect">
            <a:avLst/>
          </a:prstGeom>
          <a:noFill/>
        </p:spPr>
        <p:txBody>
          <a:bodyPr wrap="square" rtlCol="0">
            <a:spAutoFit/>
          </a:bodyPr>
          <a:lstStyle/>
          <a:p>
            <a:r>
              <a:rPr lang="vi-VN" sz="3200" b="1" dirty="0">
                <a:solidFill>
                  <a:srgbClr val="7030A0"/>
                </a:solidFill>
                <a:latin typeface="Times New Roman" pitchFamily="18" charset="0"/>
                <a:cs typeface="Times New Roman" pitchFamily="18" charset="0"/>
              </a:rPr>
              <a:t>Tụi mình đi lòng vòng tìm chút gì để kịp gửi ra Hà Nội cho Vân</a:t>
            </a:r>
            <a:r>
              <a:rPr lang="vi-VN" sz="3200" b="1" dirty="0" smtClean="0">
                <a:solidFill>
                  <a:srgbClr val="7030A0"/>
                </a:solidFill>
                <a:latin typeface="Times New Roman" pitchFamily="18" charset="0"/>
                <a:cs typeface="Times New Roman" pitchFamily="18" charset="0"/>
              </a:rPr>
              <a:t>.</a:t>
            </a:r>
            <a:endParaRPr lang="vi-VN" sz="3200" b="1" dirty="0">
              <a:solidFill>
                <a:srgbClr val="7030A0"/>
              </a:solidFill>
              <a:latin typeface="Times New Roman" pitchFamily="18" charset="0"/>
              <a:cs typeface="Times New Roman" pitchFamily="18" charset="0"/>
            </a:endParaRPr>
          </a:p>
        </p:txBody>
      </p:sp>
      <p:sp>
        <p:nvSpPr>
          <p:cNvPr id="10" name="TextBox 9"/>
          <p:cNvSpPr txBox="1"/>
          <p:nvPr/>
        </p:nvSpPr>
        <p:spPr>
          <a:xfrm>
            <a:off x="1588521" y="3004988"/>
            <a:ext cx="9140620" cy="1077218"/>
          </a:xfrm>
          <a:prstGeom prst="rect">
            <a:avLst/>
          </a:prstGeom>
          <a:noFill/>
        </p:spPr>
        <p:txBody>
          <a:bodyPr wrap="square" rtlCol="0">
            <a:spAutoFit/>
          </a:bodyPr>
          <a:lstStyle/>
          <a:p>
            <a:r>
              <a:rPr lang="vi-VN" sz="3200" b="1" dirty="0">
                <a:solidFill>
                  <a:srgbClr val="7030A0"/>
                </a:solidFill>
                <a:latin typeface="Times New Roman" pitchFamily="18" charset="0"/>
                <a:cs typeface="Times New Roman" pitchFamily="18" charset="0"/>
              </a:rPr>
              <a:t>Những dòng suối hoa trôi dưới bầu trời xám đục và làn mưa bụi trắng xóa</a:t>
            </a:r>
            <a:endParaRPr lang="en-US" sz="3200" b="1" dirty="0">
              <a:solidFill>
                <a:srgbClr val="7030A0"/>
              </a:solidFill>
            </a:endParaRPr>
          </a:p>
        </p:txBody>
      </p:sp>
      <p:sp>
        <p:nvSpPr>
          <p:cNvPr id="13" name="TextBox 12"/>
          <p:cNvSpPr txBox="1"/>
          <p:nvPr/>
        </p:nvSpPr>
        <p:spPr>
          <a:xfrm>
            <a:off x="1659959" y="4205317"/>
            <a:ext cx="9884341" cy="1354217"/>
          </a:xfrm>
          <a:prstGeom prst="rect">
            <a:avLst/>
          </a:prstGeom>
          <a:noFill/>
        </p:spPr>
        <p:txBody>
          <a:bodyPr wrap="square" rtlCol="0">
            <a:spAutoFit/>
          </a:bodyPr>
          <a:lstStyle/>
          <a:p>
            <a:r>
              <a:rPr lang="vi-VN" sz="3200" b="1" dirty="0">
                <a:solidFill>
                  <a:srgbClr val="7030A0"/>
                </a:solidFill>
                <a:latin typeface="Times New Roman" pitchFamily="18" charset="0"/>
                <a:cs typeface="Times New Roman" pitchFamily="18" charset="0"/>
              </a:rPr>
              <a:t>- Một cành </a:t>
            </a:r>
            <a:r>
              <a:rPr lang="vi-VN" sz="3200" b="1" dirty="0" smtClean="0">
                <a:solidFill>
                  <a:srgbClr val="7030A0"/>
                </a:solidFill>
                <a:latin typeface="Times New Roman" pitchFamily="18" charset="0"/>
                <a:cs typeface="Times New Roman" pitchFamily="18" charset="0"/>
              </a:rPr>
              <a:t>mai </a:t>
            </a:r>
            <a:r>
              <a:rPr lang="en-US" sz="3200" b="1" dirty="0" smtClean="0">
                <a:solidFill>
                  <a:srgbClr val="7030A0"/>
                </a:solidFill>
                <a:latin typeface="Times New Roman" pitchFamily="18" charset="0"/>
                <a:cs typeface="Times New Roman" pitchFamily="18" charset="0"/>
              </a:rPr>
              <a:t>?</a:t>
            </a:r>
            <a:r>
              <a:rPr lang="vi-VN" sz="3200" b="1"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   </a:t>
            </a:r>
            <a:r>
              <a:rPr lang="vi-VN" sz="3200" b="1" dirty="0" smtClean="0">
                <a:solidFill>
                  <a:srgbClr val="7030A0"/>
                </a:solidFill>
                <a:latin typeface="Times New Roman" pitchFamily="18" charset="0"/>
                <a:cs typeface="Times New Roman" pitchFamily="18" charset="0"/>
              </a:rPr>
              <a:t>Tất </a:t>
            </a:r>
            <a:r>
              <a:rPr lang="vi-VN" sz="3200" b="1" dirty="0">
                <a:solidFill>
                  <a:srgbClr val="7030A0"/>
                </a:solidFill>
                <a:latin typeface="Times New Roman" pitchFamily="18" charset="0"/>
                <a:cs typeface="Times New Roman" pitchFamily="18" charset="0"/>
              </a:rPr>
              <a:t>cả sửng sốt, rồi cùng kêu lên </a:t>
            </a:r>
            <a:r>
              <a:rPr lang="vi-VN" sz="3200" b="1" dirty="0" smtClean="0">
                <a:solidFill>
                  <a:srgbClr val="7030A0"/>
                </a:solidFill>
                <a:latin typeface="Times New Roman" pitchFamily="18" charset="0"/>
                <a:cs typeface="Times New Roman" pitchFamily="18" charset="0"/>
              </a:rPr>
              <a:t>– Đúng! </a:t>
            </a:r>
            <a:r>
              <a:rPr lang="en-US" sz="3200" b="1" dirty="0" smtClean="0">
                <a:solidFill>
                  <a:srgbClr val="7030A0"/>
                </a:solidFill>
                <a:latin typeface="Times New Roman" pitchFamily="18" charset="0"/>
                <a:cs typeface="Times New Roman" pitchFamily="18" charset="0"/>
              </a:rPr>
              <a:t> </a:t>
            </a:r>
            <a:r>
              <a:rPr lang="vi-VN" sz="3200" b="1" dirty="0" smtClean="0">
                <a:solidFill>
                  <a:srgbClr val="7030A0"/>
                </a:solidFill>
                <a:latin typeface="Times New Roman" pitchFamily="18" charset="0"/>
                <a:cs typeface="Times New Roman" pitchFamily="18" charset="0"/>
              </a:rPr>
              <a:t>Một </a:t>
            </a:r>
            <a:r>
              <a:rPr lang="en-US" sz="3200" b="1">
                <a:solidFill>
                  <a:srgbClr val="7030A0"/>
                </a:solidFill>
                <a:latin typeface="Times New Roman" pitchFamily="18" charset="0"/>
                <a:cs typeface="Times New Roman" pitchFamily="18" charset="0"/>
              </a:rPr>
              <a:t>c</a:t>
            </a:r>
            <a:r>
              <a:rPr lang="vi-VN" sz="3200" b="1" smtClean="0">
                <a:solidFill>
                  <a:srgbClr val="7030A0"/>
                </a:solidFill>
                <a:latin typeface="Times New Roman" pitchFamily="18" charset="0"/>
                <a:cs typeface="Times New Roman" pitchFamily="18" charset="0"/>
              </a:rPr>
              <a:t>ành </a:t>
            </a:r>
            <a:r>
              <a:rPr lang="vi-VN" sz="3200" b="1" dirty="0">
                <a:solidFill>
                  <a:srgbClr val="7030A0"/>
                </a:solidFill>
                <a:latin typeface="Times New Roman" pitchFamily="18" charset="0"/>
                <a:cs typeface="Times New Roman" pitchFamily="18" charset="0"/>
              </a:rPr>
              <a:t>mai chở nắng phương Nam.</a:t>
            </a:r>
          </a:p>
          <a:p>
            <a:endParaRPr lang="en-US" dirty="0"/>
          </a:p>
        </p:txBody>
      </p:sp>
      <p:cxnSp>
        <p:nvCxnSpPr>
          <p:cNvPr id="15" name="Straight Connector 14"/>
          <p:cNvCxnSpPr/>
          <p:nvPr/>
        </p:nvCxnSpPr>
        <p:spPr bwMode="auto">
          <a:xfrm flipH="1">
            <a:off x="2214563" y="1336104"/>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24" name="Straight Connector 23"/>
          <p:cNvCxnSpPr/>
          <p:nvPr/>
        </p:nvCxnSpPr>
        <p:spPr bwMode="auto">
          <a:xfrm flipH="1">
            <a:off x="6596063" y="1262047"/>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25" name="Straight Connector 24"/>
          <p:cNvCxnSpPr/>
          <p:nvPr/>
        </p:nvCxnSpPr>
        <p:spPr bwMode="auto">
          <a:xfrm flipH="1">
            <a:off x="6712032" y="1291382"/>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26" name="Straight Connector 25"/>
          <p:cNvCxnSpPr/>
          <p:nvPr/>
        </p:nvCxnSpPr>
        <p:spPr bwMode="auto">
          <a:xfrm flipH="1">
            <a:off x="5457825" y="1874713"/>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27" name="Straight Connector 26"/>
          <p:cNvCxnSpPr/>
          <p:nvPr/>
        </p:nvCxnSpPr>
        <p:spPr bwMode="auto">
          <a:xfrm flipH="1">
            <a:off x="4524375" y="2343268"/>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28" name="Straight Connector 27"/>
          <p:cNvCxnSpPr/>
          <p:nvPr/>
        </p:nvCxnSpPr>
        <p:spPr bwMode="auto">
          <a:xfrm flipH="1">
            <a:off x="4617243" y="2364250"/>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29" name="Straight Connector 28"/>
          <p:cNvCxnSpPr/>
          <p:nvPr/>
        </p:nvCxnSpPr>
        <p:spPr bwMode="auto">
          <a:xfrm flipH="1">
            <a:off x="5364956" y="3080610"/>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30" name="Straight Connector 29"/>
          <p:cNvCxnSpPr/>
          <p:nvPr/>
        </p:nvCxnSpPr>
        <p:spPr bwMode="auto">
          <a:xfrm flipH="1">
            <a:off x="10082213" y="3101819"/>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31" name="Straight Connector 30"/>
          <p:cNvCxnSpPr/>
          <p:nvPr/>
        </p:nvCxnSpPr>
        <p:spPr bwMode="auto">
          <a:xfrm flipH="1">
            <a:off x="5550693" y="3547209"/>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32" name="Straight Connector 31"/>
          <p:cNvCxnSpPr/>
          <p:nvPr/>
        </p:nvCxnSpPr>
        <p:spPr bwMode="auto">
          <a:xfrm flipH="1">
            <a:off x="5650703" y="3543597"/>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33" name="Straight Connector 32"/>
          <p:cNvCxnSpPr/>
          <p:nvPr/>
        </p:nvCxnSpPr>
        <p:spPr bwMode="auto">
          <a:xfrm flipH="1">
            <a:off x="4912516" y="4213534"/>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34" name="Straight Connector 33"/>
          <p:cNvCxnSpPr/>
          <p:nvPr/>
        </p:nvCxnSpPr>
        <p:spPr bwMode="auto">
          <a:xfrm flipH="1">
            <a:off x="4993470" y="4230973"/>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35" name="Straight Connector 34"/>
          <p:cNvCxnSpPr/>
          <p:nvPr/>
        </p:nvCxnSpPr>
        <p:spPr bwMode="auto">
          <a:xfrm flipH="1">
            <a:off x="2790824" y="4699455"/>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36" name="Straight Connector 35"/>
          <p:cNvCxnSpPr/>
          <p:nvPr/>
        </p:nvCxnSpPr>
        <p:spPr bwMode="auto">
          <a:xfrm flipH="1">
            <a:off x="11164668" y="4257677"/>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37" name="Straight Connector 36"/>
          <p:cNvCxnSpPr/>
          <p:nvPr/>
        </p:nvCxnSpPr>
        <p:spPr bwMode="auto">
          <a:xfrm flipH="1">
            <a:off x="2883692" y="4699455"/>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38" name="Straight Connector 37"/>
          <p:cNvCxnSpPr/>
          <p:nvPr/>
        </p:nvCxnSpPr>
        <p:spPr bwMode="auto">
          <a:xfrm flipH="1">
            <a:off x="9841706" y="4779997"/>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39" name="Straight Connector 38"/>
          <p:cNvCxnSpPr/>
          <p:nvPr/>
        </p:nvCxnSpPr>
        <p:spPr bwMode="auto">
          <a:xfrm flipH="1">
            <a:off x="9748838" y="4779997"/>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cxnSp>
        <p:nvCxnSpPr>
          <p:cNvPr id="40" name="Straight Connector 39"/>
          <p:cNvCxnSpPr/>
          <p:nvPr/>
        </p:nvCxnSpPr>
        <p:spPr bwMode="auto">
          <a:xfrm flipH="1">
            <a:off x="7958137" y="4230973"/>
            <a:ext cx="185737" cy="441778"/>
          </a:xfrm>
          <a:prstGeom prst="line">
            <a:avLst/>
          </a:prstGeom>
          <a:solidFill>
            <a:schemeClr val="accent1"/>
          </a:solidFill>
          <a:ln w="28575" cap="flat" cmpd="sng" algn="ctr">
            <a:solidFill>
              <a:srgbClr val="FF0000"/>
            </a:solidFill>
            <a:prstDash val="solid"/>
            <a:round/>
            <a:headEnd type="none" w="med" len="med"/>
            <a:tailEnd type="none" w="med" len="med"/>
          </a:ln>
          <a:effectLst>
            <a:outerShdw dist="53882" dir="13500000" algn="ctr" rotWithShape="0">
              <a:schemeClr val="bg2">
                <a:alpha val="50000"/>
              </a:schemeClr>
            </a:outerShdw>
          </a:effectLst>
        </p:spPr>
      </p:cxnSp>
    </p:spTree>
    <p:custDataLst>
      <p:tags r:id="rId1"/>
    </p:custDataLst>
    <p:extLst>
      <p:ext uri="{BB962C8B-B14F-4D97-AF65-F5344CB8AC3E}">
        <p14:creationId xmlns:p14="http://schemas.microsoft.com/office/powerpoint/2010/main" val="149347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arn(inVertical)">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inVertical)">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arn(inVertical)">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arn(inVertical)">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barn(inVertical)">
                                      <p:cBhvr>
                                        <p:cTn id="92" dur="5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barn(inVertical)">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barn(inVertical)">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barn(inVertical)">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barn(inVertical)">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barn(inVertical)">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p:bldP spid="6" grpId="0"/>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AutoShape 5" descr="nghue_18"/>
          <p:cNvSpPr>
            <a:spLocks noChangeAspect="1" noChangeArrowheads="1"/>
          </p:cNvSpPr>
          <p:nvPr/>
        </p:nvSpPr>
        <p:spPr bwMode="auto">
          <a:xfrm>
            <a:off x="3556000" y="2157414"/>
            <a:ext cx="5080000" cy="25431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07" name="AutoShape 7" descr="nghue_18"/>
          <p:cNvSpPr>
            <a:spLocks noChangeAspect="1" noChangeArrowheads="1"/>
          </p:cNvSpPr>
          <p:nvPr/>
        </p:nvSpPr>
        <p:spPr bwMode="auto">
          <a:xfrm>
            <a:off x="3556000" y="2157414"/>
            <a:ext cx="5080000" cy="25431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1208" name="Picture 8" descr="nghue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8155"/>
            <a:ext cx="12192000" cy="5842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0024" y="87868"/>
            <a:ext cx="11115676"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Đường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Nguyễn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Huệ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đường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lớn</a:t>
            </a:r>
            <a:r>
              <a:rPr lang="en-US" sz="3600" b="1" dirty="0" smtClean="0">
                <a:latin typeface="Times New Roman" pitchFamily="18" charset="0"/>
                <a:cs typeface="Times New Roman" pitchFamily="18" charset="0"/>
              </a:rPr>
              <a:t> ở TP.HCM  </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11140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08"/>
                                        </p:tgtEl>
                                        <p:attrNameLst>
                                          <p:attrName>style.visibility</p:attrName>
                                        </p:attrNameLst>
                                      </p:cBhvr>
                                      <p:to>
                                        <p:strVal val="visible"/>
                                      </p:to>
                                    </p:set>
                                    <p:animEffect transition="in" filter="barn(inVertical)">
                                      <p:cBhvr>
                                        <p:cTn id="12" dur="500"/>
                                        <p:tgtEl>
                                          <p:spTgt spid="5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ình ảnh 22">
            <a:extLst>
              <a:ext uri="{FF2B5EF4-FFF2-40B4-BE49-F238E27FC236}">
                <a16:creationId xmlns="" xmlns:a16="http://schemas.microsoft.com/office/drawing/2014/main" id="{8FB97BA3-D981-44E0-93E4-F92F338C9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 y="0"/>
            <a:ext cx="12183292" cy="6858000"/>
          </a:xfrm>
          <a:prstGeom prst="rect">
            <a:avLst/>
          </a:prstGeom>
        </p:spPr>
      </p:pic>
      <p:pic>
        <p:nvPicPr>
          <p:cNvPr id="4" name="图片 2">
            <a:hlinkClick r:id="rId5" action="ppaction://hlinksldjump"/>
            <a:extLst>
              <a:ext uri="{FF2B5EF4-FFF2-40B4-BE49-F238E27FC236}">
                <a16:creationId xmlns="" xmlns:a16="http://schemas.microsoft.com/office/drawing/2014/main" id="{4D2A7F87-0512-452D-B596-E506975F661A}"/>
              </a:ext>
            </a:extLst>
          </p:cNvPr>
          <p:cNvPicPr>
            <a:picLocks noChangeAspect="1"/>
          </p:cNvPicPr>
          <p:nvPr/>
        </p:nvPicPr>
        <p:blipFill rotWithShape="1">
          <a:blip r:embed="rId6" cstate="email"/>
          <a:srcRect/>
          <a:stretch>
            <a:fillRect/>
          </a:stretch>
        </p:blipFill>
        <p:spPr>
          <a:xfrm>
            <a:off x="79282" y="4311612"/>
            <a:ext cx="3550183" cy="2533805"/>
          </a:xfrm>
          <a:prstGeom prst="rect">
            <a:avLst/>
          </a:prstGeom>
        </p:spPr>
      </p:pic>
      <p:pic>
        <p:nvPicPr>
          <p:cNvPr id="5" name="图片 12">
            <a:extLst>
              <a:ext uri="{FF2B5EF4-FFF2-40B4-BE49-F238E27FC236}">
                <a16:creationId xmlns="" xmlns:a16="http://schemas.microsoft.com/office/drawing/2014/main" id="{6E32F5C9-9C31-4BC2-A9E4-81747DE61EB4}"/>
              </a:ext>
            </a:extLst>
          </p:cNvPr>
          <p:cNvPicPr>
            <a:picLocks noChangeAspect="1"/>
          </p:cNvPicPr>
          <p:nvPr/>
        </p:nvPicPr>
        <p:blipFill rotWithShape="1">
          <a:blip r:embed="rId7" cstate="email"/>
          <a:srcRect/>
          <a:stretch>
            <a:fillRect/>
          </a:stretch>
        </p:blipFill>
        <p:spPr>
          <a:xfrm>
            <a:off x="10314641" y="-180153"/>
            <a:ext cx="1842078" cy="4778564"/>
          </a:xfrm>
          <a:prstGeom prst="rect">
            <a:avLst/>
          </a:prstGeom>
        </p:spPr>
      </p:pic>
      <p:grpSp>
        <p:nvGrpSpPr>
          <p:cNvPr id="14" name="组合 9">
            <a:extLst>
              <a:ext uri="{FF2B5EF4-FFF2-40B4-BE49-F238E27FC236}">
                <a16:creationId xmlns="" xmlns:a16="http://schemas.microsoft.com/office/drawing/2014/main" id="{66371E35-65A8-4B6C-B696-FA9C718AD952}"/>
              </a:ext>
            </a:extLst>
          </p:cNvPr>
          <p:cNvGrpSpPr/>
          <p:nvPr/>
        </p:nvGrpSpPr>
        <p:grpSpPr>
          <a:xfrm>
            <a:off x="150254" y="2010880"/>
            <a:ext cx="3938842" cy="2078208"/>
            <a:chOff x="8946231" y="1106436"/>
            <a:chExt cx="1193743" cy="1204717"/>
          </a:xfrm>
        </p:grpSpPr>
        <p:pic>
          <p:nvPicPr>
            <p:cNvPr id="15" name="图片 11">
              <a:extLst>
                <a:ext uri="{FF2B5EF4-FFF2-40B4-BE49-F238E27FC236}">
                  <a16:creationId xmlns="" xmlns:a16="http://schemas.microsoft.com/office/drawing/2014/main" id="{DCE3F750-73F4-4D51-A274-FBBC4A1362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6231" y="1106436"/>
              <a:ext cx="1193743" cy="1204717"/>
            </a:xfrm>
            <a:prstGeom prst="rect">
              <a:avLst/>
            </a:prstGeom>
          </p:spPr>
        </p:pic>
        <p:sp>
          <p:nvSpPr>
            <p:cNvPr id="16" name="文本框 16">
              <a:extLst>
                <a:ext uri="{FF2B5EF4-FFF2-40B4-BE49-F238E27FC236}">
                  <a16:creationId xmlns="" xmlns:a16="http://schemas.microsoft.com/office/drawing/2014/main" id="{A33CC529-CE40-4F90-8F28-07A734EA9C01}"/>
                </a:ext>
              </a:extLst>
            </p:cNvPr>
            <p:cNvSpPr txBox="1"/>
            <p:nvPr/>
          </p:nvSpPr>
          <p:spPr>
            <a:xfrm flipH="1">
              <a:off x="9022267" y="1450437"/>
              <a:ext cx="1039947" cy="410355"/>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Giải</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nghĩa</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từ</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endParaRPr lang="en-US" altLang="zh-CN" sz="40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3" name="Mũi tên: Phải 8">
            <a:extLst>
              <a:ext uri="{FF2B5EF4-FFF2-40B4-BE49-F238E27FC236}">
                <a16:creationId xmlns="" xmlns:a16="http://schemas.microsoft.com/office/drawing/2014/main" id="{BF3BC13C-9E1B-4B82-9419-AA7E6C11678C}"/>
              </a:ext>
            </a:extLst>
          </p:cNvPr>
          <p:cNvSpPr/>
          <p:nvPr/>
        </p:nvSpPr>
        <p:spPr bwMode="auto">
          <a:xfrm>
            <a:off x="4077899" y="2903531"/>
            <a:ext cx="919262" cy="292905"/>
          </a:xfrm>
          <a:prstGeom prst="rightArrow">
            <a:avLst/>
          </a:pr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vi-VN" sz="1800" b="0" i="0" u="none" strike="noStrike" cap="none" normalizeH="0" baseline="0">
              <a:ln>
                <a:noFill/>
              </a:ln>
              <a:solidFill>
                <a:schemeClr val="tx1"/>
              </a:solidFill>
              <a:effectLst/>
              <a:latin typeface="Arial" panose="020B0604020202020204" pitchFamily="34" charset="0"/>
            </a:endParaRPr>
          </a:p>
        </p:txBody>
      </p:sp>
      <p:sp>
        <p:nvSpPr>
          <p:cNvPr id="2" name="TextBox 1"/>
          <p:cNvSpPr txBox="1"/>
          <p:nvPr/>
        </p:nvSpPr>
        <p:spPr>
          <a:xfrm>
            <a:off x="4997161" y="2757595"/>
            <a:ext cx="6308137" cy="584775"/>
          </a:xfrm>
          <a:prstGeom prst="rect">
            <a:avLst/>
          </a:prstGeom>
          <a:noFill/>
        </p:spPr>
        <p:txBody>
          <a:bodyPr wrap="none" rtlCol="0">
            <a:spAutoFit/>
          </a:bodyPr>
          <a:lstStyle/>
          <a:p>
            <a:r>
              <a:rPr lang="en-US" dirty="0" smtClean="0"/>
              <a:t> </a:t>
            </a:r>
            <a:r>
              <a:rPr lang="en-US" sz="3200" b="1" dirty="0" err="1" smtClean="0">
                <a:latin typeface="Times New Roman" pitchFamily="18" charset="0"/>
                <a:cs typeface="Times New Roman" pitchFamily="18" charset="0"/>
              </a:rPr>
              <a:t>Sắp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nhỏ</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bọn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nhỏ</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tiếng</a:t>
            </a:r>
            <a:r>
              <a:rPr lang="en-US" sz="3200" b="1" dirty="0" smtClean="0">
                <a:latin typeface="Times New Roman" pitchFamily="18" charset="0"/>
                <a:cs typeface="Times New Roman" pitchFamily="18" charset="0"/>
              </a:rPr>
              <a:t> Nam </a:t>
            </a:r>
            <a:r>
              <a:rPr lang="en-US" sz="3200" b="1" dirty="0" err="1">
                <a:latin typeface="Times New Roman" pitchFamily="18" charset="0"/>
                <a:cs typeface="Times New Roman" pitchFamily="18" charset="0"/>
              </a:rPr>
              <a:t>B</a:t>
            </a:r>
            <a:r>
              <a:rPr lang="en-US" sz="3200" b="1" dirty="0" err="1" smtClean="0">
                <a:latin typeface="Times New Roman" pitchFamily="18" charset="0"/>
                <a:cs typeface="Times New Roman" pitchFamily="18" charset="0"/>
              </a:rPr>
              <a:t>ộ</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72975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ình ảnh 22">
            <a:extLst>
              <a:ext uri="{FF2B5EF4-FFF2-40B4-BE49-F238E27FC236}">
                <a16:creationId xmlns="" xmlns:a16="http://schemas.microsoft.com/office/drawing/2014/main" id="{8FB97BA3-D981-44E0-93E4-F92F338C9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 y="0"/>
            <a:ext cx="12183292" cy="6858000"/>
          </a:xfrm>
          <a:prstGeom prst="rect">
            <a:avLst/>
          </a:prstGeom>
        </p:spPr>
      </p:pic>
      <p:pic>
        <p:nvPicPr>
          <p:cNvPr id="4" name="图片 2">
            <a:hlinkClick r:id="rId5" action="ppaction://hlinksldjump"/>
            <a:extLst>
              <a:ext uri="{FF2B5EF4-FFF2-40B4-BE49-F238E27FC236}">
                <a16:creationId xmlns="" xmlns:a16="http://schemas.microsoft.com/office/drawing/2014/main" id="{4D2A7F87-0512-452D-B596-E506975F661A}"/>
              </a:ext>
            </a:extLst>
          </p:cNvPr>
          <p:cNvPicPr>
            <a:picLocks noChangeAspect="1"/>
          </p:cNvPicPr>
          <p:nvPr/>
        </p:nvPicPr>
        <p:blipFill rotWithShape="1">
          <a:blip r:embed="rId6" cstate="email"/>
          <a:srcRect/>
          <a:stretch>
            <a:fillRect/>
          </a:stretch>
        </p:blipFill>
        <p:spPr>
          <a:xfrm>
            <a:off x="79282" y="4311612"/>
            <a:ext cx="3550183" cy="2533805"/>
          </a:xfrm>
          <a:prstGeom prst="rect">
            <a:avLst/>
          </a:prstGeom>
        </p:spPr>
      </p:pic>
      <p:pic>
        <p:nvPicPr>
          <p:cNvPr id="5" name="图片 12">
            <a:extLst>
              <a:ext uri="{FF2B5EF4-FFF2-40B4-BE49-F238E27FC236}">
                <a16:creationId xmlns="" xmlns:a16="http://schemas.microsoft.com/office/drawing/2014/main" id="{6E32F5C9-9C31-4BC2-A9E4-81747DE61EB4}"/>
              </a:ext>
            </a:extLst>
          </p:cNvPr>
          <p:cNvPicPr>
            <a:picLocks noChangeAspect="1"/>
          </p:cNvPicPr>
          <p:nvPr/>
        </p:nvPicPr>
        <p:blipFill rotWithShape="1">
          <a:blip r:embed="rId7" cstate="email"/>
          <a:srcRect/>
          <a:stretch>
            <a:fillRect/>
          </a:stretch>
        </p:blipFill>
        <p:spPr>
          <a:xfrm>
            <a:off x="10314641" y="-180153"/>
            <a:ext cx="1842078" cy="4778564"/>
          </a:xfrm>
          <a:prstGeom prst="rect">
            <a:avLst/>
          </a:prstGeom>
        </p:spPr>
      </p:pic>
      <p:grpSp>
        <p:nvGrpSpPr>
          <p:cNvPr id="14" name="组合 9">
            <a:extLst>
              <a:ext uri="{FF2B5EF4-FFF2-40B4-BE49-F238E27FC236}">
                <a16:creationId xmlns="" xmlns:a16="http://schemas.microsoft.com/office/drawing/2014/main" id="{66371E35-65A8-4B6C-B696-FA9C718AD952}"/>
              </a:ext>
            </a:extLst>
          </p:cNvPr>
          <p:cNvGrpSpPr/>
          <p:nvPr/>
        </p:nvGrpSpPr>
        <p:grpSpPr>
          <a:xfrm>
            <a:off x="150254" y="2010880"/>
            <a:ext cx="3938842" cy="2078208"/>
            <a:chOff x="8946231" y="1106436"/>
            <a:chExt cx="1193743" cy="1204717"/>
          </a:xfrm>
        </p:grpSpPr>
        <p:pic>
          <p:nvPicPr>
            <p:cNvPr id="15" name="图片 11">
              <a:extLst>
                <a:ext uri="{FF2B5EF4-FFF2-40B4-BE49-F238E27FC236}">
                  <a16:creationId xmlns="" xmlns:a16="http://schemas.microsoft.com/office/drawing/2014/main" id="{DCE3F750-73F4-4D51-A274-FBBC4A1362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6231" y="1106436"/>
              <a:ext cx="1193743" cy="1204717"/>
            </a:xfrm>
            <a:prstGeom prst="rect">
              <a:avLst/>
            </a:prstGeom>
          </p:spPr>
        </p:pic>
        <p:sp>
          <p:nvSpPr>
            <p:cNvPr id="16" name="文本框 16">
              <a:extLst>
                <a:ext uri="{FF2B5EF4-FFF2-40B4-BE49-F238E27FC236}">
                  <a16:creationId xmlns="" xmlns:a16="http://schemas.microsoft.com/office/drawing/2014/main" id="{A33CC529-CE40-4F90-8F28-07A734EA9C01}"/>
                </a:ext>
              </a:extLst>
            </p:cNvPr>
            <p:cNvSpPr txBox="1"/>
            <p:nvPr/>
          </p:nvSpPr>
          <p:spPr>
            <a:xfrm flipH="1">
              <a:off x="9022267" y="1450437"/>
              <a:ext cx="1039947" cy="410355"/>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Giải</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nghĩa</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từ</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endParaRPr lang="en-US" altLang="zh-CN" sz="40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3" name="Mũi tên: Phải 8">
            <a:extLst>
              <a:ext uri="{FF2B5EF4-FFF2-40B4-BE49-F238E27FC236}">
                <a16:creationId xmlns="" xmlns:a16="http://schemas.microsoft.com/office/drawing/2014/main" id="{BF3BC13C-9E1B-4B82-9419-AA7E6C11678C}"/>
              </a:ext>
            </a:extLst>
          </p:cNvPr>
          <p:cNvSpPr/>
          <p:nvPr/>
        </p:nvSpPr>
        <p:spPr bwMode="auto">
          <a:xfrm>
            <a:off x="4077899" y="2903531"/>
            <a:ext cx="919262" cy="292905"/>
          </a:xfrm>
          <a:prstGeom prst="rightArrow">
            <a:avLst/>
          </a:pr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vi-VN" sz="1800" b="0" i="0" u="none" strike="noStrike" cap="none" normalizeH="0" baseline="0">
              <a:ln>
                <a:noFill/>
              </a:ln>
              <a:solidFill>
                <a:schemeClr val="tx1"/>
              </a:solidFill>
              <a:effectLst/>
              <a:latin typeface="Arial" panose="020B0604020202020204" pitchFamily="34" charset="0"/>
            </a:endParaRPr>
          </a:p>
        </p:txBody>
      </p:sp>
      <p:sp>
        <p:nvSpPr>
          <p:cNvPr id="2" name="TextBox 1"/>
          <p:cNvSpPr txBox="1"/>
          <p:nvPr/>
        </p:nvSpPr>
        <p:spPr>
          <a:xfrm>
            <a:off x="4997161" y="2757595"/>
            <a:ext cx="6461414" cy="1077218"/>
          </a:xfrm>
          <a:prstGeom prst="rect">
            <a:avLst/>
          </a:prstGeom>
          <a:noFill/>
        </p:spPr>
        <p:txBody>
          <a:bodyPr wrap="square" rtlCol="0">
            <a:spAutoFit/>
          </a:bodyPr>
          <a:lstStyle/>
          <a:p>
            <a:r>
              <a:rPr lang="en-US" dirty="0" smtClean="0"/>
              <a:t> </a:t>
            </a:r>
            <a:r>
              <a:rPr lang="en-US" sz="3200" b="1" dirty="0" err="1" smtClean="0">
                <a:latin typeface="Times New Roman" pitchFamily="18" charset="0"/>
                <a:cs typeface="Times New Roman" pitchFamily="18" charset="0"/>
              </a:rPr>
              <a:t>Lòng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vèo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loanh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quanh</a:t>
            </a:r>
            <a:r>
              <a:rPr lang="en-US" sz="3200" b="1" dirty="0" smtClean="0">
                <a:latin typeface="Times New Roman" pitchFamily="18" charset="0"/>
                <a:cs typeface="Times New Roman" pitchFamily="18" charset="0"/>
              </a:rPr>
              <a:t> ( </a:t>
            </a:r>
            <a:r>
              <a:rPr lang="en-US" sz="3200" b="1" dirty="0" err="1" smtClean="0">
                <a:latin typeface="Times New Roman" pitchFamily="18" charset="0"/>
                <a:cs typeface="Times New Roman" pitchFamily="18" charset="0"/>
              </a:rPr>
              <a:t>tiếng</a:t>
            </a:r>
            <a:r>
              <a:rPr lang="en-US" sz="3200" b="1" dirty="0" smtClean="0">
                <a:latin typeface="Times New Roman" pitchFamily="18" charset="0"/>
                <a:cs typeface="Times New Roman" pitchFamily="18" charset="0"/>
              </a:rPr>
              <a:t> Nam </a:t>
            </a:r>
            <a:r>
              <a:rPr lang="en-US" sz="3200" b="1" dirty="0" err="1">
                <a:latin typeface="Times New Roman" pitchFamily="18" charset="0"/>
                <a:cs typeface="Times New Roman" pitchFamily="18" charset="0"/>
              </a:rPr>
              <a:t>B</a:t>
            </a:r>
            <a:r>
              <a:rPr lang="en-US" sz="3200" b="1" dirty="0" err="1" smtClean="0">
                <a:latin typeface="Times New Roman" pitchFamily="18" charset="0"/>
                <a:cs typeface="Times New Roman" pitchFamily="18" charset="0"/>
              </a:rPr>
              <a:t>ộ</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22522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ình ảnh 22">
            <a:extLst>
              <a:ext uri="{FF2B5EF4-FFF2-40B4-BE49-F238E27FC236}">
                <a16:creationId xmlns="" xmlns:a16="http://schemas.microsoft.com/office/drawing/2014/main" id="{8FB97BA3-D981-44E0-93E4-F92F338C9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 y="0"/>
            <a:ext cx="12183292" cy="6858000"/>
          </a:xfrm>
          <a:prstGeom prst="rect">
            <a:avLst/>
          </a:prstGeom>
        </p:spPr>
      </p:pic>
      <p:pic>
        <p:nvPicPr>
          <p:cNvPr id="4" name="图片 2">
            <a:hlinkClick r:id="rId5" action="ppaction://hlinksldjump"/>
            <a:extLst>
              <a:ext uri="{FF2B5EF4-FFF2-40B4-BE49-F238E27FC236}">
                <a16:creationId xmlns="" xmlns:a16="http://schemas.microsoft.com/office/drawing/2014/main" id="{4D2A7F87-0512-452D-B596-E506975F661A}"/>
              </a:ext>
            </a:extLst>
          </p:cNvPr>
          <p:cNvPicPr>
            <a:picLocks noChangeAspect="1"/>
          </p:cNvPicPr>
          <p:nvPr/>
        </p:nvPicPr>
        <p:blipFill rotWithShape="1">
          <a:blip r:embed="rId6" cstate="email"/>
          <a:srcRect/>
          <a:stretch>
            <a:fillRect/>
          </a:stretch>
        </p:blipFill>
        <p:spPr>
          <a:xfrm>
            <a:off x="79282" y="4311612"/>
            <a:ext cx="3550183" cy="2533805"/>
          </a:xfrm>
          <a:prstGeom prst="rect">
            <a:avLst/>
          </a:prstGeom>
        </p:spPr>
      </p:pic>
      <p:pic>
        <p:nvPicPr>
          <p:cNvPr id="5" name="图片 12">
            <a:extLst>
              <a:ext uri="{FF2B5EF4-FFF2-40B4-BE49-F238E27FC236}">
                <a16:creationId xmlns="" xmlns:a16="http://schemas.microsoft.com/office/drawing/2014/main" id="{6E32F5C9-9C31-4BC2-A9E4-81747DE61EB4}"/>
              </a:ext>
            </a:extLst>
          </p:cNvPr>
          <p:cNvPicPr>
            <a:picLocks noChangeAspect="1"/>
          </p:cNvPicPr>
          <p:nvPr/>
        </p:nvPicPr>
        <p:blipFill rotWithShape="1">
          <a:blip r:embed="rId7" cstate="email"/>
          <a:srcRect/>
          <a:stretch>
            <a:fillRect/>
          </a:stretch>
        </p:blipFill>
        <p:spPr>
          <a:xfrm>
            <a:off x="10071754" y="0"/>
            <a:ext cx="1842078" cy="4778564"/>
          </a:xfrm>
          <a:prstGeom prst="rect">
            <a:avLst/>
          </a:prstGeom>
        </p:spPr>
      </p:pic>
      <p:sp>
        <p:nvSpPr>
          <p:cNvPr id="2" name="TextBox 1"/>
          <p:cNvSpPr txBox="1"/>
          <p:nvPr/>
        </p:nvSpPr>
        <p:spPr>
          <a:xfrm>
            <a:off x="8708" y="14395"/>
            <a:ext cx="12148011" cy="584775"/>
          </a:xfrm>
          <a:prstGeom prst="rect">
            <a:avLst/>
          </a:prstGeom>
          <a:noFill/>
        </p:spPr>
        <p:txBody>
          <a:bodyPr wrap="square" rtlCol="0">
            <a:spAutoFit/>
          </a:bodyPr>
          <a:lstStyle/>
          <a:p>
            <a:r>
              <a:rPr lang="en-US" dirty="0" smtClean="0"/>
              <a:t> </a:t>
            </a:r>
            <a:r>
              <a:rPr lang="en-US" sz="3200" b="1" dirty="0" err="1" smtClean="0">
                <a:latin typeface="Times New Roman" pitchFamily="18" charset="0"/>
                <a:cs typeface="Times New Roman" pitchFamily="18" charset="0"/>
              </a:rPr>
              <a:t>Dân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lưu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truyền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rõ</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giả</a:t>
            </a:r>
            <a:endParaRPr lang="en-US" sz="3200" b="1" dirty="0">
              <a:latin typeface="Times New Roman" pitchFamily="18" charset="0"/>
              <a:cs typeface="Times New Roman" pitchFamily="18"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8" y="1057275"/>
            <a:ext cx="6074006" cy="5788141"/>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0775" y="1063587"/>
            <a:ext cx="5955943" cy="5781829"/>
          </a:xfrm>
          <a:prstGeom prst="rect">
            <a:avLst/>
          </a:prstGeom>
        </p:spPr>
      </p:pic>
    </p:spTree>
    <p:custDataLst>
      <p:tags r:id="rId1"/>
    </p:custDataLst>
    <p:extLst>
      <p:ext uri="{BB962C8B-B14F-4D97-AF65-F5344CB8AC3E}">
        <p14:creationId xmlns:p14="http://schemas.microsoft.com/office/powerpoint/2010/main" val="222522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ình ảnh 22">
            <a:extLst>
              <a:ext uri="{FF2B5EF4-FFF2-40B4-BE49-F238E27FC236}">
                <a16:creationId xmlns="" xmlns:a16="http://schemas.microsoft.com/office/drawing/2014/main" id="{8FB97BA3-D981-44E0-93E4-F92F338C9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 y="0"/>
            <a:ext cx="12183292" cy="6858000"/>
          </a:xfrm>
          <a:prstGeom prst="rect">
            <a:avLst/>
          </a:prstGeom>
        </p:spPr>
      </p:pic>
      <p:pic>
        <p:nvPicPr>
          <p:cNvPr id="4" name="图片 2">
            <a:hlinkClick r:id="rId5" action="ppaction://hlinksldjump"/>
            <a:extLst>
              <a:ext uri="{FF2B5EF4-FFF2-40B4-BE49-F238E27FC236}">
                <a16:creationId xmlns="" xmlns:a16="http://schemas.microsoft.com/office/drawing/2014/main" id="{4D2A7F87-0512-452D-B596-E506975F661A}"/>
              </a:ext>
            </a:extLst>
          </p:cNvPr>
          <p:cNvPicPr>
            <a:picLocks noChangeAspect="1"/>
          </p:cNvPicPr>
          <p:nvPr/>
        </p:nvPicPr>
        <p:blipFill rotWithShape="1">
          <a:blip r:embed="rId6" cstate="email"/>
          <a:srcRect/>
          <a:stretch>
            <a:fillRect/>
          </a:stretch>
        </p:blipFill>
        <p:spPr>
          <a:xfrm>
            <a:off x="79282" y="4311612"/>
            <a:ext cx="3550183" cy="2533805"/>
          </a:xfrm>
          <a:prstGeom prst="rect">
            <a:avLst/>
          </a:prstGeom>
        </p:spPr>
      </p:pic>
      <p:pic>
        <p:nvPicPr>
          <p:cNvPr id="5" name="图片 12">
            <a:extLst>
              <a:ext uri="{FF2B5EF4-FFF2-40B4-BE49-F238E27FC236}">
                <a16:creationId xmlns="" xmlns:a16="http://schemas.microsoft.com/office/drawing/2014/main" id="{6E32F5C9-9C31-4BC2-A9E4-81747DE61EB4}"/>
              </a:ext>
            </a:extLst>
          </p:cNvPr>
          <p:cNvPicPr>
            <a:picLocks noChangeAspect="1"/>
          </p:cNvPicPr>
          <p:nvPr/>
        </p:nvPicPr>
        <p:blipFill rotWithShape="1">
          <a:blip r:embed="rId7" cstate="email"/>
          <a:srcRect/>
          <a:stretch>
            <a:fillRect/>
          </a:stretch>
        </p:blipFill>
        <p:spPr>
          <a:xfrm>
            <a:off x="10314641" y="-180153"/>
            <a:ext cx="1842078" cy="4778564"/>
          </a:xfrm>
          <a:prstGeom prst="rect">
            <a:avLst/>
          </a:prstGeom>
        </p:spPr>
      </p:pic>
      <p:grpSp>
        <p:nvGrpSpPr>
          <p:cNvPr id="14" name="组合 9">
            <a:extLst>
              <a:ext uri="{FF2B5EF4-FFF2-40B4-BE49-F238E27FC236}">
                <a16:creationId xmlns="" xmlns:a16="http://schemas.microsoft.com/office/drawing/2014/main" id="{66371E35-65A8-4B6C-B696-FA9C718AD952}"/>
              </a:ext>
            </a:extLst>
          </p:cNvPr>
          <p:cNvGrpSpPr/>
          <p:nvPr/>
        </p:nvGrpSpPr>
        <p:grpSpPr>
          <a:xfrm>
            <a:off x="150254" y="2010880"/>
            <a:ext cx="3938842" cy="2078208"/>
            <a:chOff x="8946231" y="1106436"/>
            <a:chExt cx="1193743" cy="1204717"/>
          </a:xfrm>
        </p:grpSpPr>
        <p:pic>
          <p:nvPicPr>
            <p:cNvPr id="15" name="图片 11">
              <a:extLst>
                <a:ext uri="{FF2B5EF4-FFF2-40B4-BE49-F238E27FC236}">
                  <a16:creationId xmlns="" xmlns:a16="http://schemas.microsoft.com/office/drawing/2014/main" id="{DCE3F750-73F4-4D51-A274-FBBC4A1362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6231" y="1106436"/>
              <a:ext cx="1193743" cy="1204717"/>
            </a:xfrm>
            <a:prstGeom prst="rect">
              <a:avLst/>
            </a:prstGeom>
          </p:spPr>
        </p:pic>
        <p:sp>
          <p:nvSpPr>
            <p:cNvPr id="16" name="文本框 16">
              <a:extLst>
                <a:ext uri="{FF2B5EF4-FFF2-40B4-BE49-F238E27FC236}">
                  <a16:creationId xmlns="" xmlns:a16="http://schemas.microsoft.com/office/drawing/2014/main" id="{A33CC529-CE40-4F90-8F28-07A734EA9C01}"/>
                </a:ext>
              </a:extLst>
            </p:cNvPr>
            <p:cNvSpPr txBox="1"/>
            <p:nvPr/>
          </p:nvSpPr>
          <p:spPr>
            <a:xfrm flipH="1">
              <a:off x="9022267" y="1450437"/>
              <a:ext cx="1039947" cy="410355"/>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Giải</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nghĩa</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từ</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endParaRPr lang="en-US" altLang="zh-CN" sz="40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3" name="Mũi tên: Phải 8">
            <a:extLst>
              <a:ext uri="{FF2B5EF4-FFF2-40B4-BE49-F238E27FC236}">
                <a16:creationId xmlns="" xmlns:a16="http://schemas.microsoft.com/office/drawing/2014/main" id="{BF3BC13C-9E1B-4B82-9419-AA7E6C11678C}"/>
              </a:ext>
            </a:extLst>
          </p:cNvPr>
          <p:cNvSpPr/>
          <p:nvPr/>
        </p:nvSpPr>
        <p:spPr bwMode="auto">
          <a:xfrm>
            <a:off x="4077899" y="2903531"/>
            <a:ext cx="919262" cy="292905"/>
          </a:xfrm>
          <a:prstGeom prst="rightArrow">
            <a:avLst/>
          </a:pr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vi-VN" sz="1800" b="0" i="0" u="none" strike="noStrike" cap="none" normalizeH="0" baseline="0">
              <a:ln>
                <a:noFill/>
              </a:ln>
              <a:solidFill>
                <a:schemeClr val="tx1"/>
              </a:solidFill>
              <a:effectLst/>
              <a:latin typeface="Arial" panose="020B0604020202020204" pitchFamily="34" charset="0"/>
            </a:endParaRPr>
          </a:p>
        </p:txBody>
      </p:sp>
      <p:sp>
        <p:nvSpPr>
          <p:cNvPr id="2" name="TextBox 1"/>
          <p:cNvSpPr txBox="1"/>
          <p:nvPr/>
        </p:nvSpPr>
        <p:spPr>
          <a:xfrm>
            <a:off x="4997161" y="2757595"/>
            <a:ext cx="6561427" cy="1077218"/>
          </a:xfrm>
          <a:prstGeom prst="rect">
            <a:avLst/>
          </a:prstGeom>
          <a:noFill/>
        </p:spPr>
        <p:txBody>
          <a:bodyPr wrap="square" rtlCol="0">
            <a:spAutoFit/>
          </a:bodyPr>
          <a:lstStyle/>
          <a:p>
            <a:r>
              <a:rPr lang="en-US" dirty="0" smtClean="0"/>
              <a:t> </a:t>
            </a:r>
            <a:r>
              <a:rPr lang="en-US" sz="3200" b="1" dirty="0" err="1" smtClean="0">
                <a:latin typeface="Times New Roman" pitchFamily="18" charset="0"/>
                <a:cs typeface="Times New Roman" pitchFamily="18" charset="0"/>
              </a:rPr>
              <a:t>Xoắn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xuýt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quấn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lấy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chặt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như</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muốn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rời</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22522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ình ảnh 22">
            <a:extLst>
              <a:ext uri="{FF2B5EF4-FFF2-40B4-BE49-F238E27FC236}">
                <a16:creationId xmlns="" xmlns:a16="http://schemas.microsoft.com/office/drawing/2014/main" id="{8FB97BA3-D981-44E0-93E4-F92F338C9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 y="0"/>
            <a:ext cx="12183292" cy="6858000"/>
          </a:xfrm>
          <a:prstGeom prst="rect">
            <a:avLst/>
          </a:prstGeom>
        </p:spPr>
      </p:pic>
      <p:pic>
        <p:nvPicPr>
          <p:cNvPr id="4" name="图片 2">
            <a:hlinkClick r:id="rId5" action="ppaction://hlinksldjump"/>
            <a:extLst>
              <a:ext uri="{FF2B5EF4-FFF2-40B4-BE49-F238E27FC236}">
                <a16:creationId xmlns="" xmlns:a16="http://schemas.microsoft.com/office/drawing/2014/main" id="{4D2A7F87-0512-452D-B596-E506975F661A}"/>
              </a:ext>
            </a:extLst>
          </p:cNvPr>
          <p:cNvPicPr>
            <a:picLocks noChangeAspect="1"/>
          </p:cNvPicPr>
          <p:nvPr/>
        </p:nvPicPr>
        <p:blipFill rotWithShape="1">
          <a:blip r:embed="rId6" cstate="email"/>
          <a:srcRect/>
          <a:stretch>
            <a:fillRect/>
          </a:stretch>
        </p:blipFill>
        <p:spPr>
          <a:xfrm>
            <a:off x="79282" y="4311612"/>
            <a:ext cx="3550183" cy="2533805"/>
          </a:xfrm>
          <a:prstGeom prst="rect">
            <a:avLst/>
          </a:prstGeom>
        </p:spPr>
      </p:pic>
      <p:pic>
        <p:nvPicPr>
          <p:cNvPr id="5" name="图片 12">
            <a:extLst>
              <a:ext uri="{FF2B5EF4-FFF2-40B4-BE49-F238E27FC236}">
                <a16:creationId xmlns="" xmlns:a16="http://schemas.microsoft.com/office/drawing/2014/main" id="{6E32F5C9-9C31-4BC2-A9E4-81747DE61EB4}"/>
              </a:ext>
            </a:extLst>
          </p:cNvPr>
          <p:cNvPicPr>
            <a:picLocks noChangeAspect="1"/>
          </p:cNvPicPr>
          <p:nvPr/>
        </p:nvPicPr>
        <p:blipFill rotWithShape="1">
          <a:blip r:embed="rId7" cstate="email"/>
          <a:srcRect/>
          <a:stretch>
            <a:fillRect/>
          </a:stretch>
        </p:blipFill>
        <p:spPr>
          <a:xfrm>
            <a:off x="10314641" y="-180153"/>
            <a:ext cx="1842078" cy="4778564"/>
          </a:xfrm>
          <a:prstGeom prst="rect">
            <a:avLst/>
          </a:prstGeom>
        </p:spPr>
      </p:pic>
      <p:grpSp>
        <p:nvGrpSpPr>
          <p:cNvPr id="14" name="组合 9">
            <a:extLst>
              <a:ext uri="{FF2B5EF4-FFF2-40B4-BE49-F238E27FC236}">
                <a16:creationId xmlns="" xmlns:a16="http://schemas.microsoft.com/office/drawing/2014/main" id="{66371E35-65A8-4B6C-B696-FA9C718AD952}"/>
              </a:ext>
            </a:extLst>
          </p:cNvPr>
          <p:cNvGrpSpPr/>
          <p:nvPr/>
        </p:nvGrpSpPr>
        <p:grpSpPr>
          <a:xfrm>
            <a:off x="150254" y="2343150"/>
            <a:ext cx="3682267" cy="1745938"/>
            <a:chOff x="8946231" y="1106436"/>
            <a:chExt cx="1193743" cy="1204717"/>
          </a:xfrm>
        </p:grpSpPr>
        <p:pic>
          <p:nvPicPr>
            <p:cNvPr id="15" name="图片 11">
              <a:extLst>
                <a:ext uri="{FF2B5EF4-FFF2-40B4-BE49-F238E27FC236}">
                  <a16:creationId xmlns="" xmlns:a16="http://schemas.microsoft.com/office/drawing/2014/main" id="{DCE3F750-73F4-4D51-A274-FBBC4A1362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6231" y="1106436"/>
              <a:ext cx="1193743" cy="1204717"/>
            </a:xfrm>
            <a:prstGeom prst="rect">
              <a:avLst/>
            </a:prstGeom>
          </p:spPr>
        </p:pic>
        <p:sp>
          <p:nvSpPr>
            <p:cNvPr id="16" name="文本框 16">
              <a:extLst>
                <a:ext uri="{FF2B5EF4-FFF2-40B4-BE49-F238E27FC236}">
                  <a16:creationId xmlns="" xmlns:a16="http://schemas.microsoft.com/office/drawing/2014/main" id="{A33CC529-CE40-4F90-8F28-07A734EA9C01}"/>
                </a:ext>
              </a:extLst>
            </p:cNvPr>
            <p:cNvSpPr txBox="1"/>
            <p:nvPr/>
          </p:nvSpPr>
          <p:spPr>
            <a:xfrm flipH="1">
              <a:off x="9022267" y="1450437"/>
              <a:ext cx="1039947" cy="410355"/>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Giải</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nghĩa</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từ</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endParaRPr lang="en-US" altLang="zh-CN" sz="40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3" name="Mũi tên: Phải 8">
            <a:extLst>
              <a:ext uri="{FF2B5EF4-FFF2-40B4-BE49-F238E27FC236}">
                <a16:creationId xmlns="" xmlns:a16="http://schemas.microsoft.com/office/drawing/2014/main" id="{BF3BC13C-9E1B-4B82-9419-AA7E6C11678C}"/>
              </a:ext>
            </a:extLst>
          </p:cNvPr>
          <p:cNvSpPr/>
          <p:nvPr/>
        </p:nvSpPr>
        <p:spPr bwMode="auto">
          <a:xfrm>
            <a:off x="3832521" y="3067826"/>
            <a:ext cx="919262" cy="292905"/>
          </a:xfrm>
          <a:prstGeom prst="rightArrow">
            <a:avLst/>
          </a:pr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vi-VN" sz="1800" b="0" i="0" u="none" strike="noStrike" cap="none" normalizeH="0" baseline="0">
              <a:ln>
                <a:noFill/>
              </a:ln>
              <a:solidFill>
                <a:schemeClr val="tx1"/>
              </a:solidFill>
              <a:effectLst/>
              <a:latin typeface="Arial" panose="020B0604020202020204" pitchFamily="34" charset="0"/>
            </a:endParaRPr>
          </a:p>
        </p:txBody>
      </p:sp>
      <p:sp>
        <p:nvSpPr>
          <p:cNvPr id="2" name="TextBox 1"/>
          <p:cNvSpPr txBox="1"/>
          <p:nvPr/>
        </p:nvSpPr>
        <p:spPr>
          <a:xfrm>
            <a:off x="4751783" y="2757595"/>
            <a:ext cx="6863955" cy="1077218"/>
          </a:xfrm>
          <a:prstGeom prst="rect">
            <a:avLst/>
          </a:prstGeom>
          <a:noFill/>
        </p:spPr>
        <p:txBody>
          <a:bodyPr wrap="square" rtlCol="0">
            <a:spAutoFit/>
          </a:bodyPr>
          <a:lstStyle/>
          <a:p>
            <a:r>
              <a:rPr lang="en-US" dirty="0" smtClean="0"/>
              <a:t> </a:t>
            </a:r>
            <a:r>
              <a:rPr lang="en-US" sz="3200" b="1" dirty="0" err="1" smtClean="0">
                <a:latin typeface="Times New Roman" pitchFamily="18" charset="0"/>
                <a:cs typeface="Times New Roman" pitchFamily="18" charset="0"/>
              </a:rPr>
              <a:t>Sửng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nhiên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mức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ngẩn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22522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ình ảnh 22">
            <a:extLst>
              <a:ext uri="{FF2B5EF4-FFF2-40B4-BE49-F238E27FC236}">
                <a16:creationId xmlns="" xmlns:a16="http://schemas.microsoft.com/office/drawing/2014/main" id="{8FB97BA3-D981-44E0-93E4-F92F338C9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 y="0"/>
            <a:ext cx="12183292" cy="6858000"/>
          </a:xfrm>
          <a:prstGeom prst="rect">
            <a:avLst/>
          </a:prstGeom>
        </p:spPr>
      </p:pic>
      <p:pic>
        <p:nvPicPr>
          <p:cNvPr id="4" name="图片 2">
            <a:hlinkClick r:id="rId5" action="ppaction://hlinksldjump"/>
            <a:extLst>
              <a:ext uri="{FF2B5EF4-FFF2-40B4-BE49-F238E27FC236}">
                <a16:creationId xmlns="" xmlns:a16="http://schemas.microsoft.com/office/drawing/2014/main" id="{4D2A7F87-0512-452D-B596-E506975F661A}"/>
              </a:ext>
            </a:extLst>
          </p:cNvPr>
          <p:cNvPicPr>
            <a:picLocks noChangeAspect="1"/>
          </p:cNvPicPr>
          <p:nvPr/>
        </p:nvPicPr>
        <p:blipFill rotWithShape="1">
          <a:blip r:embed="rId6" cstate="email"/>
          <a:srcRect/>
          <a:stretch>
            <a:fillRect/>
          </a:stretch>
        </p:blipFill>
        <p:spPr>
          <a:xfrm>
            <a:off x="79282" y="4311612"/>
            <a:ext cx="3550183" cy="2533805"/>
          </a:xfrm>
          <a:prstGeom prst="rect">
            <a:avLst/>
          </a:prstGeom>
        </p:spPr>
      </p:pic>
      <p:pic>
        <p:nvPicPr>
          <p:cNvPr id="5" name="图片 12">
            <a:extLst>
              <a:ext uri="{FF2B5EF4-FFF2-40B4-BE49-F238E27FC236}">
                <a16:creationId xmlns="" xmlns:a16="http://schemas.microsoft.com/office/drawing/2014/main" id="{6E32F5C9-9C31-4BC2-A9E4-81747DE61EB4}"/>
              </a:ext>
            </a:extLst>
          </p:cNvPr>
          <p:cNvPicPr>
            <a:picLocks noChangeAspect="1"/>
          </p:cNvPicPr>
          <p:nvPr/>
        </p:nvPicPr>
        <p:blipFill rotWithShape="1">
          <a:blip r:embed="rId7" cstate="email"/>
          <a:srcRect/>
          <a:stretch>
            <a:fillRect/>
          </a:stretch>
        </p:blipFill>
        <p:spPr>
          <a:xfrm>
            <a:off x="10314641" y="-180153"/>
            <a:ext cx="1842078" cy="4778564"/>
          </a:xfrm>
          <a:prstGeom prst="rect">
            <a:avLst/>
          </a:prstGeom>
        </p:spPr>
      </p:pic>
      <p:grpSp>
        <p:nvGrpSpPr>
          <p:cNvPr id="14" name="组合 9">
            <a:extLst>
              <a:ext uri="{FF2B5EF4-FFF2-40B4-BE49-F238E27FC236}">
                <a16:creationId xmlns="" xmlns:a16="http://schemas.microsoft.com/office/drawing/2014/main" id="{66371E35-65A8-4B6C-B696-FA9C718AD952}"/>
              </a:ext>
            </a:extLst>
          </p:cNvPr>
          <p:cNvGrpSpPr/>
          <p:nvPr/>
        </p:nvGrpSpPr>
        <p:grpSpPr>
          <a:xfrm>
            <a:off x="150254" y="2343150"/>
            <a:ext cx="3682267" cy="1745938"/>
            <a:chOff x="8946231" y="1106436"/>
            <a:chExt cx="1193743" cy="1204717"/>
          </a:xfrm>
        </p:grpSpPr>
        <p:pic>
          <p:nvPicPr>
            <p:cNvPr id="15" name="图片 11">
              <a:extLst>
                <a:ext uri="{FF2B5EF4-FFF2-40B4-BE49-F238E27FC236}">
                  <a16:creationId xmlns="" xmlns:a16="http://schemas.microsoft.com/office/drawing/2014/main" id="{DCE3F750-73F4-4D51-A274-FBBC4A1362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6231" y="1106436"/>
              <a:ext cx="1193743" cy="1204717"/>
            </a:xfrm>
            <a:prstGeom prst="rect">
              <a:avLst/>
            </a:prstGeom>
          </p:spPr>
        </p:pic>
        <p:sp>
          <p:nvSpPr>
            <p:cNvPr id="16" name="文本框 16">
              <a:extLst>
                <a:ext uri="{FF2B5EF4-FFF2-40B4-BE49-F238E27FC236}">
                  <a16:creationId xmlns="" xmlns:a16="http://schemas.microsoft.com/office/drawing/2014/main" id="{A33CC529-CE40-4F90-8F28-07A734EA9C01}"/>
                </a:ext>
              </a:extLst>
            </p:cNvPr>
            <p:cNvSpPr txBox="1"/>
            <p:nvPr/>
          </p:nvSpPr>
          <p:spPr>
            <a:xfrm flipH="1">
              <a:off x="9022267" y="1450437"/>
              <a:ext cx="1039947" cy="410355"/>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Giải</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nghĩa</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4000" dirty="0" err="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từ</a:t>
              </a:r>
              <a:r>
                <a:rPr lang="en-US" altLang="zh-CN" sz="40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endParaRPr lang="en-US" altLang="zh-CN" sz="40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3" name="Mũi tên: Phải 8">
            <a:extLst>
              <a:ext uri="{FF2B5EF4-FFF2-40B4-BE49-F238E27FC236}">
                <a16:creationId xmlns="" xmlns:a16="http://schemas.microsoft.com/office/drawing/2014/main" id="{BF3BC13C-9E1B-4B82-9419-AA7E6C11678C}"/>
              </a:ext>
            </a:extLst>
          </p:cNvPr>
          <p:cNvSpPr/>
          <p:nvPr/>
        </p:nvSpPr>
        <p:spPr bwMode="auto">
          <a:xfrm>
            <a:off x="3832521" y="3067826"/>
            <a:ext cx="919262" cy="292905"/>
          </a:xfrm>
          <a:prstGeom prst="rightArrow">
            <a:avLst/>
          </a:pr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vi-VN" sz="1800" b="0" i="0" u="none" strike="noStrike" cap="none" normalizeH="0" baseline="0">
              <a:ln>
                <a:noFill/>
              </a:ln>
              <a:solidFill>
                <a:schemeClr val="tx1"/>
              </a:solidFill>
              <a:effectLst/>
              <a:latin typeface="Arial" panose="020B0604020202020204" pitchFamily="34" charset="0"/>
            </a:endParaRPr>
          </a:p>
        </p:txBody>
      </p:sp>
      <p:sp>
        <p:nvSpPr>
          <p:cNvPr id="2" name="TextBox 1"/>
          <p:cNvSpPr txBox="1"/>
          <p:nvPr/>
        </p:nvSpPr>
        <p:spPr>
          <a:xfrm>
            <a:off x="4751783" y="2921890"/>
            <a:ext cx="7292580" cy="584775"/>
          </a:xfrm>
          <a:prstGeom prst="rect">
            <a:avLst/>
          </a:prstGeom>
          <a:noFill/>
        </p:spPr>
        <p:txBody>
          <a:bodyPr wrap="square" rtlCol="0">
            <a:spAutoFit/>
          </a:bodyPr>
          <a:lstStyle/>
          <a:p>
            <a:r>
              <a:rPr lang="en-US" dirty="0" smtClean="0"/>
              <a:t> </a:t>
            </a:r>
            <a:r>
              <a:rPr lang="en-US" sz="3200" b="1" dirty="0" err="1" smtClean="0">
                <a:latin typeface="Times New Roman" pitchFamily="18" charset="0"/>
                <a:cs typeface="Times New Roman" pitchFamily="18" charset="0"/>
              </a:rPr>
              <a:t>Sáng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kiến</a:t>
            </a:r>
            <a:r>
              <a:rPr lang="en-US" sz="3200" b="1" dirty="0" smtClean="0">
                <a:latin typeface="Times New Roman" pitchFamily="18" charset="0"/>
                <a:cs typeface="Times New Roman" pitchFamily="18" charset="0"/>
              </a:rPr>
              <a:t>: ý </a:t>
            </a:r>
            <a:r>
              <a:rPr lang="en-US" sz="3200" b="1" dirty="0" err="1" smtClean="0">
                <a:latin typeface="Times New Roman" pitchFamily="18" charset="0"/>
                <a:cs typeface="Times New Roman" pitchFamily="18" charset="0"/>
              </a:rPr>
              <a:t>kiến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việc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tốt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hơn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00419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2499101F-31B8-4665-9156-C18606FA58A8}"/>
              </a:ext>
            </a:extLst>
          </p:cNvPr>
          <p:cNvGrpSpPr/>
          <p:nvPr/>
        </p:nvGrpSpPr>
        <p:grpSpPr>
          <a:xfrm>
            <a:off x="2743201" y="1993062"/>
            <a:ext cx="7593496" cy="2185061"/>
            <a:chOff x="708943" y="6110866"/>
            <a:chExt cx="5825836" cy="113183"/>
          </a:xfrm>
        </p:grpSpPr>
        <p:sp>
          <p:nvSpPr>
            <p:cNvPr id="16" name="TextBox 15">
              <a:extLst>
                <a:ext uri="{FF2B5EF4-FFF2-40B4-BE49-F238E27FC236}">
                  <a16:creationId xmlns:a16="http://schemas.microsoft.com/office/drawing/2014/main" xmlns="" id="{07F40BAD-1B56-403E-8CED-F6D37909D268}"/>
                </a:ext>
              </a:extLst>
            </p:cNvPr>
            <p:cNvSpPr txBox="1"/>
            <p:nvPr/>
          </p:nvSpPr>
          <p:spPr>
            <a:xfrm>
              <a:off x="708943" y="6110866"/>
              <a:ext cx="5825836" cy="113183"/>
            </a:xfrm>
            <a:prstGeom prst="roundRect">
              <a:avLst>
                <a:gd name="adj" fmla="val 50000"/>
              </a:avLst>
            </a:prstGeom>
            <a:solidFill>
              <a:srgbClr val="ED2F6A"/>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6FAA9502-7985-4BC5-B1AA-0E377DAD2B1F}"/>
                </a:ext>
              </a:extLst>
            </p:cNvPr>
            <p:cNvSpPr txBox="1"/>
            <p:nvPr/>
          </p:nvSpPr>
          <p:spPr>
            <a:xfrm>
              <a:off x="1227003" y="6132963"/>
              <a:ext cx="4619374" cy="52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itchFamily="18" charset="0"/>
                </a:rPr>
                <a:t>Đọc</a:t>
              </a:r>
              <a:r>
                <a:rPr kumimoji="0" lang="en-US" sz="6000" b="0" i="0" u="none" strike="noStrike" kern="1200" cap="none" spc="0" normalizeH="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6000" b="0" i="0" u="none" strike="noStrike" kern="1200" cap="none" spc="0" normalizeH="0" noProof="0" dirty="0" err="1">
                  <a:ln>
                    <a:noFill/>
                  </a:ln>
                  <a:solidFill>
                    <a:prstClr val="white"/>
                  </a:solidFill>
                  <a:effectLst/>
                  <a:uLnTx/>
                  <a:uFillTx/>
                  <a:latin typeface="Times New Roman" pitchFamily="18" charset="0"/>
                  <a:ea typeface="Arial-Rounded" pitchFamily="34" charset="0"/>
                  <a:cs typeface="Times New Roman" pitchFamily="18" charset="0"/>
                </a:rPr>
                <a:t>theo</a:t>
              </a:r>
              <a:r>
                <a:rPr kumimoji="0" lang="en-US" sz="6000" b="0" i="0" u="none" strike="noStrike" kern="1200" cap="none" spc="0" normalizeH="0" noProof="0" dirty="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6000" b="0" i="0" u="none" strike="noStrike" kern="1200" cap="none" spc="0" normalizeH="0" noProof="0" dirty="0" err="1">
                  <a:ln>
                    <a:noFill/>
                  </a:ln>
                  <a:solidFill>
                    <a:prstClr val="white"/>
                  </a:solidFill>
                  <a:effectLst/>
                  <a:uLnTx/>
                  <a:uFillTx/>
                  <a:latin typeface="Times New Roman" pitchFamily="18" charset="0"/>
                  <a:ea typeface="Arial-Rounded" pitchFamily="34" charset="0"/>
                  <a:cs typeface="Times New Roman" pitchFamily="18" charset="0"/>
                </a:rPr>
                <a:t>nhóm</a:t>
              </a:r>
              <a:r>
                <a:rPr kumimoji="0" lang="en-US" sz="6000" b="0" i="0" u="none" strike="noStrike" kern="1200" cap="none" spc="0" normalizeH="0" noProof="0" dirty="0">
                  <a:ln>
                    <a:noFill/>
                  </a:ln>
                  <a:solidFill>
                    <a:prstClr val="white"/>
                  </a:solidFill>
                  <a:effectLst/>
                  <a:uLnTx/>
                  <a:uFillTx/>
                  <a:latin typeface="Times New Roman" pitchFamily="18" charset="0"/>
                  <a:ea typeface="Arial-Rounded" pitchFamily="34" charset="0"/>
                  <a:cs typeface="Times New Roman" pitchFamily="18" charset="0"/>
                </a:rPr>
                <a:t> </a:t>
              </a:r>
              <a:r>
                <a:rPr lang="en-US" sz="6000" noProof="0" dirty="0">
                  <a:solidFill>
                    <a:prstClr val="white"/>
                  </a:solidFill>
                  <a:latin typeface="Times New Roman" pitchFamily="18" charset="0"/>
                  <a:ea typeface="Arial-Rounded" pitchFamily="34" charset="0"/>
                  <a:cs typeface="Times New Roman" pitchFamily="18" charset="0"/>
                </a:rPr>
                <a:t>3</a:t>
              </a:r>
              <a:r>
                <a:rPr kumimoji="0" lang="en-US" sz="6000" b="0" i="0" u="none" strike="noStrike" kern="1200" cap="none" spc="0" normalizeH="0" noProof="0" dirty="0" smtClean="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6000" b="0" i="0" u="none" strike="noStrike" kern="1200" cap="none" spc="0" normalizeH="0" baseline="0" noProof="0" dirty="0" smtClean="0">
                  <a:ln>
                    <a:noFill/>
                  </a:ln>
                  <a:solidFill>
                    <a:prstClr val="white"/>
                  </a:solidFill>
                  <a:effectLst/>
                  <a:uLnTx/>
                  <a:uFillTx/>
                  <a:latin typeface="Times New Roman" pitchFamily="18" charset="0"/>
                  <a:ea typeface="Arial-Rounded" pitchFamily="34" charset="0"/>
                  <a:cs typeface="Times New Roman" pitchFamily="18" charset="0"/>
                </a:rPr>
                <a:t> </a:t>
              </a:r>
              <a:endParaRPr kumimoji="0" lang="en-US" sz="60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endParaRPr>
            </a:p>
          </p:txBody>
        </p:sp>
      </p:grpSp>
    </p:spTree>
    <p:extLst>
      <p:ext uri="{BB962C8B-B14F-4D97-AF65-F5344CB8AC3E}">
        <p14:creationId xmlns:p14="http://schemas.microsoft.com/office/powerpoint/2010/main" val="1765968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00842" y="2728264"/>
            <a:ext cx="7818554" cy="44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90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2499101F-31B8-4665-9156-C18606FA58A8}"/>
              </a:ext>
            </a:extLst>
          </p:cNvPr>
          <p:cNvGrpSpPr/>
          <p:nvPr/>
        </p:nvGrpSpPr>
        <p:grpSpPr>
          <a:xfrm>
            <a:off x="2743201" y="1993062"/>
            <a:ext cx="7593496" cy="2185061"/>
            <a:chOff x="708943" y="6110866"/>
            <a:chExt cx="5825836" cy="113183"/>
          </a:xfrm>
        </p:grpSpPr>
        <p:sp>
          <p:nvSpPr>
            <p:cNvPr id="16" name="TextBox 15">
              <a:extLst>
                <a:ext uri="{FF2B5EF4-FFF2-40B4-BE49-F238E27FC236}">
                  <a16:creationId xmlns:a16="http://schemas.microsoft.com/office/drawing/2014/main" xmlns="" id="{07F40BAD-1B56-403E-8CED-F6D37909D268}"/>
                </a:ext>
              </a:extLst>
            </p:cNvPr>
            <p:cNvSpPr txBox="1"/>
            <p:nvPr/>
          </p:nvSpPr>
          <p:spPr>
            <a:xfrm>
              <a:off x="708943" y="6110866"/>
              <a:ext cx="5825836" cy="113183"/>
            </a:xfrm>
            <a:prstGeom prst="roundRect">
              <a:avLst>
                <a:gd name="adj" fmla="val 50000"/>
              </a:avLst>
            </a:prstGeom>
            <a:solidFill>
              <a:srgbClr val="ED2F6A"/>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6FAA9502-7985-4BC5-B1AA-0E377DAD2B1F}"/>
                </a:ext>
              </a:extLst>
            </p:cNvPr>
            <p:cNvSpPr txBox="1"/>
            <p:nvPr/>
          </p:nvSpPr>
          <p:spPr>
            <a:xfrm>
              <a:off x="1227003" y="6132963"/>
              <a:ext cx="4619374" cy="52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err="1" smtClean="0">
                  <a:solidFill>
                    <a:prstClr val="white"/>
                  </a:solidFill>
                  <a:latin typeface="Times New Roman" panose="02020603050405020304" pitchFamily="18" charset="0"/>
                  <a:ea typeface="Arial-Rounded" pitchFamily="34" charset="0"/>
                  <a:cs typeface="Times New Roman" pitchFamily="18" charset="0"/>
                </a:rPr>
                <a:t>Tìm</a:t>
              </a:r>
              <a:r>
                <a:rPr lang="en-US" sz="6000" dirty="0" smtClean="0">
                  <a:solidFill>
                    <a:prstClr val="white"/>
                  </a:solidFill>
                  <a:latin typeface="Times New Roman" panose="02020603050405020304" pitchFamily="18" charset="0"/>
                  <a:ea typeface="Arial-Rounded" pitchFamily="34" charset="0"/>
                  <a:cs typeface="Times New Roman" pitchFamily="18" charset="0"/>
                </a:rPr>
                <a:t> </a:t>
              </a:r>
              <a:r>
                <a:rPr lang="en-US" sz="6000" dirty="0" err="1" smtClean="0">
                  <a:solidFill>
                    <a:prstClr val="white"/>
                  </a:solidFill>
                  <a:latin typeface="Times New Roman" panose="02020603050405020304" pitchFamily="18" charset="0"/>
                  <a:ea typeface="Arial-Rounded" pitchFamily="34" charset="0"/>
                  <a:cs typeface="Times New Roman" pitchFamily="18" charset="0"/>
                </a:rPr>
                <a:t>hiểu</a:t>
              </a:r>
              <a:r>
                <a:rPr lang="en-US" sz="6000" dirty="0" smtClean="0">
                  <a:solidFill>
                    <a:prstClr val="white"/>
                  </a:solidFill>
                  <a:latin typeface="Times New Roman" panose="02020603050405020304" pitchFamily="18" charset="0"/>
                  <a:ea typeface="Arial-Rounded" pitchFamily="34" charset="0"/>
                  <a:cs typeface="Times New Roman" pitchFamily="18" charset="0"/>
                </a:rPr>
                <a:t> </a:t>
              </a:r>
              <a:r>
                <a:rPr lang="en-US" sz="6000" dirty="0" err="1" smtClean="0">
                  <a:solidFill>
                    <a:prstClr val="white"/>
                  </a:solidFill>
                  <a:latin typeface="Times New Roman" panose="02020603050405020304" pitchFamily="18" charset="0"/>
                  <a:ea typeface="Arial-Rounded" pitchFamily="34" charset="0"/>
                  <a:cs typeface="Times New Roman" pitchFamily="18" charset="0"/>
                </a:rPr>
                <a:t>bài</a:t>
              </a:r>
              <a:r>
                <a:rPr kumimoji="0" lang="en-US" sz="6000" b="0" i="0" u="none" strike="noStrike" kern="1200" cap="none" spc="0" normalizeH="0" noProof="0" dirty="0" smtClean="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6000" b="0" i="0" u="none" strike="noStrike" kern="1200" cap="none" spc="0" normalizeH="0" baseline="0" noProof="0" dirty="0" smtClean="0">
                  <a:ln>
                    <a:noFill/>
                  </a:ln>
                  <a:solidFill>
                    <a:prstClr val="white"/>
                  </a:solidFill>
                  <a:effectLst/>
                  <a:uLnTx/>
                  <a:uFillTx/>
                  <a:latin typeface="Times New Roman" pitchFamily="18" charset="0"/>
                  <a:ea typeface="Arial-Rounded" pitchFamily="34" charset="0"/>
                  <a:cs typeface="Times New Roman" pitchFamily="18" charset="0"/>
                </a:rPr>
                <a:t> </a:t>
              </a:r>
              <a:endParaRPr kumimoji="0" lang="en-US" sz="60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endParaRPr>
            </a:p>
          </p:txBody>
        </p:sp>
      </p:grpSp>
    </p:spTree>
    <p:extLst>
      <p:ext uri="{BB962C8B-B14F-4D97-AF65-F5344CB8AC3E}">
        <p14:creationId xmlns:p14="http://schemas.microsoft.com/office/powerpoint/2010/main" val="1930589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812800" y="4572001"/>
            <a:ext cx="772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tLang="vi-VN">
              <a:solidFill>
                <a:schemeClr val="bg1"/>
              </a:solidFill>
              <a:latin typeface="Arial" pitchFamily="34" charset="0"/>
            </a:endParaRPr>
          </a:p>
        </p:txBody>
      </p:sp>
      <p:sp>
        <p:nvSpPr>
          <p:cNvPr id="15363" name="Text Box 4"/>
          <p:cNvSpPr txBox="1">
            <a:spLocks noChangeArrowheads="1"/>
          </p:cNvSpPr>
          <p:nvPr/>
        </p:nvSpPr>
        <p:spPr bwMode="auto">
          <a:xfrm>
            <a:off x="914400" y="4724401"/>
            <a:ext cx="1036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tLang="vi-VN">
              <a:solidFill>
                <a:schemeClr val="bg1"/>
              </a:solidFill>
              <a:latin typeface="Arial" pitchFamily="34" charset="0"/>
            </a:endParaRPr>
          </a:p>
        </p:txBody>
      </p:sp>
      <p:sp>
        <p:nvSpPr>
          <p:cNvPr id="15364" name="Text Box 5"/>
          <p:cNvSpPr txBox="1">
            <a:spLocks noChangeArrowheads="1"/>
          </p:cNvSpPr>
          <p:nvPr/>
        </p:nvSpPr>
        <p:spPr bwMode="auto">
          <a:xfrm>
            <a:off x="1422400" y="5029201"/>
            <a:ext cx="568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tLang="vi-VN">
              <a:solidFill>
                <a:srgbClr val="FFFFFF"/>
              </a:solidFill>
              <a:latin typeface="Arial" pitchFamily="34" charset="0"/>
            </a:endParaRPr>
          </a:p>
        </p:txBody>
      </p:sp>
      <p:sp>
        <p:nvSpPr>
          <p:cNvPr id="15365" name="Text Box 6"/>
          <p:cNvSpPr txBox="1">
            <a:spLocks noChangeArrowheads="1"/>
          </p:cNvSpPr>
          <p:nvPr/>
        </p:nvSpPr>
        <p:spPr bwMode="auto">
          <a:xfrm>
            <a:off x="812800" y="236220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tLang="vi-VN">
              <a:latin typeface="Arial" pitchFamily="34" charset="0"/>
            </a:endParaRPr>
          </a:p>
        </p:txBody>
      </p:sp>
      <p:sp>
        <p:nvSpPr>
          <p:cNvPr id="15367" name="Text Box 12"/>
          <p:cNvSpPr txBox="1">
            <a:spLocks noChangeArrowheads="1"/>
          </p:cNvSpPr>
          <p:nvPr/>
        </p:nvSpPr>
        <p:spPr bwMode="auto">
          <a:xfrm>
            <a:off x="508000" y="2971800"/>
            <a:ext cx="538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endParaRPr lang="vi-VN" altLang="vi-VN" sz="2400">
              <a:latin typeface="Arial" pitchFamily="34" charset="0"/>
            </a:endParaRPr>
          </a:p>
        </p:txBody>
      </p:sp>
      <p:sp>
        <p:nvSpPr>
          <p:cNvPr id="15368" name="Rectangle 17"/>
          <p:cNvSpPr>
            <a:spLocks noChangeArrowheads="1"/>
          </p:cNvSpPr>
          <p:nvPr/>
        </p:nvSpPr>
        <p:spPr bwMode="auto">
          <a:xfrm>
            <a:off x="1219200" y="1066800"/>
            <a:ext cx="660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vi-VN" altLang="vi-VN" sz="4800" b="1">
              <a:cs typeface="Times New Roman" pitchFamily="18" charset="0"/>
            </a:endParaRPr>
          </a:p>
        </p:txBody>
      </p:sp>
      <p:sp>
        <p:nvSpPr>
          <p:cNvPr id="88068" name="Text Box 4"/>
          <p:cNvSpPr txBox="1">
            <a:spLocks noChangeArrowheads="1"/>
          </p:cNvSpPr>
          <p:nvPr/>
        </p:nvSpPr>
        <p:spPr bwMode="auto">
          <a:xfrm>
            <a:off x="508000" y="141428"/>
            <a:ext cx="103584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4000" b="1" dirty="0" smtClean="0">
                <a:solidFill>
                  <a:srgbClr val="0000FF"/>
                </a:solidFill>
              </a:rPr>
              <a:t>        </a:t>
            </a:r>
            <a:r>
              <a:rPr lang="en-US" altLang="vi-VN" sz="4000" b="1" dirty="0" smtClean="0">
                <a:solidFill>
                  <a:srgbClr val="C00000"/>
                </a:solidFill>
              </a:rPr>
              <a:t>1</a:t>
            </a:r>
            <a:r>
              <a:rPr lang="en-US" altLang="vi-VN" sz="4000" b="1" dirty="0">
                <a:solidFill>
                  <a:srgbClr val="C00000"/>
                </a:solidFill>
              </a:rPr>
              <a:t>. </a:t>
            </a:r>
            <a:r>
              <a:rPr lang="en-US" altLang="vi-VN" sz="4000" b="1" dirty="0" err="1">
                <a:solidFill>
                  <a:srgbClr val="C00000"/>
                </a:solidFill>
              </a:rPr>
              <a:t>Uyên</a:t>
            </a:r>
            <a:r>
              <a:rPr lang="en-US" altLang="vi-VN" sz="4000" b="1" dirty="0">
                <a:solidFill>
                  <a:srgbClr val="C00000"/>
                </a:solidFill>
              </a:rPr>
              <a:t> </a:t>
            </a:r>
            <a:r>
              <a:rPr lang="en-US" altLang="vi-VN" sz="4000" b="1" dirty="0" err="1">
                <a:solidFill>
                  <a:srgbClr val="C00000"/>
                </a:solidFill>
              </a:rPr>
              <a:t>và</a:t>
            </a:r>
            <a:r>
              <a:rPr lang="en-US" altLang="vi-VN" sz="4000" b="1" dirty="0">
                <a:solidFill>
                  <a:srgbClr val="C00000"/>
                </a:solidFill>
              </a:rPr>
              <a:t> </a:t>
            </a:r>
            <a:r>
              <a:rPr lang="en-US" altLang="vi-VN" sz="4000" b="1" dirty="0" err="1">
                <a:solidFill>
                  <a:srgbClr val="C00000"/>
                </a:solidFill>
              </a:rPr>
              <a:t>các</a:t>
            </a:r>
            <a:r>
              <a:rPr lang="en-US" altLang="vi-VN" sz="4000" b="1" dirty="0">
                <a:solidFill>
                  <a:srgbClr val="C00000"/>
                </a:solidFill>
              </a:rPr>
              <a:t> </a:t>
            </a:r>
            <a:r>
              <a:rPr lang="en-US" altLang="vi-VN" sz="4000" b="1" dirty="0" err="1">
                <a:solidFill>
                  <a:srgbClr val="C00000"/>
                </a:solidFill>
              </a:rPr>
              <a:t>bạn</a:t>
            </a:r>
            <a:r>
              <a:rPr lang="en-US" altLang="vi-VN" sz="4000" b="1" dirty="0">
                <a:solidFill>
                  <a:srgbClr val="C00000"/>
                </a:solidFill>
              </a:rPr>
              <a:t> </a:t>
            </a:r>
            <a:r>
              <a:rPr lang="en-US" altLang="vi-VN" sz="4000" b="1" dirty="0" err="1">
                <a:solidFill>
                  <a:srgbClr val="C00000"/>
                </a:solidFill>
              </a:rPr>
              <a:t>đi</a:t>
            </a:r>
            <a:r>
              <a:rPr lang="en-US" altLang="vi-VN" sz="4000" b="1" dirty="0">
                <a:solidFill>
                  <a:srgbClr val="C00000"/>
                </a:solidFill>
              </a:rPr>
              <a:t> </a:t>
            </a:r>
            <a:r>
              <a:rPr lang="en-US" altLang="vi-VN" sz="4000" b="1" dirty="0" err="1">
                <a:solidFill>
                  <a:srgbClr val="C00000"/>
                </a:solidFill>
              </a:rPr>
              <a:t>đâu</a:t>
            </a:r>
            <a:r>
              <a:rPr lang="en-US" altLang="vi-VN" sz="4000" b="1" dirty="0">
                <a:solidFill>
                  <a:srgbClr val="C00000"/>
                </a:solidFill>
              </a:rPr>
              <a:t>, </a:t>
            </a:r>
            <a:r>
              <a:rPr lang="en-US" altLang="vi-VN" sz="4000" b="1" dirty="0" err="1">
                <a:solidFill>
                  <a:srgbClr val="C00000"/>
                </a:solidFill>
              </a:rPr>
              <a:t>vào</a:t>
            </a:r>
            <a:r>
              <a:rPr lang="en-US" altLang="vi-VN" sz="4000" b="1" dirty="0">
                <a:solidFill>
                  <a:srgbClr val="C00000"/>
                </a:solidFill>
              </a:rPr>
              <a:t> </a:t>
            </a:r>
            <a:r>
              <a:rPr lang="en-US" altLang="vi-VN" sz="4000" b="1" dirty="0" err="1">
                <a:solidFill>
                  <a:srgbClr val="C00000"/>
                </a:solidFill>
              </a:rPr>
              <a:t>dịp</a:t>
            </a:r>
            <a:r>
              <a:rPr lang="en-US" altLang="vi-VN" sz="4000" b="1" dirty="0">
                <a:solidFill>
                  <a:srgbClr val="C00000"/>
                </a:solidFill>
              </a:rPr>
              <a:t> </a:t>
            </a:r>
            <a:r>
              <a:rPr lang="en-US" altLang="vi-VN" sz="4000" b="1" dirty="0" err="1">
                <a:solidFill>
                  <a:srgbClr val="C00000"/>
                </a:solidFill>
              </a:rPr>
              <a:t>nào</a:t>
            </a:r>
            <a:r>
              <a:rPr lang="en-US" altLang="vi-VN" sz="4000" b="1" dirty="0">
                <a:solidFill>
                  <a:srgbClr val="C00000"/>
                </a:solidFill>
              </a:rPr>
              <a:t>?</a:t>
            </a:r>
          </a:p>
        </p:txBody>
      </p:sp>
      <p:pic>
        <p:nvPicPr>
          <p:cNvPr id="83984" name="Picture 16" descr="duong hoa nguyen 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382" y="2798867"/>
            <a:ext cx="6096000" cy="404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 y="2815737"/>
            <a:ext cx="5892801" cy="401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1479" y="848998"/>
            <a:ext cx="11645901" cy="1200329"/>
          </a:xfrm>
          <a:prstGeom prst="rect">
            <a:avLst/>
          </a:prstGeom>
          <a:noFill/>
        </p:spPr>
        <p:txBody>
          <a:bodyPr wrap="square" rtlCol="0">
            <a:spAutoFit/>
          </a:bodyPr>
          <a:lstStyle/>
          <a:p>
            <a:r>
              <a:rPr lang="vi-VN" sz="3600" b="1" dirty="0">
                <a:solidFill>
                  <a:srgbClr val="7030A0"/>
                </a:solidFill>
                <a:latin typeface="Times New Roman" pitchFamily="18" charset="0"/>
                <a:cs typeface="Times New Roman" pitchFamily="18" charset="0"/>
              </a:rPr>
              <a:t>Uyên và các bạn đi chơi chợ hoa trên đường Nguyễn Huệ vào dịp giáp Tết</a:t>
            </a:r>
            <a:r>
              <a:rPr lang="vi-VN" b="1" dirty="0">
                <a:solidFill>
                  <a:srgbClr val="7030A0"/>
                </a:solidFill>
              </a:rPr>
              <a:t>.</a:t>
            </a:r>
            <a:endParaRPr lang="en-US" b="1" dirty="0">
              <a:solidFill>
                <a:srgbClr val="7030A0"/>
              </a:solidFill>
            </a:endParaRPr>
          </a:p>
        </p:txBody>
      </p:sp>
    </p:spTree>
    <p:extLst>
      <p:ext uri="{BB962C8B-B14F-4D97-AF65-F5344CB8AC3E}">
        <p14:creationId xmlns:p14="http://schemas.microsoft.com/office/powerpoint/2010/main" val="2781976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wheel(4)">
                                      <p:cBhvr>
                                        <p:cTn id="7" dur="2000"/>
                                        <p:tgtEl>
                                          <p:spTgt spid="8806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3984"/>
                                        </p:tgtEl>
                                        <p:attrNameLst>
                                          <p:attrName>style.visibility</p:attrName>
                                        </p:attrNameLst>
                                      </p:cBhvr>
                                      <p:to>
                                        <p:strVal val="visible"/>
                                      </p:to>
                                    </p:set>
                                    <p:animEffect transition="in" filter="blinds(horizontal)">
                                      <p:cBhvr>
                                        <p:cTn id="12" dur="500"/>
                                        <p:tgtEl>
                                          <p:spTgt spid="8398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475"/>
                                        </p:tgtEl>
                                        <p:attrNameLst>
                                          <p:attrName>style.visibility</p:attrName>
                                        </p:attrNameLst>
                                      </p:cBhvr>
                                      <p:to>
                                        <p:strVal val="visible"/>
                                      </p:to>
                                    </p:set>
                                    <p:animEffect transition="in" filter="barn(inVertical)">
                                      <p:cBhvr>
                                        <p:cTn id="17" dur="500"/>
                                        <p:tgtEl>
                                          <p:spTgt spid="194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63325" cy="1143000"/>
          </a:xfrm>
        </p:spPr>
        <p:txBody>
          <a:bodyPr/>
          <a:lstStyle/>
          <a:p>
            <a:r>
              <a:rPr lang="en-US" sz="4000" b="1" dirty="0" smtClean="0">
                <a:solidFill>
                  <a:srgbClr val="C00000"/>
                </a:solidFill>
                <a:latin typeface="Times New Roman" pitchFamily="18" charset="0"/>
                <a:cs typeface="Times New Roman" pitchFamily="18" charset="0"/>
              </a:rPr>
              <a:t>2.</a:t>
            </a:r>
            <a:r>
              <a:rPr lang="vi-VN" sz="4000" b="1" dirty="0" smtClean="0">
                <a:solidFill>
                  <a:srgbClr val="C00000"/>
                </a:solidFill>
                <a:latin typeface="Times New Roman" pitchFamily="18" charset="0"/>
                <a:cs typeface="Times New Roman" pitchFamily="18" charset="0"/>
              </a:rPr>
              <a:t>Nghe </a:t>
            </a:r>
            <a:r>
              <a:rPr lang="vi-VN" sz="4000" b="1" dirty="0">
                <a:solidFill>
                  <a:srgbClr val="C00000"/>
                </a:solidFill>
                <a:latin typeface="Times New Roman" pitchFamily="18" charset="0"/>
                <a:cs typeface="Times New Roman" pitchFamily="18" charset="0"/>
              </a:rPr>
              <a:t>đọc thư Vân, các bạn ước mong điều gì?</a:t>
            </a:r>
            <a:endParaRPr lang="en-US" sz="4000" b="1" dirty="0">
              <a:solidFill>
                <a:srgbClr val="C00000"/>
              </a:solidFill>
              <a:latin typeface="Times New Roman" pitchFamily="18" charset="0"/>
              <a:cs typeface="Times New Roman" pitchFamily="18" charset="0"/>
            </a:endParaRPr>
          </a:p>
        </p:txBody>
      </p:sp>
      <p:sp>
        <p:nvSpPr>
          <p:cNvPr id="4" name="TextBox 3"/>
          <p:cNvSpPr txBox="1"/>
          <p:nvPr/>
        </p:nvSpPr>
        <p:spPr>
          <a:xfrm>
            <a:off x="957264" y="1985963"/>
            <a:ext cx="10715624" cy="1938992"/>
          </a:xfrm>
          <a:prstGeom prst="rect">
            <a:avLst/>
          </a:prstGeom>
          <a:noFill/>
        </p:spPr>
        <p:txBody>
          <a:bodyPr wrap="square" rtlCol="0">
            <a:spAutoFit/>
          </a:bodyPr>
          <a:lstStyle/>
          <a:p>
            <a:r>
              <a:rPr lang="vi-VN" sz="4000" b="1" dirty="0">
                <a:solidFill>
                  <a:srgbClr val="7030A0"/>
                </a:solidFill>
                <a:latin typeface="Times New Roman" pitchFamily="18" charset="0"/>
                <a:cs typeface="Times New Roman" pitchFamily="18" charset="0"/>
              </a:rPr>
              <a:t>Nghe đọc thư Vân, biết là ngoài Hà Nội cũng rất vui nhưng rất lạnh, các bạn mong ước gửi cho Vân một ít nắng phương Nam.</a:t>
            </a:r>
            <a:endParaRPr lang="en-US" sz="40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00331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ext Box 7"/>
          <p:cNvSpPr txBox="1">
            <a:spLocks noChangeArrowheads="1"/>
          </p:cNvSpPr>
          <p:nvPr/>
        </p:nvSpPr>
        <p:spPr bwMode="auto">
          <a:xfrm>
            <a:off x="1643063" y="957263"/>
            <a:ext cx="7315200" cy="708025"/>
          </a:xfrm>
          <a:prstGeom prst="rect">
            <a:avLst/>
          </a:prstGeom>
          <a:noFill/>
          <a:ln>
            <a:noFill/>
          </a:ln>
          <a:effectLst>
            <a:prstShdw prst="shdw13" dist="53882" dir="13500000">
              <a:schemeClr val="accent1">
                <a:gamma/>
                <a:shade val="60000"/>
                <a:invGamma/>
                <a:alpha val="50000"/>
              </a:schemeClr>
            </a:prstShdw>
          </a:effectLst>
          <a:extLst/>
        </p:spPr>
        <p:txBody>
          <a:bodyPr wrap="square">
            <a:spAutoFit/>
          </a:bodyPr>
          <a:lstStyle/>
          <a:p>
            <a:pPr eaLnBrk="1" hangingPunct="1">
              <a:defRPr/>
            </a:pPr>
            <a:r>
              <a:rPr lang="en-US" altLang="vi-VN" sz="4000" b="1" dirty="0">
                <a:solidFill>
                  <a:srgbClr val="C00000"/>
                </a:solidFill>
                <a:latin typeface="Times New Roman" pitchFamily="18" charset="0"/>
                <a:cs typeface="Times New Roman" pitchFamily="18" charset="0"/>
              </a:rPr>
              <a:t>3. Phương nghĩ ra sáng kiến gì ?</a:t>
            </a:r>
          </a:p>
        </p:txBody>
      </p:sp>
      <p:sp>
        <p:nvSpPr>
          <p:cNvPr id="2" name="TextBox 1"/>
          <p:cNvSpPr txBox="1"/>
          <p:nvPr/>
        </p:nvSpPr>
        <p:spPr>
          <a:xfrm>
            <a:off x="871538" y="2395002"/>
            <a:ext cx="10329862" cy="1323439"/>
          </a:xfrm>
          <a:prstGeom prst="rect">
            <a:avLst/>
          </a:prstGeom>
          <a:noFill/>
        </p:spPr>
        <p:txBody>
          <a:bodyPr wrap="square" rtlCol="0">
            <a:spAutoFit/>
          </a:bodyPr>
          <a:lstStyle/>
          <a:p>
            <a:r>
              <a:rPr lang="vi-VN" sz="4000" b="1" dirty="0">
                <a:solidFill>
                  <a:srgbClr val="7030A0"/>
                </a:solidFill>
                <a:latin typeface="Times New Roman" pitchFamily="18" charset="0"/>
                <a:cs typeface="Times New Roman" pitchFamily="18" charset="0"/>
              </a:rPr>
              <a:t>Phương nghĩ ra sáng kiến: gửi cho Vân một vật mà ngoài Bắc không có, đó là cành mai</a:t>
            </a:r>
            <a:r>
              <a:rPr lang="vi-VN" dirty="0"/>
              <a:t>.</a:t>
            </a:r>
            <a:endParaRPr lang="en-US" dirty="0"/>
          </a:p>
        </p:txBody>
      </p:sp>
    </p:spTree>
    <p:extLst>
      <p:ext uri="{BB962C8B-B14F-4D97-AF65-F5344CB8AC3E}">
        <p14:creationId xmlns:p14="http://schemas.microsoft.com/office/powerpoint/2010/main" val="2167371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3"/>
                                        </p:tgtEl>
                                        <p:attrNameLst>
                                          <p:attrName>style.visibility</p:attrName>
                                        </p:attrNameLst>
                                      </p:cBhvr>
                                      <p:to>
                                        <p:strVal val="visible"/>
                                      </p:to>
                                    </p:set>
                                    <p:anim calcmode="discrete" valueType="clr">
                                      <p:cBhvr override="childStyle">
                                        <p:cTn id="7" dur="80"/>
                                        <p:tgtEl>
                                          <p:spTgt spid="297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3"/>
                                        </p:tgtEl>
                                        <p:attrNameLst>
                                          <p:attrName>fillcolor</p:attrName>
                                        </p:attrNameLst>
                                      </p:cBhvr>
                                      <p:tavLst>
                                        <p:tav tm="0">
                                          <p:val>
                                            <p:clrVal>
                                              <a:schemeClr val="accent2"/>
                                            </p:clrVal>
                                          </p:val>
                                        </p:tav>
                                        <p:tav tm="50000">
                                          <p:val>
                                            <p:clrVal>
                                              <a:schemeClr val="hlink"/>
                                            </p:clrVal>
                                          </p:val>
                                        </p:tav>
                                      </p:tavLst>
                                    </p:anim>
                                    <p:set>
                                      <p:cBhvr>
                                        <p:cTn id="9" dur="80"/>
                                        <p:tgtEl>
                                          <p:spTgt spid="2970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p:cNvSpPr txBox="1">
            <a:spLocks noChangeArrowheads="1"/>
          </p:cNvSpPr>
          <p:nvPr/>
        </p:nvSpPr>
        <p:spPr bwMode="auto">
          <a:xfrm>
            <a:off x="100013" y="946220"/>
            <a:ext cx="12192000" cy="707886"/>
          </a:xfrm>
          <a:prstGeom prst="rect">
            <a:avLst/>
          </a:prstGeom>
          <a:noFill/>
          <a:ln>
            <a:noFill/>
          </a:ln>
          <a:effectLst>
            <a:prstShdw prst="shdw13" dist="53882" dir="13500000">
              <a:schemeClr val="accent1">
                <a:gamma/>
                <a:shade val="60000"/>
                <a:invGamma/>
                <a:alpha val="50000"/>
              </a:schemeClr>
            </a:prstShdw>
          </a:effectLst>
          <a:extLst/>
        </p:spPr>
        <p:txBody>
          <a:bodyPr>
            <a:spAutoFit/>
          </a:bodyPr>
          <a:lstStyle/>
          <a:p>
            <a:pPr eaLnBrk="1" hangingPunct="1">
              <a:defRPr/>
            </a:pPr>
            <a:r>
              <a:rPr lang="en-US" altLang="vi-VN" sz="4000" b="1" dirty="0">
                <a:solidFill>
                  <a:srgbClr val="C00000"/>
                </a:solidFill>
                <a:latin typeface="Times New Roman" pitchFamily="18" charset="0"/>
                <a:cs typeface="Times New Roman" pitchFamily="18" charset="0"/>
              </a:rPr>
              <a:t>4. Vì sao các bạn chọn cành mai làm quà Tết cho Vân ?</a:t>
            </a:r>
          </a:p>
        </p:txBody>
      </p:sp>
      <p:sp>
        <p:nvSpPr>
          <p:cNvPr id="2" name="TextBox 1"/>
          <p:cNvSpPr txBox="1"/>
          <p:nvPr/>
        </p:nvSpPr>
        <p:spPr>
          <a:xfrm>
            <a:off x="100012" y="2057400"/>
            <a:ext cx="11730037" cy="3170099"/>
          </a:xfrm>
          <a:prstGeom prst="rect">
            <a:avLst/>
          </a:prstGeom>
          <a:noFill/>
        </p:spPr>
        <p:txBody>
          <a:bodyPr wrap="square" rtlCol="0">
            <a:spAutoFit/>
          </a:bodyPr>
          <a:lstStyle/>
          <a:p>
            <a:r>
              <a:rPr lang="vi-VN" sz="4000" b="1" dirty="0">
                <a:solidFill>
                  <a:srgbClr val="7030A0"/>
                </a:solidFill>
                <a:latin typeface="Times New Roman" pitchFamily="18" charset="0"/>
                <a:cs typeface="Times New Roman" pitchFamily="18" charset="0"/>
              </a:rPr>
              <a:t>Các bạn chọn cành hoa mai gửi ra Hà Nội làm quà Tết cho Vân vì ngoài Bắc chỉ có hoa đào. Các bạn hi vọng, cành mai với những bông hoa vàng sẽ chở nắng phương Nam, đem đến cho Vân một niềm vui ấm áp.</a:t>
            </a:r>
            <a:endParaRPr lang="en-US" sz="40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516101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1140"/>
                                        </p:tgtEl>
                                        <p:attrNameLst>
                                          <p:attrName>style.visibility</p:attrName>
                                        </p:attrNameLst>
                                      </p:cBhvr>
                                      <p:to>
                                        <p:strVal val="visible"/>
                                      </p:to>
                                    </p:set>
                                    <p:anim calcmode="discrete" valueType="clr">
                                      <p:cBhvr override="childStyle">
                                        <p:cTn id="7" dur="80"/>
                                        <p:tgtEl>
                                          <p:spTgt spid="911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40"/>
                                        </p:tgtEl>
                                        <p:attrNameLst>
                                          <p:attrName>fillcolor</p:attrName>
                                        </p:attrNameLst>
                                      </p:cBhvr>
                                      <p:tavLst>
                                        <p:tav tm="0">
                                          <p:val>
                                            <p:clrVal>
                                              <a:schemeClr val="accent2"/>
                                            </p:clrVal>
                                          </p:val>
                                        </p:tav>
                                        <p:tav tm="50000">
                                          <p:val>
                                            <p:clrVal>
                                              <a:schemeClr val="hlink"/>
                                            </p:clrVal>
                                          </p:val>
                                        </p:tav>
                                      </p:tavLst>
                                    </p:anim>
                                    <p:set>
                                      <p:cBhvr>
                                        <p:cTn id="9" dur="80"/>
                                        <p:tgtEl>
                                          <p:spTgt spid="9114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1000125"/>
            <a:ext cx="12192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vi-VN" sz="4000" b="1" dirty="0">
                <a:solidFill>
                  <a:srgbClr val="C00000"/>
                </a:solidFill>
                <a:latin typeface="Times New Roman" pitchFamily="18" charset="0"/>
                <a:cs typeface="Times New Roman" pitchFamily="18" charset="0"/>
              </a:rPr>
              <a:t>5. </a:t>
            </a:r>
            <a:r>
              <a:rPr lang="en-US" altLang="vi-VN" sz="4000" b="1" dirty="0" err="1">
                <a:solidFill>
                  <a:srgbClr val="C00000"/>
                </a:solidFill>
                <a:latin typeface="Times New Roman" pitchFamily="18" charset="0"/>
                <a:cs typeface="Times New Roman" pitchFamily="18" charset="0"/>
              </a:rPr>
              <a:t>Chọn</a:t>
            </a:r>
            <a:r>
              <a:rPr lang="en-US" altLang="vi-VN" sz="4000" b="1" dirty="0">
                <a:solidFill>
                  <a:srgbClr val="C00000"/>
                </a:solidFill>
                <a:latin typeface="Times New Roman" pitchFamily="18" charset="0"/>
                <a:cs typeface="Times New Roman" pitchFamily="18" charset="0"/>
              </a:rPr>
              <a:t> </a:t>
            </a:r>
            <a:r>
              <a:rPr lang="en-US" altLang="vi-VN" sz="4000" b="1" dirty="0" err="1">
                <a:solidFill>
                  <a:srgbClr val="C00000"/>
                </a:solidFill>
                <a:latin typeface="Times New Roman" pitchFamily="18" charset="0"/>
                <a:cs typeface="Times New Roman" pitchFamily="18" charset="0"/>
              </a:rPr>
              <a:t>thêm</a:t>
            </a:r>
            <a:r>
              <a:rPr lang="en-US" altLang="vi-VN" sz="4000" b="1" dirty="0">
                <a:solidFill>
                  <a:srgbClr val="C00000"/>
                </a:solidFill>
                <a:latin typeface="Times New Roman" pitchFamily="18" charset="0"/>
                <a:cs typeface="Times New Roman" pitchFamily="18" charset="0"/>
              </a:rPr>
              <a:t> </a:t>
            </a:r>
            <a:r>
              <a:rPr lang="en-US" altLang="vi-VN" sz="4000" b="1" dirty="0" err="1">
                <a:solidFill>
                  <a:srgbClr val="C00000"/>
                </a:solidFill>
                <a:latin typeface="Times New Roman" pitchFamily="18" charset="0"/>
                <a:cs typeface="Times New Roman" pitchFamily="18" charset="0"/>
              </a:rPr>
              <a:t>một</a:t>
            </a:r>
            <a:r>
              <a:rPr lang="en-US" altLang="vi-VN" sz="4000" b="1" dirty="0">
                <a:solidFill>
                  <a:srgbClr val="C00000"/>
                </a:solidFill>
                <a:latin typeface="Times New Roman" pitchFamily="18" charset="0"/>
                <a:cs typeface="Times New Roman" pitchFamily="18" charset="0"/>
              </a:rPr>
              <a:t> </a:t>
            </a:r>
            <a:r>
              <a:rPr lang="en-US" altLang="vi-VN" sz="4000" b="1" dirty="0" err="1">
                <a:solidFill>
                  <a:srgbClr val="C00000"/>
                </a:solidFill>
                <a:latin typeface="Times New Roman" pitchFamily="18" charset="0"/>
                <a:cs typeface="Times New Roman" pitchFamily="18" charset="0"/>
              </a:rPr>
              <a:t>tên</a:t>
            </a:r>
            <a:r>
              <a:rPr lang="en-US" altLang="vi-VN" sz="4000" b="1" dirty="0">
                <a:solidFill>
                  <a:srgbClr val="C00000"/>
                </a:solidFill>
                <a:latin typeface="Times New Roman" pitchFamily="18" charset="0"/>
                <a:cs typeface="Times New Roman" pitchFamily="18" charset="0"/>
              </a:rPr>
              <a:t> </a:t>
            </a:r>
            <a:r>
              <a:rPr lang="en-US" altLang="vi-VN" sz="4000" b="1" dirty="0" err="1">
                <a:solidFill>
                  <a:srgbClr val="C00000"/>
                </a:solidFill>
                <a:latin typeface="Times New Roman" pitchFamily="18" charset="0"/>
                <a:cs typeface="Times New Roman" pitchFamily="18" charset="0"/>
              </a:rPr>
              <a:t>khác</a:t>
            </a:r>
            <a:r>
              <a:rPr lang="en-US" altLang="vi-VN" sz="4000" b="1" dirty="0">
                <a:solidFill>
                  <a:srgbClr val="C00000"/>
                </a:solidFill>
                <a:latin typeface="Times New Roman" pitchFamily="18" charset="0"/>
                <a:cs typeface="Times New Roman" pitchFamily="18" charset="0"/>
              </a:rPr>
              <a:t> </a:t>
            </a:r>
            <a:r>
              <a:rPr lang="en-US" altLang="vi-VN" sz="4000" b="1" dirty="0" err="1">
                <a:solidFill>
                  <a:srgbClr val="C00000"/>
                </a:solidFill>
                <a:latin typeface="Times New Roman" pitchFamily="18" charset="0"/>
                <a:cs typeface="Times New Roman" pitchFamily="18" charset="0"/>
              </a:rPr>
              <a:t>cho</a:t>
            </a:r>
            <a:r>
              <a:rPr lang="en-US" altLang="vi-VN" sz="4000" b="1" dirty="0">
                <a:solidFill>
                  <a:srgbClr val="C00000"/>
                </a:solidFill>
                <a:latin typeface="Times New Roman" pitchFamily="18" charset="0"/>
                <a:cs typeface="Times New Roman" pitchFamily="18" charset="0"/>
              </a:rPr>
              <a:t> </a:t>
            </a:r>
            <a:r>
              <a:rPr lang="en-US" altLang="vi-VN" sz="4000" b="1" dirty="0" err="1">
                <a:solidFill>
                  <a:srgbClr val="C00000"/>
                </a:solidFill>
                <a:latin typeface="Times New Roman" pitchFamily="18" charset="0"/>
                <a:cs typeface="Times New Roman" pitchFamily="18" charset="0"/>
              </a:rPr>
              <a:t>truyện</a:t>
            </a:r>
            <a:r>
              <a:rPr lang="en-US" altLang="vi-VN" sz="4000" b="1" dirty="0">
                <a:solidFill>
                  <a:srgbClr val="C00000"/>
                </a:solidFill>
                <a:latin typeface="Times New Roman" pitchFamily="18" charset="0"/>
                <a:cs typeface="Times New Roman" pitchFamily="18" charset="0"/>
              </a:rPr>
              <a:t> : </a:t>
            </a:r>
          </a:p>
          <a:p>
            <a:pPr eaLnBrk="1" hangingPunct="1"/>
            <a:r>
              <a:rPr lang="en-US" altLang="vi-VN" sz="4000" b="1" dirty="0">
                <a:solidFill>
                  <a:srgbClr val="7030A0"/>
                </a:solidFill>
                <a:latin typeface="Times New Roman" pitchFamily="18" charset="0"/>
                <a:cs typeface="Times New Roman" pitchFamily="18" charset="0"/>
              </a:rPr>
              <a:t>a. </a:t>
            </a:r>
            <a:r>
              <a:rPr lang="en-US" altLang="vi-VN" sz="4000" b="1" dirty="0" err="1">
                <a:solidFill>
                  <a:srgbClr val="7030A0"/>
                </a:solidFill>
                <a:latin typeface="Times New Roman" pitchFamily="18" charset="0"/>
                <a:cs typeface="Times New Roman" pitchFamily="18" charset="0"/>
              </a:rPr>
              <a:t>Câu</a:t>
            </a:r>
            <a:r>
              <a:rPr lang="en-US" altLang="vi-VN" sz="4000" b="1" dirty="0">
                <a:solidFill>
                  <a:srgbClr val="7030A0"/>
                </a:solidFill>
                <a:latin typeface="Times New Roman" pitchFamily="18" charset="0"/>
                <a:cs typeface="Times New Roman" pitchFamily="18" charset="0"/>
              </a:rPr>
              <a:t> </a:t>
            </a:r>
            <a:r>
              <a:rPr lang="en-US" altLang="vi-VN" sz="4000" b="1" dirty="0" err="1">
                <a:solidFill>
                  <a:srgbClr val="7030A0"/>
                </a:solidFill>
                <a:latin typeface="Times New Roman" pitchFamily="18" charset="0"/>
                <a:cs typeface="Times New Roman" pitchFamily="18" charset="0"/>
              </a:rPr>
              <a:t>chuyện</a:t>
            </a:r>
            <a:r>
              <a:rPr lang="en-US" altLang="vi-VN" sz="4000" b="1" dirty="0">
                <a:solidFill>
                  <a:srgbClr val="7030A0"/>
                </a:solidFill>
                <a:latin typeface="Times New Roman" pitchFamily="18" charset="0"/>
                <a:cs typeface="Times New Roman" pitchFamily="18" charset="0"/>
              </a:rPr>
              <a:t> </a:t>
            </a:r>
            <a:r>
              <a:rPr lang="en-US" altLang="vi-VN" sz="4000" b="1" dirty="0" err="1">
                <a:solidFill>
                  <a:srgbClr val="7030A0"/>
                </a:solidFill>
                <a:latin typeface="Times New Roman" pitchFamily="18" charset="0"/>
                <a:cs typeface="Times New Roman" pitchFamily="18" charset="0"/>
              </a:rPr>
              <a:t>cuối</a:t>
            </a:r>
            <a:r>
              <a:rPr lang="en-US" altLang="vi-VN" sz="4000" b="1" dirty="0">
                <a:solidFill>
                  <a:srgbClr val="7030A0"/>
                </a:solidFill>
                <a:latin typeface="Times New Roman" pitchFamily="18" charset="0"/>
                <a:cs typeface="Times New Roman" pitchFamily="18" charset="0"/>
              </a:rPr>
              <a:t> </a:t>
            </a:r>
            <a:r>
              <a:rPr lang="en-US" altLang="vi-VN" sz="4000" b="1" dirty="0" err="1">
                <a:solidFill>
                  <a:srgbClr val="7030A0"/>
                </a:solidFill>
                <a:latin typeface="Times New Roman" pitchFamily="18" charset="0"/>
                <a:cs typeface="Times New Roman" pitchFamily="18" charset="0"/>
              </a:rPr>
              <a:t>năm</a:t>
            </a:r>
            <a:r>
              <a:rPr lang="en-US" altLang="vi-VN" sz="4000" b="1" dirty="0">
                <a:solidFill>
                  <a:srgbClr val="7030A0"/>
                </a:solidFill>
                <a:latin typeface="Times New Roman" pitchFamily="18" charset="0"/>
                <a:cs typeface="Times New Roman" pitchFamily="18" charset="0"/>
              </a:rPr>
              <a:t>.</a:t>
            </a:r>
          </a:p>
          <a:p>
            <a:pPr eaLnBrk="1" hangingPunct="1"/>
            <a:r>
              <a:rPr lang="en-US" altLang="vi-VN" sz="4000" b="1" dirty="0">
                <a:solidFill>
                  <a:srgbClr val="7030A0"/>
                </a:solidFill>
                <a:latin typeface="Times New Roman" pitchFamily="18" charset="0"/>
                <a:cs typeface="Times New Roman" pitchFamily="18" charset="0"/>
              </a:rPr>
              <a:t>b. </a:t>
            </a:r>
            <a:r>
              <a:rPr lang="en-US" altLang="vi-VN" sz="4000" b="1" dirty="0" err="1">
                <a:solidFill>
                  <a:srgbClr val="7030A0"/>
                </a:solidFill>
                <a:latin typeface="Times New Roman" pitchFamily="18" charset="0"/>
                <a:cs typeface="Times New Roman" pitchFamily="18" charset="0"/>
              </a:rPr>
              <a:t>Tình</a:t>
            </a:r>
            <a:r>
              <a:rPr lang="en-US" altLang="vi-VN" sz="4000" b="1" dirty="0">
                <a:solidFill>
                  <a:srgbClr val="7030A0"/>
                </a:solidFill>
                <a:latin typeface="Times New Roman" pitchFamily="18" charset="0"/>
                <a:cs typeface="Times New Roman" pitchFamily="18" charset="0"/>
              </a:rPr>
              <a:t> </a:t>
            </a:r>
            <a:r>
              <a:rPr lang="en-US" altLang="vi-VN" sz="4000" b="1" dirty="0" err="1">
                <a:solidFill>
                  <a:srgbClr val="7030A0"/>
                </a:solidFill>
                <a:latin typeface="Times New Roman" pitchFamily="18" charset="0"/>
                <a:cs typeface="Times New Roman" pitchFamily="18" charset="0"/>
              </a:rPr>
              <a:t>bạn</a:t>
            </a:r>
            <a:r>
              <a:rPr lang="en-US" altLang="vi-VN" sz="4000" b="1" dirty="0">
                <a:solidFill>
                  <a:srgbClr val="7030A0"/>
                </a:solidFill>
                <a:latin typeface="Times New Roman" pitchFamily="18" charset="0"/>
                <a:cs typeface="Times New Roman" pitchFamily="18" charset="0"/>
              </a:rPr>
              <a:t>.</a:t>
            </a:r>
          </a:p>
          <a:p>
            <a:pPr eaLnBrk="1" hangingPunct="1"/>
            <a:r>
              <a:rPr lang="en-US" altLang="vi-VN" sz="4000" b="1" dirty="0">
                <a:solidFill>
                  <a:srgbClr val="7030A0"/>
                </a:solidFill>
                <a:latin typeface="Times New Roman" pitchFamily="18" charset="0"/>
                <a:cs typeface="Times New Roman" pitchFamily="18" charset="0"/>
              </a:rPr>
              <a:t>c. </a:t>
            </a:r>
            <a:r>
              <a:rPr lang="en-US" altLang="vi-VN" sz="4000" b="1" dirty="0" err="1">
                <a:solidFill>
                  <a:srgbClr val="7030A0"/>
                </a:solidFill>
                <a:latin typeface="Times New Roman" pitchFamily="18" charset="0"/>
                <a:cs typeface="Times New Roman" pitchFamily="18" charset="0"/>
              </a:rPr>
              <a:t>Cành</a:t>
            </a:r>
            <a:r>
              <a:rPr lang="en-US" altLang="vi-VN" sz="4000" b="1" dirty="0">
                <a:solidFill>
                  <a:srgbClr val="7030A0"/>
                </a:solidFill>
                <a:latin typeface="Times New Roman" pitchFamily="18" charset="0"/>
                <a:cs typeface="Times New Roman" pitchFamily="18" charset="0"/>
              </a:rPr>
              <a:t> </a:t>
            </a:r>
            <a:r>
              <a:rPr lang="en-US" altLang="vi-VN" sz="4000" b="1" dirty="0" err="1">
                <a:solidFill>
                  <a:srgbClr val="7030A0"/>
                </a:solidFill>
                <a:latin typeface="Times New Roman" pitchFamily="18" charset="0"/>
                <a:cs typeface="Times New Roman" pitchFamily="18" charset="0"/>
              </a:rPr>
              <a:t>mai</a:t>
            </a:r>
            <a:r>
              <a:rPr lang="en-US" altLang="vi-VN" sz="4000" b="1" dirty="0">
                <a:solidFill>
                  <a:srgbClr val="7030A0"/>
                </a:solidFill>
                <a:latin typeface="Times New Roman" pitchFamily="18" charset="0"/>
                <a:cs typeface="Times New Roman" pitchFamily="18" charset="0"/>
              </a:rPr>
              <a:t> </a:t>
            </a:r>
            <a:r>
              <a:rPr lang="en-US" altLang="vi-VN" sz="4000" b="1" dirty="0" err="1">
                <a:solidFill>
                  <a:srgbClr val="7030A0"/>
                </a:solidFill>
                <a:latin typeface="Times New Roman" pitchFamily="18" charset="0"/>
                <a:cs typeface="Times New Roman" pitchFamily="18" charset="0"/>
              </a:rPr>
              <a:t>Tết</a:t>
            </a:r>
            <a:r>
              <a:rPr lang="en-US" altLang="vi-VN" sz="4000" b="1"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2581423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6258"/>
                                        </p:tgtEl>
                                        <p:attrNameLst>
                                          <p:attrName>style.visibility</p:attrName>
                                        </p:attrNameLst>
                                      </p:cBhvr>
                                      <p:to>
                                        <p:strVal val="visible"/>
                                      </p:to>
                                    </p:set>
                                    <p:anim calcmode="discrete" valueType="clr">
                                      <p:cBhvr override="childStyle">
                                        <p:cTn id="7" dur="80"/>
                                        <p:tgtEl>
                                          <p:spTgt spid="962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6258"/>
                                        </p:tgtEl>
                                        <p:attrNameLst>
                                          <p:attrName>fillcolor</p:attrName>
                                        </p:attrNameLst>
                                      </p:cBhvr>
                                      <p:tavLst>
                                        <p:tav tm="0">
                                          <p:val>
                                            <p:clrVal>
                                              <a:schemeClr val="accent2"/>
                                            </p:clrVal>
                                          </p:val>
                                        </p:tav>
                                        <p:tav tm="50000">
                                          <p:val>
                                            <p:clrVal>
                                              <a:schemeClr val="hlink"/>
                                            </p:clrVal>
                                          </p:val>
                                        </p:tav>
                                      </p:tavLst>
                                    </p:anim>
                                    <p:set>
                                      <p:cBhvr>
                                        <p:cTn id="9" dur="80"/>
                                        <p:tgtEl>
                                          <p:spTgt spid="962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Hình ảnh 17">
            <a:extLst>
              <a:ext uri="{FF2B5EF4-FFF2-40B4-BE49-F238E27FC236}">
                <a16:creationId xmlns="" xmlns:a16="http://schemas.microsoft.com/office/drawing/2014/main" id="{B303E0EC-7114-41F3-AC40-D6741C2CB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 y="0"/>
            <a:ext cx="12183292" cy="6858000"/>
          </a:xfrm>
          <a:prstGeom prst="rect">
            <a:avLst/>
          </a:prstGeom>
          <a:solidFill>
            <a:srgbClr val="FFCCFF"/>
          </a:solidFill>
        </p:spPr>
      </p:pic>
      <p:pic>
        <p:nvPicPr>
          <p:cNvPr id="26" name="图片 13">
            <a:extLst>
              <a:ext uri="{FF2B5EF4-FFF2-40B4-BE49-F238E27FC236}">
                <a16:creationId xmlns="" xmlns:a16="http://schemas.microsoft.com/office/drawing/2014/main" id="{9A7773E5-F87D-4369-BBFD-D490DD5045FE}"/>
              </a:ext>
            </a:extLst>
          </p:cNvPr>
          <p:cNvPicPr>
            <a:picLocks noChangeAspect="1"/>
          </p:cNvPicPr>
          <p:nvPr/>
        </p:nvPicPr>
        <p:blipFill rotWithShape="1">
          <a:blip r:embed="rId4" cstate="screen"/>
          <a:srcRect/>
          <a:stretch>
            <a:fillRect/>
          </a:stretch>
        </p:blipFill>
        <p:spPr>
          <a:xfrm flipH="1">
            <a:off x="600" y="5638739"/>
            <a:ext cx="4398908" cy="1246646"/>
          </a:xfrm>
          <a:prstGeom prst="rect">
            <a:avLst/>
          </a:prstGeom>
        </p:spPr>
      </p:pic>
      <p:pic>
        <p:nvPicPr>
          <p:cNvPr id="16" name="图片 2">
            <a:extLst>
              <a:ext uri="{FF2B5EF4-FFF2-40B4-BE49-F238E27FC236}">
                <a16:creationId xmlns="" xmlns:a16="http://schemas.microsoft.com/office/drawing/2014/main" id="{39420DFB-5610-4071-AEE9-88865986F1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7550" y="3768090"/>
            <a:ext cx="2095742" cy="3108953"/>
          </a:xfrm>
          <a:prstGeom prst="rect">
            <a:avLst/>
          </a:prstGeom>
        </p:spPr>
      </p:pic>
      <p:sp>
        <p:nvSpPr>
          <p:cNvPr id="15" name="Horizontal Scroll 14"/>
          <p:cNvSpPr/>
          <p:nvPr/>
        </p:nvSpPr>
        <p:spPr>
          <a:xfrm>
            <a:off x="1325051" y="798152"/>
            <a:ext cx="9550606" cy="3732877"/>
          </a:xfrm>
          <a:prstGeom prst="horizontalScroll">
            <a:avLst/>
          </a:prstGeom>
          <a:solidFill>
            <a:schemeClr val="accent3">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just" eaLnBrk="0" hangingPunct="0">
              <a:spcBef>
                <a:spcPct val="50000"/>
              </a:spcBef>
            </a:pPr>
            <a:r>
              <a:rPr lang="en-US" sz="2400" b="1" i="1" dirty="0" smtClean="0">
                <a:solidFill>
                  <a:srgbClr val="1104BC"/>
                </a:solidFill>
                <a:latin typeface="Times New Roman" pitchFamily="18" charset="0"/>
              </a:rPr>
              <a:t>     </a:t>
            </a:r>
            <a:endParaRPr lang="en-US" sz="2400" b="1" dirty="0">
              <a:solidFill>
                <a:srgbClr val="C00000"/>
              </a:solidFill>
              <a:latin typeface="Times New Roman" pitchFamily="18" charset="0"/>
            </a:endParaRPr>
          </a:p>
        </p:txBody>
      </p:sp>
      <p:sp>
        <p:nvSpPr>
          <p:cNvPr id="25" name="Rectangle 3">
            <a:extLst>
              <a:ext uri="{FF2B5EF4-FFF2-40B4-BE49-F238E27FC236}">
                <a16:creationId xmlns="" xmlns:a16="http://schemas.microsoft.com/office/drawing/2014/main" id="{CD3E4203-45EC-4DFE-B049-D9C7DFD7F8B8}"/>
              </a:ext>
            </a:extLst>
          </p:cNvPr>
          <p:cNvSpPr>
            <a:spLocks noChangeArrowheads="1"/>
          </p:cNvSpPr>
          <p:nvPr/>
        </p:nvSpPr>
        <p:spPr bwMode="auto">
          <a:xfrm>
            <a:off x="1844494" y="1463623"/>
            <a:ext cx="9164318"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20000"/>
              </a:spcBef>
            </a:pPr>
            <a:r>
              <a:rPr lang="en-US" altLang="vi-VN" sz="3600" b="1" dirty="0">
                <a:solidFill>
                  <a:srgbClr val="C00000"/>
                </a:solidFill>
                <a:latin typeface="Times New Roman" panose="02020603050405020304" pitchFamily="18" charset="0"/>
                <a:cs typeface="Times New Roman" panose="02020603050405020304" pitchFamily="18" charset="0"/>
              </a:rPr>
              <a:t>*</a:t>
            </a:r>
            <a:r>
              <a:rPr lang="en-US" altLang="vi-VN" sz="3600" b="1" u="sng" dirty="0" err="1">
                <a:solidFill>
                  <a:srgbClr val="C00000"/>
                </a:solidFill>
                <a:latin typeface="Times New Roman" panose="02020603050405020304" pitchFamily="18" charset="0"/>
                <a:cs typeface="Times New Roman" panose="02020603050405020304" pitchFamily="18" charset="0"/>
              </a:rPr>
              <a:t>Nội</a:t>
            </a:r>
            <a:r>
              <a:rPr lang="en-US" altLang="vi-VN" sz="3600" b="1" u="sng" dirty="0">
                <a:solidFill>
                  <a:srgbClr val="C00000"/>
                </a:solidFill>
                <a:latin typeface="Times New Roman" panose="02020603050405020304" pitchFamily="18" charset="0"/>
                <a:cs typeface="Times New Roman" panose="02020603050405020304" pitchFamily="18" charset="0"/>
              </a:rPr>
              <a:t> dung: </a:t>
            </a:r>
          </a:p>
          <a:p>
            <a:pPr eaLnBrk="1" hangingPunct="1">
              <a:spcBef>
                <a:spcPct val="20000"/>
              </a:spcBef>
            </a:pP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Tình</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cảm</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đẹp</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đẽ</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thân</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thiết</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gắn</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bó</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giữa</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thiếu</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nhi</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hai</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miền</a:t>
            </a:r>
            <a:r>
              <a:rPr lang="en-US" altLang="vi-VN" sz="3600" b="1" dirty="0" smtClean="0">
                <a:latin typeface="Times New Roman" panose="02020603050405020304" pitchFamily="18" charset="0"/>
                <a:cs typeface="Times New Roman" panose="02020603050405020304" pitchFamily="18" charset="0"/>
              </a:rPr>
              <a:t> Nam- </a:t>
            </a:r>
            <a:r>
              <a:rPr lang="en-US" altLang="vi-VN" sz="3600" b="1" dirty="0" err="1" smtClean="0">
                <a:latin typeface="Times New Roman" panose="02020603050405020304" pitchFamily="18" charset="0"/>
                <a:cs typeface="Times New Roman" panose="02020603050405020304" pitchFamily="18" charset="0"/>
              </a:rPr>
              <a:t>Bắc</a:t>
            </a:r>
            <a:r>
              <a:rPr lang="en-US" altLang="vi-VN" sz="3600" b="1" dirty="0" smtClean="0">
                <a:latin typeface="Times New Roman" panose="02020603050405020304" pitchFamily="18" charset="0"/>
                <a:cs typeface="Times New Roman" panose="02020603050405020304" pitchFamily="18" charset="0"/>
              </a:rPr>
              <a:t>.</a:t>
            </a:r>
            <a:endParaRPr lang="en-US" alt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879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2499101F-31B8-4665-9156-C18606FA58A8}"/>
              </a:ext>
            </a:extLst>
          </p:cNvPr>
          <p:cNvGrpSpPr/>
          <p:nvPr/>
        </p:nvGrpSpPr>
        <p:grpSpPr>
          <a:xfrm>
            <a:off x="2743201" y="1993062"/>
            <a:ext cx="7593496" cy="2185061"/>
            <a:chOff x="708943" y="6110866"/>
            <a:chExt cx="5825836" cy="113183"/>
          </a:xfrm>
        </p:grpSpPr>
        <p:sp>
          <p:nvSpPr>
            <p:cNvPr id="16" name="TextBox 15">
              <a:extLst>
                <a:ext uri="{FF2B5EF4-FFF2-40B4-BE49-F238E27FC236}">
                  <a16:creationId xmlns:a16="http://schemas.microsoft.com/office/drawing/2014/main" xmlns="" id="{07F40BAD-1B56-403E-8CED-F6D37909D268}"/>
                </a:ext>
              </a:extLst>
            </p:cNvPr>
            <p:cNvSpPr txBox="1"/>
            <p:nvPr/>
          </p:nvSpPr>
          <p:spPr>
            <a:xfrm>
              <a:off x="708943" y="6110866"/>
              <a:ext cx="5825836" cy="113183"/>
            </a:xfrm>
            <a:prstGeom prst="roundRect">
              <a:avLst>
                <a:gd name="adj" fmla="val 50000"/>
              </a:avLst>
            </a:prstGeom>
            <a:solidFill>
              <a:srgbClr val="ED2F6A"/>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6FAA9502-7985-4BC5-B1AA-0E377DAD2B1F}"/>
                </a:ext>
              </a:extLst>
            </p:cNvPr>
            <p:cNvSpPr txBox="1"/>
            <p:nvPr/>
          </p:nvSpPr>
          <p:spPr>
            <a:xfrm>
              <a:off x="1227003" y="6132963"/>
              <a:ext cx="4619374" cy="52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noProof="0" dirty="0" err="1" smtClean="0">
                  <a:solidFill>
                    <a:prstClr val="white"/>
                  </a:solidFill>
                  <a:latin typeface="Times New Roman" panose="02020603050405020304" pitchFamily="18" charset="0"/>
                  <a:ea typeface="Arial-Rounded" pitchFamily="34" charset="0"/>
                  <a:cs typeface="Times New Roman" pitchFamily="18" charset="0"/>
                </a:rPr>
                <a:t>Luyện</a:t>
              </a:r>
              <a:r>
                <a:rPr lang="en-US" sz="6000" noProof="0" dirty="0" smtClean="0">
                  <a:solidFill>
                    <a:prstClr val="white"/>
                  </a:solidFill>
                  <a:latin typeface="Times New Roman" panose="02020603050405020304" pitchFamily="18" charset="0"/>
                  <a:ea typeface="Arial-Rounded" pitchFamily="34" charset="0"/>
                  <a:cs typeface="Times New Roman" pitchFamily="18" charset="0"/>
                </a:rPr>
                <a:t> </a:t>
              </a:r>
              <a:r>
                <a:rPr lang="en-US" sz="6000" noProof="0" dirty="0" err="1" smtClean="0">
                  <a:solidFill>
                    <a:prstClr val="white"/>
                  </a:solidFill>
                  <a:latin typeface="Times New Roman" panose="02020603050405020304" pitchFamily="18" charset="0"/>
                  <a:ea typeface="Arial-Rounded" pitchFamily="34" charset="0"/>
                  <a:cs typeface="Times New Roman" pitchFamily="18" charset="0"/>
                </a:rPr>
                <a:t>đọc</a:t>
              </a:r>
              <a:r>
                <a:rPr lang="en-US" sz="6000" noProof="0" dirty="0" smtClean="0">
                  <a:solidFill>
                    <a:prstClr val="white"/>
                  </a:solidFill>
                  <a:latin typeface="Times New Roman" panose="02020603050405020304" pitchFamily="18" charset="0"/>
                  <a:ea typeface="Arial-Rounded" pitchFamily="34" charset="0"/>
                  <a:cs typeface="Times New Roman" pitchFamily="18" charset="0"/>
                </a:rPr>
                <a:t> </a:t>
              </a:r>
              <a:r>
                <a:rPr lang="en-US" sz="6000" noProof="0" dirty="0" err="1" smtClean="0">
                  <a:solidFill>
                    <a:prstClr val="white"/>
                  </a:solidFill>
                  <a:latin typeface="Times New Roman" panose="02020603050405020304" pitchFamily="18" charset="0"/>
                  <a:ea typeface="Arial-Rounded" pitchFamily="34" charset="0"/>
                  <a:cs typeface="Times New Roman" pitchFamily="18" charset="0"/>
                </a:rPr>
                <a:t>lại</a:t>
              </a:r>
              <a:r>
                <a:rPr lang="en-US" sz="6000" noProof="0" dirty="0" smtClean="0">
                  <a:solidFill>
                    <a:prstClr val="white"/>
                  </a:solidFill>
                  <a:latin typeface="Times New Roman" panose="02020603050405020304" pitchFamily="18" charset="0"/>
                  <a:ea typeface="Arial-Rounded" pitchFamily="34" charset="0"/>
                  <a:cs typeface="Times New Roman" pitchFamily="18" charset="0"/>
                </a:rPr>
                <a:t> </a:t>
              </a:r>
              <a:r>
                <a:rPr kumimoji="0" lang="en-US" sz="6000" b="0" i="0" u="none" strike="noStrike" kern="1200" cap="none" spc="0" normalizeH="0" noProof="0" dirty="0" smtClean="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6000" b="0" i="0" u="none" strike="noStrike" kern="1200" cap="none" spc="0" normalizeH="0" baseline="0" noProof="0" dirty="0" smtClean="0">
                  <a:ln>
                    <a:noFill/>
                  </a:ln>
                  <a:solidFill>
                    <a:prstClr val="white"/>
                  </a:solidFill>
                  <a:effectLst/>
                  <a:uLnTx/>
                  <a:uFillTx/>
                  <a:latin typeface="Times New Roman" pitchFamily="18" charset="0"/>
                  <a:ea typeface="Arial-Rounded" pitchFamily="34" charset="0"/>
                  <a:cs typeface="Times New Roman" pitchFamily="18" charset="0"/>
                </a:rPr>
                <a:t> </a:t>
              </a:r>
              <a:endParaRPr kumimoji="0" lang="en-US" sz="60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endParaRPr>
            </a:p>
          </p:txBody>
        </p:sp>
      </p:grpSp>
    </p:spTree>
    <p:extLst>
      <p:ext uri="{BB962C8B-B14F-4D97-AF65-F5344CB8AC3E}">
        <p14:creationId xmlns:p14="http://schemas.microsoft.com/office/powerpoint/2010/main" val="242172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Line 5"/>
          <p:cNvSpPr>
            <a:spLocks noChangeShapeType="1"/>
          </p:cNvSpPr>
          <p:nvPr/>
        </p:nvSpPr>
        <p:spPr bwMode="auto">
          <a:xfrm>
            <a:off x="1852612" y="4848225"/>
            <a:ext cx="9477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13500000" algn="ctr" rotWithShape="0">
                    <a:srgbClr val="FF0000">
                      <a:gamma/>
                      <a:shade val="60000"/>
                      <a:invGamma/>
                      <a:alpha val="50000"/>
                    </a:srgbClr>
                  </a:outerShdw>
                </a:effectLst>
              </a14:hiddenEffects>
            </a:ext>
          </a:extLst>
        </p:spPr>
        <p:txBody>
          <a:bodyPr/>
          <a:lstStyle/>
          <a:p>
            <a:endParaRPr lang="en-US"/>
          </a:p>
        </p:txBody>
      </p:sp>
      <p:sp>
        <p:nvSpPr>
          <p:cNvPr id="56326" name="Line 6"/>
          <p:cNvSpPr>
            <a:spLocks noChangeShapeType="1"/>
          </p:cNvSpPr>
          <p:nvPr/>
        </p:nvSpPr>
        <p:spPr bwMode="auto">
          <a:xfrm>
            <a:off x="1676400" y="2300287"/>
            <a:ext cx="11239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13500000" algn="ctr" rotWithShape="0">
                    <a:srgbClr val="FF0000">
                      <a:gamma/>
                      <a:shade val="60000"/>
                      <a:invGamma/>
                      <a:alpha val="50000"/>
                    </a:srgbClr>
                  </a:outerShdw>
                </a:effectLst>
              </a14:hiddenEffects>
            </a:ext>
          </a:extLst>
        </p:spPr>
        <p:txBody>
          <a:bodyPr/>
          <a:lstStyle/>
          <a:p>
            <a:endParaRPr lang="en-US"/>
          </a:p>
        </p:txBody>
      </p:sp>
      <p:sp>
        <p:nvSpPr>
          <p:cNvPr id="56327" name="Line 7"/>
          <p:cNvSpPr>
            <a:spLocks noChangeShapeType="1"/>
          </p:cNvSpPr>
          <p:nvPr/>
        </p:nvSpPr>
        <p:spPr bwMode="auto">
          <a:xfrm>
            <a:off x="10344150" y="4886325"/>
            <a:ext cx="14684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13500000" algn="ctr" rotWithShape="0">
                    <a:srgbClr val="FF0000">
                      <a:gamma/>
                      <a:shade val="60000"/>
                      <a:invGamma/>
                      <a:alpha val="50000"/>
                    </a:srgbClr>
                  </a:outerShdw>
                </a:effectLst>
              </a14:hiddenEffects>
            </a:ext>
          </a:extLst>
        </p:spPr>
        <p:txBody>
          <a:bodyPr/>
          <a:lstStyle/>
          <a:p>
            <a:endParaRPr lang="en-US"/>
          </a:p>
        </p:txBody>
      </p:sp>
      <p:sp>
        <p:nvSpPr>
          <p:cNvPr id="56328" name="Line 8"/>
          <p:cNvSpPr>
            <a:spLocks noChangeShapeType="1"/>
          </p:cNvSpPr>
          <p:nvPr/>
        </p:nvSpPr>
        <p:spPr bwMode="auto">
          <a:xfrm>
            <a:off x="630238" y="3971924"/>
            <a:ext cx="23161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13500000" algn="ctr" rotWithShape="0">
                    <a:srgbClr val="FF0000">
                      <a:gamma/>
                      <a:shade val="60000"/>
                      <a:invGamma/>
                      <a:alpha val="50000"/>
                    </a:srgbClr>
                  </a:outerShdw>
                </a:effectLst>
              </a14:hiddenEffects>
            </a:ext>
          </a:extLst>
        </p:spPr>
        <p:txBody>
          <a:bodyPr/>
          <a:lstStyle/>
          <a:p>
            <a:endParaRPr lang="en-US"/>
          </a:p>
        </p:txBody>
      </p:sp>
      <p:sp>
        <p:nvSpPr>
          <p:cNvPr id="56333" name="Line 13"/>
          <p:cNvSpPr>
            <a:spLocks noChangeShapeType="1"/>
          </p:cNvSpPr>
          <p:nvPr/>
        </p:nvSpPr>
        <p:spPr bwMode="auto">
          <a:xfrm>
            <a:off x="7986713" y="4048124"/>
            <a:ext cx="8572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13500000" algn="ctr" rotWithShape="0">
                    <a:srgbClr val="FF0000">
                      <a:gamma/>
                      <a:shade val="60000"/>
                      <a:invGamma/>
                      <a:alpha val="50000"/>
                    </a:srgbClr>
                  </a:outerShdw>
                </a:effectLst>
              </a14:hiddenEffects>
            </a:ext>
          </a:extLst>
        </p:spPr>
        <p:txBody>
          <a:bodyPr/>
          <a:lstStyle/>
          <a:p>
            <a:endParaRPr lang="en-US"/>
          </a:p>
        </p:txBody>
      </p:sp>
      <p:sp>
        <p:nvSpPr>
          <p:cNvPr id="56334" name="Line 14"/>
          <p:cNvSpPr>
            <a:spLocks noChangeShapeType="1"/>
          </p:cNvSpPr>
          <p:nvPr/>
        </p:nvSpPr>
        <p:spPr bwMode="auto">
          <a:xfrm>
            <a:off x="1174750" y="5300663"/>
            <a:ext cx="13684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13500000" algn="ctr" rotWithShape="0">
                    <a:srgbClr val="FF0000">
                      <a:gamma/>
                      <a:shade val="60000"/>
                      <a:invGamma/>
                      <a:alpha val="50000"/>
                    </a:srgbClr>
                  </a:outerShdw>
                </a:effectLst>
              </a14:hiddenEffects>
            </a:ext>
          </a:extLst>
        </p:spPr>
        <p:txBody>
          <a:bodyPr/>
          <a:lstStyle/>
          <a:p>
            <a:endParaRPr lang="en-US"/>
          </a:p>
        </p:txBody>
      </p:sp>
      <p:sp>
        <p:nvSpPr>
          <p:cNvPr id="56335" name="Line 15"/>
          <p:cNvSpPr>
            <a:spLocks noChangeShapeType="1"/>
          </p:cNvSpPr>
          <p:nvPr/>
        </p:nvSpPr>
        <p:spPr bwMode="auto">
          <a:xfrm>
            <a:off x="3657600" y="3171825"/>
            <a:ext cx="1422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13500000" algn="ctr" rotWithShape="0">
                    <a:srgbClr val="FF0000">
                      <a:gamma/>
                      <a:shade val="60000"/>
                      <a:invGamma/>
                      <a:alpha val="50000"/>
                    </a:srgbClr>
                  </a:outerShdw>
                </a:effectLst>
              </a14:hiddenEffects>
            </a:ext>
          </a:extLst>
        </p:spPr>
        <p:txBody>
          <a:bodyPr/>
          <a:lstStyle/>
          <a:p>
            <a:endParaRPr lang="en-US"/>
          </a:p>
        </p:txBody>
      </p:sp>
      <p:sp>
        <p:nvSpPr>
          <p:cNvPr id="56336" name="Line 16"/>
          <p:cNvSpPr>
            <a:spLocks noChangeShapeType="1"/>
          </p:cNvSpPr>
          <p:nvPr/>
        </p:nvSpPr>
        <p:spPr bwMode="auto">
          <a:xfrm>
            <a:off x="2133600" y="1409700"/>
            <a:ext cx="1625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13500000" algn="ctr" rotWithShape="0">
                    <a:srgbClr val="FF0000">
                      <a:gamma/>
                      <a:shade val="60000"/>
                      <a:invGamma/>
                      <a:alpha val="50000"/>
                    </a:srgbClr>
                  </a:outerShdw>
                </a:effectLst>
              </a14:hiddenEffects>
            </a:ext>
          </a:extLst>
        </p:spPr>
        <p:txBody>
          <a:bodyPr/>
          <a:lstStyle/>
          <a:p>
            <a:endParaRPr lang="en-US"/>
          </a:p>
        </p:txBody>
      </p:sp>
      <p:sp>
        <p:nvSpPr>
          <p:cNvPr id="56337" name="Line 17"/>
          <p:cNvSpPr>
            <a:spLocks noChangeShapeType="1"/>
          </p:cNvSpPr>
          <p:nvPr/>
        </p:nvSpPr>
        <p:spPr bwMode="auto">
          <a:xfrm>
            <a:off x="3960812" y="4048124"/>
            <a:ext cx="132238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13500000" algn="ctr" rotWithShape="0">
                    <a:srgbClr val="FF0000">
                      <a:gamma/>
                      <a:shade val="60000"/>
                      <a:invGamma/>
                      <a:alpha val="50000"/>
                    </a:srgbClr>
                  </a:outerShdw>
                </a:effectLst>
              </a14:hiddenEffects>
            </a:ext>
          </a:extLst>
        </p:spPr>
        <p:txBody>
          <a:bodyPr/>
          <a:lstStyle/>
          <a:p>
            <a:endParaRPr lang="en-US"/>
          </a:p>
        </p:txBody>
      </p:sp>
      <p:sp>
        <p:nvSpPr>
          <p:cNvPr id="4" name="TextBox 3"/>
          <p:cNvSpPr txBox="1"/>
          <p:nvPr/>
        </p:nvSpPr>
        <p:spPr>
          <a:xfrm>
            <a:off x="423863" y="146447"/>
            <a:ext cx="11574463" cy="5539978"/>
          </a:xfrm>
          <a:prstGeom prst="rect">
            <a:avLst/>
          </a:prstGeom>
          <a:noFill/>
        </p:spPr>
        <p:txBody>
          <a:bodyPr wrap="square" rtlCol="0">
            <a:spAutoFit/>
          </a:bodyPr>
          <a:lstStyle/>
          <a:p>
            <a:r>
              <a:rPr lang="en-US" sz="2800" dirty="0" smtClean="0">
                <a:latin typeface="Times New Roman" pitchFamily="18" charset="0"/>
                <a:cs typeface="Times New Roman" pitchFamily="18" charset="0"/>
              </a:rPr>
              <a:t>3.</a:t>
            </a:r>
            <a:r>
              <a:rPr lang="vi-VN" sz="2800" dirty="0" smtClean="0">
                <a:latin typeface="Times New Roman" pitchFamily="18" charset="0"/>
                <a:cs typeface="Times New Roman" pitchFamily="18" charset="0"/>
              </a:rPr>
              <a:t>Không </a:t>
            </a:r>
            <a:r>
              <a:rPr lang="vi-VN" sz="2800" dirty="0">
                <a:latin typeface="Times New Roman" pitchFamily="18" charset="0"/>
                <a:cs typeface="Times New Roman" pitchFamily="18" charset="0"/>
              </a:rPr>
              <a:t>ngờ điều ước của Huệ lại gợi ra một sáng kiến. Phương reo lên:</a:t>
            </a:r>
          </a:p>
          <a:p>
            <a:r>
              <a:rPr lang="vi-VN" sz="2800" dirty="0">
                <a:latin typeface="Times New Roman" pitchFamily="18" charset="0"/>
                <a:cs typeface="Times New Roman" pitchFamily="18" charset="0"/>
              </a:rPr>
              <a:t>- Mình nghĩa ra rồi!</a:t>
            </a:r>
          </a:p>
          <a:p>
            <a:r>
              <a:rPr lang="vi-VN" sz="2800" dirty="0">
                <a:latin typeface="Times New Roman" pitchFamily="18" charset="0"/>
                <a:cs typeface="Times New Roman" pitchFamily="18" charset="0"/>
              </a:rPr>
              <a:t>Cả đám trẻ nhao nhao:</a:t>
            </a:r>
          </a:p>
          <a:p>
            <a:r>
              <a:rPr lang="vi-VN" sz="2800" dirty="0">
                <a:latin typeface="Times New Roman" pitchFamily="18" charset="0"/>
                <a:cs typeface="Times New Roman" pitchFamily="18" charset="0"/>
              </a:rPr>
              <a:t>- Gì vậy? Gì vậy?</a:t>
            </a:r>
          </a:p>
          <a:p>
            <a:r>
              <a:rPr lang="vi-VN" sz="2800" dirty="0">
                <a:latin typeface="Times New Roman" pitchFamily="18" charset="0"/>
                <a:cs typeface="Times New Roman" pitchFamily="18" charset="0"/>
              </a:rPr>
              <a:t>Phương tủm tỉm cười, bí mật:</a:t>
            </a:r>
          </a:p>
          <a:p>
            <a:r>
              <a:rPr lang="vi-VN" sz="2800" dirty="0">
                <a:latin typeface="Times New Roman" pitchFamily="18" charset="0"/>
                <a:cs typeface="Times New Roman" pitchFamily="18" charset="0"/>
              </a:rPr>
              <a:t>- Tụi mình sẽ tặng nhỏ Vân một vật ngoài Bắc không có.</a:t>
            </a:r>
          </a:p>
          <a:p>
            <a:r>
              <a:rPr lang="vi-VN" sz="2800" dirty="0">
                <a:latin typeface="Times New Roman" pitchFamily="18" charset="0"/>
                <a:cs typeface="Times New Roman" pitchFamily="18" charset="0"/>
              </a:rPr>
              <a:t>- Vật gì vậy? - Cả bọn xoắn xuýt hỏi:</a:t>
            </a:r>
          </a:p>
          <a:p>
            <a:r>
              <a:rPr lang="vi-VN" sz="2800" dirty="0" smtClean="0">
                <a:latin typeface="Times New Roman" pitchFamily="18" charset="0"/>
                <a:cs typeface="Times New Roman" pitchFamily="18" charset="0"/>
              </a:rPr>
              <a:t>- Một </a:t>
            </a:r>
            <a:r>
              <a:rPr lang="vi-VN" sz="2800" dirty="0">
                <a:latin typeface="Times New Roman" pitchFamily="18" charset="0"/>
                <a:cs typeface="Times New Roman" pitchFamily="18" charset="0"/>
              </a:rPr>
              <a:t>cành mai</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Một cành mai? - Tất cả sửng sốt, rồi cùng kêu lên - Đúng! Một nhành mai chở nắng phương Nam.</a:t>
            </a:r>
          </a:p>
          <a:p>
            <a:r>
              <a:rPr lang="vi-VN" sz="2800" dirty="0">
                <a:latin typeface="Times New Roman" pitchFamily="18" charset="0"/>
                <a:cs typeface="Times New Roman" pitchFamily="18" charset="0"/>
              </a:rPr>
              <a:t>Cả nhóm hớn hở quay lại đầu đường Nguyễn Huệ, nơi một rừng mai vàng thắm đang rung rinh dưới nắng.</a:t>
            </a:r>
          </a:p>
          <a:p>
            <a:endParaRPr lang="en-US" dirty="0"/>
          </a:p>
        </p:txBody>
      </p:sp>
    </p:spTree>
    <p:extLst>
      <p:ext uri="{BB962C8B-B14F-4D97-AF65-F5344CB8AC3E}">
        <p14:creationId xmlns:p14="http://schemas.microsoft.com/office/powerpoint/2010/main" val="1655531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diamond(in)">
                                      <p:cBhvr>
                                        <p:cTn id="7" dur="2000"/>
                                        <p:tgtEl>
                                          <p:spTgt spid="5632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6326"/>
                                        </p:tgtEl>
                                        <p:attrNameLst>
                                          <p:attrName>style.visibility</p:attrName>
                                        </p:attrNameLst>
                                      </p:cBhvr>
                                      <p:to>
                                        <p:strVal val="visible"/>
                                      </p:to>
                                    </p:set>
                                    <p:animEffect transition="in" filter="diamond(in)">
                                      <p:cBhvr>
                                        <p:cTn id="10" dur="2000"/>
                                        <p:tgtEl>
                                          <p:spTgt spid="5632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6327"/>
                                        </p:tgtEl>
                                        <p:attrNameLst>
                                          <p:attrName>style.visibility</p:attrName>
                                        </p:attrNameLst>
                                      </p:cBhvr>
                                      <p:to>
                                        <p:strVal val="visible"/>
                                      </p:to>
                                    </p:set>
                                    <p:animEffect transition="in" filter="diamond(in)">
                                      <p:cBhvr>
                                        <p:cTn id="13" dur="2000"/>
                                        <p:tgtEl>
                                          <p:spTgt spid="5632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6328"/>
                                        </p:tgtEl>
                                        <p:attrNameLst>
                                          <p:attrName>style.visibility</p:attrName>
                                        </p:attrNameLst>
                                      </p:cBhvr>
                                      <p:to>
                                        <p:strVal val="visible"/>
                                      </p:to>
                                    </p:set>
                                    <p:animEffect transition="in" filter="diamond(in)">
                                      <p:cBhvr>
                                        <p:cTn id="16" dur="2000"/>
                                        <p:tgtEl>
                                          <p:spTgt spid="56328"/>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56333"/>
                                        </p:tgtEl>
                                        <p:attrNameLst>
                                          <p:attrName>style.visibility</p:attrName>
                                        </p:attrNameLst>
                                      </p:cBhvr>
                                      <p:to>
                                        <p:strVal val="visible"/>
                                      </p:to>
                                    </p:set>
                                    <p:animEffect transition="in" filter="diamond(in)">
                                      <p:cBhvr>
                                        <p:cTn id="19" dur="2000"/>
                                        <p:tgtEl>
                                          <p:spTgt spid="56333"/>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56334"/>
                                        </p:tgtEl>
                                        <p:attrNameLst>
                                          <p:attrName>style.visibility</p:attrName>
                                        </p:attrNameLst>
                                      </p:cBhvr>
                                      <p:to>
                                        <p:strVal val="visible"/>
                                      </p:to>
                                    </p:set>
                                    <p:animEffect transition="in" filter="diamond(in)">
                                      <p:cBhvr>
                                        <p:cTn id="22" dur="2000"/>
                                        <p:tgtEl>
                                          <p:spTgt spid="5633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56335"/>
                                        </p:tgtEl>
                                        <p:attrNameLst>
                                          <p:attrName>style.visibility</p:attrName>
                                        </p:attrNameLst>
                                      </p:cBhvr>
                                      <p:to>
                                        <p:strVal val="visible"/>
                                      </p:to>
                                    </p:set>
                                    <p:animEffect transition="in" filter="diamond(in)">
                                      <p:cBhvr>
                                        <p:cTn id="25" dur="2000"/>
                                        <p:tgtEl>
                                          <p:spTgt spid="56335"/>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6336"/>
                                        </p:tgtEl>
                                        <p:attrNameLst>
                                          <p:attrName>style.visibility</p:attrName>
                                        </p:attrNameLst>
                                      </p:cBhvr>
                                      <p:to>
                                        <p:strVal val="visible"/>
                                      </p:to>
                                    </p:set>
                                    <p:animEffect transition="in" filter="diamond(in)">
                                      <p:cBhvr>
                                        <p:cTn id="28" dur="2000"/>
                                        <p:tgtEl>
                                          <p:spTgt spid="56336"/>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56337"/>
                                        </p:tgtEl>
                                        <p:attrNameLst>
                                          <p:attrName>style.visibility</p:attrName>
                                        </p:attrNameLst>
                                      </p:cBhvr>
                                      <p:to>
                                        <p:strVal val="visible"/>
                                      </p:to>
                                    </p:set>
                                    <p:animEffect transition="in" filter="diamond(in)">
                                      <p:cBhvr>
                                        <p:cTn id="31" dur="2000"/>
                                        <p:tgtEl>
                                          <p:spTgt spid="56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6" grpId="0" animBg="1"/>
      <p:bldP spid="56327" grpId="0" animBg="1"/>
      <p:bldP spid="56328" grpId="0" animBg="1"/>
      <p:bldP spid="56333" grpId="0" animBg="1"/>
      <p:bldP spid="56334" grpId="0" animBg="1"/>
      <p:bldP spid="56335" grpId="0" animBg="1"/>
      <p:bldP spid="56336" grpId="0" animBg="1"/>
      <p:bldP spid="563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2499101F-31B8-4665-9156-C18606FA58A8}"/>
              </a:ext>
            </a:extLst>
          </p:cNvPr>
          <p:cNvGrpSpPr/>
          <p:nvPr/>
        </p:nvGrpSpPr>
        <p:grpSpPr>
          <a:xfrm>
            <a:off x="2743201" y="1993062"/>
            <a:ext cx="7593496" cy="2185061"/>
            <a:chOff x="708943" y="6110866"/>
            <a:chExt cx="5825836" cy="113183"/>
          </a:xfrm>
        </p:grpSpPr>
        <p:sp>
          <p:nvSpPr>
            <p:cNvPr id="16" name="TextBox 15">
              <a:extLst>
                <a:ext uri="{FF2B5EF4-FFF2-40B4-BE49-F238E27FC236}">
                  <a16:creationId xmlns:a16="http://schemas.microsoft.com/office/drawing/2014/main" xmlns="" id="{07F40BAD-1B56-403E-8CED-F6D37909D268}"/>
                </a:ext>
              </a:extLst>
            </p:cNvPr>
            <p:cNvSpPr txBox="1"/>
            <p:nvPr/>
          </p:nvSpPr>
          <p:spPr>
            <a:xfrm>
              <a:off x="708943" y="6110866"/>
              <a:ext cx="5825836" cy="113183"/>
            </a:xfrm>
            <a:prstGeom prst="roundRect">
              <a:avLst>
                <a:gd name="adj" fmla="val 50000"/>
              </a:avLst>
            </a:prstGeom>
            <a:solidFill>
              <a:srgbClr val="ED2F6A"/>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6FAA9502-7985-4BC5-B1AA-0E377DAD2B1F}"/>
                </a:ext>
              </a:extLst>
            </p:cNvPr>
            <p:cNvSpPr txBox="1"/>
            <p:nvPr/>
          </p:nvSpPr>
          <p:spPr>
            <a:xfrm>
              <a:off x="1227003" y="6132963"/>
              <a:ext cx="4619374" cy="52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err="1" smtClean="0">
                  <a:solidFill>
                    <a:prstClr val="white"/>
                  </a:solidFill>
                  <a:latin typeface="Times New Roman" panose="02020603050405020304" pitchFamily="18" charset="0"/>
                  <a:ea typeface="Arial-Rounded" pitchFamily="34" charset="0"/>
                  <a:cs typeface="Times New Roman" pitchFamily="18" charset="0"/>
                </a:rPr>
                <a:t>Kể</a:t>
              </a:r>
              <a:r>
                <a:rPr lang="en-US" sz="6000" dirty="0" smtClean="0">
                  <a:solidFill>
                    <a:prstClr val="white"/>
                  </a:solidFill>
                  <a:latin typeface="Times New Roman" panose="02020603050405020304" pitchFamily="18" charset="0"/>
                  <a:ea typeface="Arial-Rounded" pitchFamily="34" charset="0"/>
                  <a:cs typeface="Times New Roman" pitchFamily="18" charset="0"/>
                </a:rPr>
                <a:t> </a:t>
              </a:r>
              <a:r>
                <a:rPr lang="en-US" sz="6000" dirty="0" err="1" smtClean="0">
                  <a:solidFill>
                    <a:prstClr val="white"/>
                  </a:solidFill>
                  <a:latin typeface="Times New Roman" panose="02020603050405020304" pitchFamily="18" charset="0"/>
                  <a:ea typeface="Arial-Rounded" pitchFamily="34" charset="0"/>
                  <a:cs typeface="Times New Roman" pitchFamily="18" charset="0"/>
                </a:rPr>
                <a:t>chuyệ</a:t>
              </a:r>
              <a:r>
                <a:rPr lang="en-US" sz="6000" dirty="0" err="1">
                  <a:solidFill>
                    <a:prstClr val="white"/>
                  </a:solidFill>
                  <a:latin typeface="Times New Roman" panose="02020603050405020304" pitchFamily="18" charset="0"/>
                  <a:ea typeface="Arial-Rounded" pitchFamily="34" charset="0"/>
                  <a:cs typeface="Times New Roman" pitchFamily="18" charset="0"/>
                </a:rPr>
                <a:t>n</a:t>
              </a:r>
              <a:r>
                <a:rPr lang="en-US" sz="6000" dirty="0" smtClean="0">
                  <a:solidFill>
                    <a:prstClr val="white"/>
                  </a:solidFill>
                  <a:latin typeface="Times New Roman" panose="02020603050405020304" pitchFamily="18" charset="0"/>
                  <a:ea typeface="Arial-Rounded" pitchFamily="34" charset="0"/>
                  <a:cs typeface="Times New Roman" pitchFamily="18" charset="0"/>
                </a:rPr>
                <a:t> </a:t>
              </a:r>
              <a:r>
                <a:rPr kumimoji="0" lang="en-US" sz="6000" b="0" i="0" u="none" strike="noStrike" kern="1200" cap="none" spc="0" normalizeH="0" noProof="0" dirty="0" smtClean="0">
                  <a:ln>
                    <a:noFill/>
                  </a:ln>
                  <a:solidFill>
                    <a:prstClr val="white"/>
                  </a:solidFill>
                  <a:effectLst/>
                  <a:uLnTx/>
                  <a:uFillTx/>
                  <a:latin typeface="Times New Roman" pitchFamily="18" charset="0"/>
                  <a:ea typeface="Arial-Rounded" pitchFamily="34" charset="0"/>
                  <a:cs typeface="Times New Roman" pitchFamily="18" charset="0"/>
                </a:rPr>
                <a:t> </a:t>
              </a:r>
              <a:r>
                <a:rPr kumimoji="0" lang="en-US" sz="6000" b="0" i="0" u="none" strike="noStrike" kern="1200" cap="none" spc="0" normalizeH="0" baseline="0" noProof="0" dirty="0" smtClean="0">
                  <a:ln>
                    <a:noFill/>
                  </a:ln>
                  <a:solidFill>
                    <a:prstClr val="white"/>
                  </a:solidFill>
                  <a:effectLst/>
                  <a:uLnTx/>
                  <a:uFillTx/>
                  <a:latin typeface="Times New Roman" pitchFamily="18" charset="0"/>
                  <a:ea typeface="Arial-Rounded" pitchFamily="34" charset="0"/>
                  <a:cs typeface="Times New Roman" pitchFamily="18" charset="0"/>
                </a:rPr>
                <a:t> </a:t>
              </a:r>
              <a:endParaRPr kumimoji="0" lang="en-US" sz="6000" b="0" i="0" u="none" strike="noStrike" kern="1200" cap="none" spc="0" normalizeH="0" baseline="0" noProof="0" dirty="0">
                <a:ln>
                  <a:noFill/>
                </a:ln>
                <a:solidFill>
                  <a:prstClr val="white"/>
                </a:solidFill>
                <a:effectLst/>
                <a:uLnTx/>
                <a:uFillTx/>
                <a:latin typeface="Times New Roman" pitchFamily="18" charset="0"/>
                <a:ea typeface="Arial-Rounded" pitchFamily="34" charset="0"/>
                <a:cs typeface="Times New Roman" pitchFamily="18" charset="0"/>
              </a:endParaRPr>
            </a:p>
          </p:txBody>
        </p:sp>
      </p:grpSp>
    </p:spTree>
    <p:extLst>
      <p:ext uri="{BB962C8B-B14F-4D97-AF65-F5344CB8AC3E}">
        <p14:creationId xmlns:p14="http://schemas.microsoft.com/office/powerpoint/2010/main" val="114479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hu diem Bac - Trung -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788" y="0"/>
            <a:ext cx="5943600"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4026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06400" y="3176"/>
            <a:ext cx="5908675" cy="768350"/>
          </a:xfrm>
          <a:solidFill>
            <a:srgbClr val="66FF66"/>
          </a:solidFill>
        </p:spPr>
        <p:txBody>
          <a:bodyPr/>
          <a:lstStyle/>
          <a:p>
            <a:pPr algn="l"/>
            <a:r>
              <a:rPr lang="en-US" sz="3600" b="1" dirty="0" err="1" smtClean="0">
                <a:solidFill>
                  <a:srgbClr val="FF0000"/>
                </a:solidFill>
                <a:latin typeface="Times New Roman" pitchFamily="18" charset="0"/>
              </a:rPr>
              <a:t>Đoạn</a:t>
            </a:r>
            <a:r>
              <a:rPr lang="en-US" sz="3600" b="1" dirty="0" smtClean="0">
                <a:solidFill>
                  <a:srgbClr val="FF0000"/>
                </a:solidFill>
                <a:latin typeface="Times New Roman" pitchFamily="18" charset="0"/>
              </a:rPr>
              <a:t> 1: </a:t>
            </a:r>
            <a:r>
              <a:rPr lang="en-US" sz="3600" b="1" dirty="0" err="1" smtClean="0">
                <a:solidFill>
                  <a:srgbClr val="FF0000"/>
                </a:solidFill>
                <a:latin typeface="Times New Roman" pitchFamily="18" charset="0"/>
              </a:rPr>
              <a:t>Đi</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chợ</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Tết</a:t>
            </a:r>
            <a:endParaRPr lang="en-US" sz="3600" b="1" dirty="0" smtClean="0">
              <a:solidFill>
                <a:srgbClr val="FF0000"/>
              </a:solidFill>
              <a:latin typeface="Times New Roman" pitchFamily="18" charset="0"/>
            </a:endParaRPr>
          </a:p>
        </p:txBody>
      </p:sp>
      <p:sp>
        <p:nvSpPr>
          <p:cNvPr id="59395" name="Rectangle 3"/>
          <p:cNvSpPr>
            <a:spLocks noChangeArrowheads="1"/>
          </p:cNvSpPr>
          <p:nvPr/>
        </p:nvSpPr>
        <p:spPr bwMode="auto">
          <a:xfrm>
            <a:off x="406400" y="757237"/>
            <a:ext cx="738028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FontTx/>
              <a:buChar char="-"/>
            </a:pPr>
            <a:r>
              <a:rPr lang="en-US" sz="3200" b="1" dirty="0">
                <a:solidFill>
                  <a:schemeClr val="tx2"/>
                </a:solidFill>
                <a:latin typeface="Garamond" pitchFamily="18" charset="0"/>
              </a:rPr>
              <a:t> </a:t>
            </a:r>
            <a:r>
              <a:rPr lang="en-US" sz="3200" dirty="0" err="1">
                <a:solidFill>
                  <a:schemeClr val="tx2"/>
                </a:solidFill>
                <a:latin typeface="Times New Roman" pitchFamily="18" charset="0"/>
                <a:cs typeface="Times New Roman" pitchFamily="18" charset="0"/>
              </a:rPr>
              <a:t>Chuyện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xảy</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ra</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vào</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lúc</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nào</a:t>
            </a:r>
            <a:r>
              <a:rPr lang="en-US" sz="3200" dirty="0">
                <a:solidFill>
                  <a:schemeClr val="tx2"/>
                </a:solidFill>
                <a:latin typeface="Times New Roman" pitchFamily="18" charset="0"/>
                <a:cs typeface="Times New Roman" pitchFamily="18" charset="0"/>
              </a:rPr>
              <a:t/>
            </a:r>
            <a:br>
              <a:rPr lang="en-US" sz="3200" dirty="0">
                <a:solidFill>
                  <a:schemeClr val="tx2"/>
                </a:solidFill>
                <a:latin typeface="Times New Roman" pitchFamily="18" charset="0"/>
                <a:cs typeface="Times New Roman" pitchFamily="18" charset="0"/>
              </a:rPr>
            </a:b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Uyên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và</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các</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bạn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đi</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đâu</a:t>
            </a:r>
            <a:r>
              <a:rPr lang="en-US" sz="3200" dirty="0">
                <a:solidFill>
                  <a:schemeClr val="tx2"/>
                </a:solidFill>
                <a:latin typeface="Times New Roman" pitchFamily="18" charset="0"/>
                <a:cs typeface="Times New Roman" pitchFamily="18" charset="0"/>
              </a:rPr>
              <a:t>?</a:t>
            </a:r>
            <a:br>
              <a:rPr lang="en-US" sz="3200" dirty="0">
                <a:solidFill>
                  <a:schemeClr val="tx2"/>
                </a:solidFill>
                <a:latin typeface="Times New Roman" pitchFamily="18" charset="0"/>
                <a:cs typeface="Times New Roman" pitchFamily="18" charset="0"/>
              </a:rPr>
            </a:b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Vì</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sao</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mọi</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người</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sững</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lại</a:t>
            </a:r>
            <a:r>
              <a:rPr lang="en-US" sz="3200" dirty="0">
                <a:solidFill>
                  <a:schemeClr val="tx2"/>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59396" name="Rectangle 4"/>
          <p:cNvSpPr>
            <a:spLocks noChangeArrowheads="1"/>
          </p:cNvSpPr>
          <p:nvPr/>
        </p:nvSpPr>
        <p:spPr bwMode="auto">
          <a:xfrm>
            <a:off x="406400" y="2285999"/>
            <a:ext cx="6894513" cy="685801"/>
          </a:xfrm>
          <a:prstGeom prst="rect">
            <a:avLst/>
          </a:prstGeom>
          <a:solidFill>
            <a:srgbClr val="92D050"/>
          </a:solidFill>
          <a:ln>
            <a:noFill/>
          </a:ln>
          <a:effectLst/>
        </p:spPr>
        <p:txBody>
          <a:bodyPr/>
          <a:lstStyle/>
          <a:p>
            <a:pPr eaLnBrk="0" hangingPunct="0"/>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itchFamily="18" charset="0"/>
                <a:cs typeface="Times New Roman" pitchFamily="18" charset="0"/>
              </a:rPr>
              <a:t>Bức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thư</a:t>
            </a:r>
            <a:endParaRPr lang="en-US" sz="3600" b="1" dirty="0">
              <a:solidFill>
                <a:srgbClr val="FF0000"/>
              </a:solidFill>
              <a:latin typeface="Times New Roman" pitchFamily="18" charset="0"/>
              <a:cs typeface="Times New Roman" pitchFamily="18" charset="0"/>
            </a:endParaRPr>
          </a:p>
        </p:txBody>
      </p:sp>
      <p:sp>
        <p:nvSpPr>
          <p:cNvPr id="59397" name="Rectangle 5"/>
          <p:cNvSpPr>
            <a:spLocks noChangeArrowheads="1"/>
          </p:cNvSpPr>
          <p:nvPr/>
        </p:nvSpPr>
        <p:spPr bwMode="auto">
          <a:xfrm>
            <a:off x="609600" y="2869407"/>
            <a:ext cx="1097280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FontTx/>
              <a:buChar char="-"/>
            </a:pPr>
            <a:r>
              <a:rPr lang="en-US" sz="3800" b="1" dirty="0">
                <a:solidFill>
                  <a:schemeClr val="tx2"/>
                </a:solidFill>
                <a:latin typeface="Garamond" pitchFamily="18" charset="0"/>
              </a:rPr>
              <a:t> </a:t>
            </a:r>
            <a:r>
              <a:rPr lang="en-US" sz="3200" dirty="0" err="1">
                <a:solidFill>
                  <a:schemeClr val="tx2"/>
                </a:solidFill>
                <a:latin typeface="Times New Roman" pitchFamily="18" charset="0"/>
                <a:cs typeface="Times New Roman" pitchFamily="18" charset="0"/>
              </a:rPr>
              <a:t>Vân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là</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ai</a:t>
            </a:r>
            <a:r>
              <a:rPr lang="en-US" sz="3200" dirty="0">
                <a:solidFill>
                  <a:schemeClr val="tx2"/>
                </a:solidFill>
                <a:latin typeface="Times New Roman" pitchFamily="18" charset="0"/>
                <a:cs typeface="Times New Roman" pitchFamily="18" charset="0"/>
              </a:rPr>
              <a:t>?</a:t>
            </a:r>
            <a:br>
              <a:rPr lang="en-US" sz="3200" dirty="0">
                <a:solidFill>
                  <a:schemeClr val="tx2"/>
                </a:solidFill>
                <a:latin typeface="Times New Roman" pitchFamily="18" charset="0"/>
                <a:cs typeface="Times New Roman" pitchFamily="18" charset="0"/>
              </a:rPr>
            </a:b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Tết</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ngoài</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Bắc</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ra</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sao</a:t>
            </a:r>
            <a:r>
              <a:rPr lang="en-US" sz="3200" dirty="0">
                <a:solidFill>
                  <a:schemeClr val="tx2"/>
                </a:solidFill>
                <a:latin typeface="Times New Roman" pitchFamily="18" charset="0"/>
                <a:cs typeface="Times New Roman" pitchFamily="18" charset="0"/>
              </a:rPr>
              <a:t>?</a:t>
            </a:r>
            <a:br>
              <a:rPr lang="en-US" sz="3200" dirty="0">
                <a:solidFill>
                  <a:schemeClr val="tx2"/>
                </a:solidFill>
                <a:latin typeface="Times New Roman" pitchFamily="18" charset="0"/>
                <a:cs typeface="Times New Roman" pitchFamily="18" charset="0"/>
              </a:rPr>
            </a:b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Các</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bạn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mong</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ước</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điều</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gì</a:t>
            </a:r>
            <a:r>
              <a:rPr lang="en-US" sz="3200" dirty="0">
                <a:solidFill>
                  <a:schemeClr val="tx2"/>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59398" name="Rectangle 6"/>
          <p:cNvSpPr>
            <a:spLocks noChangeArrowheads="1"/>
          </p:cNvSpPr>
          <p:nvPr/>
        </p:nvSpPr>
        <p:spPr bwMode="auto">
          <a:xfrm>
            <a:off x="406400" y="4417220"/>
            <a:ext cx="8636000" cy="697705"/>
          </a:xfrm>
          <a:prstGeom prst="rect">
            <a:avLst/>
          </a:prstGeom>
          <a:solidFill>
            <a:srgbClr val="00B050"/>
          </a:solidFill>
          <a:ln>
            <a:noFill/>
          </a:ln>
          <a:effectLst/>
        </p:spPr>
        <p:txBody>
          <a:bodyPr/>
          <a:lstStyle/>
          <a:p>
            <a:pPr eaLnBrk="0" hangingPunct="0"/>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Món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quà</a:t>
            </a:r>
            <a:endParaRPr lang="en-US" sz="3600" b="1" dirty="0">
              <a:solidFill>
                <a:srgbClr val="FF0000"/>
              </a:solidFill>
              <a:latin typeface="Times New Roman" pitchFamily="18" charset="0"/>
              <a:cs typeface="Times New Roman" pitchFamily="18" charset="0"/>
            </a:endParaRPr>
          </a:p>
        </p:txBody>
      </p:sp>
      <p:sp>
        <p:nvSpPr>
          <p:cNvPr id="59399" name="Rectangle 7"/>
          <p:cNvSpPr>
            <a:spLocks noChangeArrowheads="1"/>
          </p:cNvSpPr>
          <p:nvPr/>
        </p:nvSpPr>
        <p:spPr bwMode="auto">
          <a:xfrm>
            <a:off x="292100" y="5114925"/>
            <a:ext cx="5803900" cy="12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FontTx/>
              <a:buChar char="-"/>
            </a:pPr>
            <a:r>
              <a:rPr lang="en-US" sz="3200" b="1" dirty="0">
                <a:solidFill>
                  <a:schemeClr val="tx2"/>
                </a:solidFill>
                <a:latin typeface="Garamond" pitchFamily="18" charset="0"/>
              </a:rPr>
              <a:t> </a:t>
            </a:r>
            <a:r>
              <a:rPr lang="en-US" sz="3200" dirty="0" err="1">
                <a:solidFill>
                  <a:schemeClr val="tx2"/>
                </a:solidFill>
                <a:latin typeface="Times New Roman" pitchFamily="18" charset="0"/>
                <a:cs typeface="Times New Roman" pitchFamily="18" charset="0"/>
              </a:rPr>
              <a:t>Sáng</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kiến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của</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Phương</a:t>
            </a:r>
            <a:r>
              <a:rPr lang="en-US" sz="3200" dirty="0">
                <a:solidFill>
                  <a:schemeClr val="tx2"/>
                </a:solidFill>
                <a:latin typeface="Times New Roman" pitchFamily="18" charset="0"/>
                <a:cs typeface="Times New Roman" pitchFamily="18" charset="0"/>
              </a:rPr>
              <a:t/>
            </a:r>
            <a:br>
              <a:rPr lang="en-US" sz="3200" dirty="0">
                <a:solidFill>
                  <a:schemeClr val="tx2"/>
                </a:solidFill>
                <a:latin typeface="Times New Roman" pitchFamily="18" charset="0"/>
                <a:cs typeface="Times New Roman" pitchFamily="18" charset="0"/>
              </a:rPr>
            </a:br>
            <a:r>
              <a:rPr lang="en-US" sz="3200" dirty="0">
                <a:solidFill>
                  <a:schemeClr val="tx2"/>
                </a:solidFill>
                <a:latin typeface="Times New Roman" pitchFamily="18" charset="0"/>
                <a:cs typeface="Times New Roman" pitchFamily="18" charset="0"/>
              </a:rPr>
              <a:t>- Quay </a:t>
            </a:r>
            <a:r>
              <a:rPr lang="en-US" sz="3200" dirty="0" err="1">
                <a:solidFill>
                  <a:schemeClr val="tx2"/>
                </a:solidFill>
                <a:latin typeface="Times New Roman" pitchFamily="18" charset="0"/>
                <a:cs typeface="Times New Roman" pitchFamily="18" charset="0"/>
              </a:rPr>
              <a:t>lại</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chợ</a:t>
            </a:r>
            <a:r>
              <a:rPr lang="en-US" sz="3200" dirty="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hoa</a:t>
            </a:r>
            <a:endParaRPr lang="en-US" sz="4600" dirty="0">
              <a:solidFill>
                <a:srgbClr val="FF0000"/>
              </a:solidFill>
              <a:latin typeface="Times New Roman" pitchFamily="18" charset="0"/>
              <a:cs typeface="Times New Roman" pitchFamily="18" charset="0"/>
            </a:endParaRPr>
          </a:p>
        </p:txBody>
      </p:sp>
      <p:sp>
        <p:nvSpPr>
          <p:cNvPr id="3" name="Cloud 2"/>
          <p:cNvSpPr/>
          <p:nvPr/>
        </p:nvSpPr>
        <p:spPr bwMode="auto">
          <a:xfrm>
            <a:off x="6096000" y="142876"/>
            <a:ext cx="6095999" cy="2428874"/>
          </a:xfrm>
          <a:prstGeom prst="cloud">
            <a:avLst/>
          </a:prstGeom>
          <a:solidFill>
            <a:srgbClr val="FFFF00"/>
          </a:solidFill>
          <a:ln w="9525" cap="flat" cmpd="sng" algn="ctr">
            <a:solidFill>
              <a:srgbClr val="7030A0"/>
            </a:solidFill>
            <a:prstDash val="solid"/>
            <a:round/>
            <a:headEnd type="none" w="med" len="med"/>
            <a:tailEnd type="none" w="med" len="med"/>
          </a:ln>
          <a:effectLst>
            <a:outerShdw dist="53882" dir="13500000" algn="ctr" rotWithShape="0">
              <a:schemeClr val="bg2">
                <a:alpha val="50000"/>
              </a:schemeClr>
            </a:outerShdw>
          </a:effectLst>
        </p:spPr>
        <p:txBody>
          <a:bodyPr vert="horz" wrap="square" lIns="91440" tIns="45720" rIns="91440" bIns="45720" numCol="1" rtlCol="0" anchor="t" anchorCtr="0" compatLnSpc="1">
            <a:prstTxWarp prst="textNoShape">
              <a:avLst/>
            </a:prstTxWarp>
          </a:bodyPr>
          <a:lstStyle/>
          <a:p>
            <a:r>
              <a:rPr lang="en-US" altLang="vi-VN" sz="2800" b="1" dirty="0" err="1">
                <a:solidFill>
                  <a:srgbClr val="0000FF"/>
                </a:solidFill>
                <a:latin typeface="Times New Roman" pitchFamily="18" charset="0"/>
                <a:cs typeface="Times New Roman" pitchFamily="18" charset="0"/>
              </a:rPr>
              <a:t>Dựa</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theo</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các</a:t>
            </a:r>
            <a:r>
              <a:rPr lang="en-US" altLang="vi-VN" sz="2800" b="1" dirty="0">
                <a:solidFill>
                  <a:srgbClr val="0000FF"/>
                </a:solidFill>
                <a:latin typeface="Times New Roman" pitchFamily="18" charset="0"/>
                <a:cs typeface="Times New Roman" pitchFamily="18" charset="0"/>
              </a:rPr>
              <a:t> ý </a:t>
            </a:r>
            <a:r>
              <a:rPr lang="en-US" altLang="vi-VN" sz="2800" b="1" dirty="0" err="1" smtClean="0">
                <a:solidFill>
                  <a:srgbClr val="0000FF"/>
                </a:solidFill>
                <a:latin typeface="Times New Roman" pitchFamily="18" charset="0"/>
                <a:cs typeface="Times New Roman" pitchFamily="18" charset="0"/>
              </a:rPr>
              <a:t>tóm</a:t>
            </a:r>
            <a:r>
              <a:rPr lang="en-US" altLang="vi-VN" sz="2800" b="1" dirty="0" smtClean="0">
                <a:solidFill>
                  <a:srgbClr val="0000FF"/>
                </a:solidFill>
                <a:latin typeface="Times New Roman" pitchFamily="18" charset="0"/>
                <a:cs typeface="Times New Roman" pitchFamily="18" charset="0"/>
              </a:rPr>
              <a:t> </a:t>
            </a:r>
            <a:r>
              <a:rPr lang="en-US" altLang="vi-VN" sz="2800" b="1" dirty="0" err="1" smtClean="0">
                <a:solidFill>
                  <a:srgbClr val="0000FF"/>
                </a:solidFill>
                <a:latin typeface="Times New Roman" pitchFamily="18" charset="0"/>
                <a:cs typeface="Times New Roman" pitchFamily="18" charset="0"/>
              </a:rPr>
              <a:t>tắt</a:t>
            </a:r>
            <a:r>
              <a:rPr lang="en-US" altLang="vi-VN" sz="2800" b="1" dirty="0" smtClean="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dưới</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đây</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hãy</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kể</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lại</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từng</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đoạn</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của</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câu</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chuyện</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Nắng</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phương</a:t>
            </a:r>
            <a:r>
              <a:rPr lang="en-US" altLang="vi-VN" sz="2800" b="1" dirty="0">
                <a:solidFill>
                  <a:srgbClr val="0000FF"/>
                </a:solidFill>
                <a:latin typeface="Times New Roman" pitchFamily="18" charset="0"/>
                <a:cs typeface="Times New Roman" pitchFamily="18" charset="0"/>
              </a:rPr>
              <a:t> Nam.</a:t>
            </a:r>
          </a:p>
        </p:txBody>
      </p:sp>
    </p:spTree>
    <p:extLst>
      <p:ext uri="{BB962C8B-B14F-4D97-AF65-F5344CB8AC3E}">
        <p14:creationId xmlns:p14="http://schemas.microsoft.com/office/powerpoint/2010/main" val="185144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6465093" cy="768350"/>
          </a:xfrm>
          <a:solidFill>
            <a:srgbClr val="66FF66"/>
          </a:solidFill>
        </p:spPr>
        <p:txBody>
          <a:bodyPr/>
          <a:lstStyle/>
          <a:p>
            <a:pPr algn="l"/>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Đoạn</a:t>
            </a:r>
            <a:r>
              <a:rPr lang="en-US" sz="4000" b="1" dirty="0" smtClean="0">
                <a:solidFill>
                  <a:srgbClr val="FF0000"/>
                </a:solidFill>
                <a:latin typeface="Times New Roman" pitchFamily="18" charset="0"/>
              </a:rPr>
              <a:t> 1: </a:t>
            </a:r>
            <a:r>
              <a:rPr lang="en-US" sz="4000" b="1" dirty="0" err="1" smtClean="0">
                <a:solidFill>
                  <a:srgbClr val="FF0000"/>
                </a:solidFill>
                <a:latin typeface="Times New Roman" pitchFamily="18" charset="0"/>
              </a:rPr>
              <a:t>Đi</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chợ</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Tết</a:t>
            </a:r>
            <a:endParaRPr lang="en-US" sz="4000" b="1" dirty="0" smtClean="0">
              <a:solidFill>
                <a:srgbClr val="FF0000"/>
              </a:solidFill>
              <a:latin typeface="Times New Roman" pitchFamily="18" charset="0"/>
            </a:endParaRPr>
          </a:p>
        </p:txBody>
      </p:sp>
      <p:sp>
        <p:nvSpPr>
          <p:cNvPr id="59395" name="Rectangle 3"/>
          <p:cNvSpPr>
            <a:spLocks noChangeArrowheads="1"/>
          </p:cNvSpPr>
          <p:nvPr/>
        </p:nvSpPr>
        <p:spPr bwMode="auto">
          <a:xfrm>
            <a:off x="-1" y="1428750"/>
            <a:ext cx="66151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FontTx/>
              <a:buChar char="-"/>
            </a:pPr>
            <a:r>
              <a:rPr lang="en-US" sz="3200" b="1" dirty="0">
                <a:solidFill>
                  <a:schemeClr val="tx2"/>
                </a:solidFill>
                <a:latin typeface="Garamond" pitchFamily="18" charset="0"/>
              </a:rPr>
              <a:t> </a:t>
            </a:r>
            <a:r>
              <a:rPr lang="en-US" sz="4000" b="1" dirty="0" err="1">
                <a:solidFill>
                  <a:schemeClr val="tx2"/>
                </a:solidFill>
                <a:latin typeface="Times New Roman" pitchFamily="18" charset="0"/>
                <a:cs typeface="Times New Roman" pitchFamily="18" charset="0"/>
              </a:rPr>
              <a:t>Chuyện</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xảy</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ra</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vào</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lúc</a:t>
            </a:r>
            <a:r>
              <a:rPr lang="en-US" sz="4000" b="1" dirty="0">
                <a:solidFill>
                  <a:schemeClr val="tx2"/>
                </a:solidFill>
                <a:latin typeface="Times New Roman" pitchFamily="18" charset="0"/>
                <a:cs typeface="Times New Roman" pitchFamily="18" charset="0"/>
              </a:rPr>
              <a:t> </a:t>
            </a:r>
            <a:r>
              <a:rPr lang="en-US" sz="4000" b="1" dirty="0" err="1" smtClean="0">
                <a:solidFill>
                  <a:schemeClr val="tx2"/>
                </a:solidFill>
                <a:latin typeface="Times New Roman" pitchFamily="18" charset="0"/>
                <a:cs typeface="Times New Roman" pitchFamily="18" charset="0"/>
              </a:rPr>
              <a:t>nào</a:t>
            </a:r>
            <a:r>
              <a:rPr lang="en-US" sz="4000" b="1" dirty="0" smtClean="0">
                <a:solidFill>
                  <a:schemeClr val="tx2"/>
                </a:solidFill>
                <a:latin typeface="Times New Roman" pitchFamily="18" charset="0"/>
                <a:cs typeface="Times New Roman" pitchFamily="18" charset="0"/>
              </a:rPr>
              <a:t>?</a:t>
            </a:r>
            <a:r>
              <a:rPr lang="en-US" sz="4000" b="1" dirty="0">
                <a:solidFill>
                  <a:schemeClr val="tx2"/>
                </a:solidFill>
                <a:latin typeface="Times New Roman" pitchFamily="18" charset="0"/>
                <a:cs typeface="Times New Roman" pitchFamily="18" charset="0"/>
              </a:rPr>
              <a:t/>
            </a:r>
            <a:br>
              <a:rPr lang="en-US" sz="4000" b="1" dirty="0">
                <a:solidFill>
                  <a:schemeClr val="tx2"/>
                </a:solidFill>
                <a:latin typeface="Times New Roman" pitchFamily="18" charset="0"/>
                <a:cs typeface="Times New Roman" pitchFamily="18" charset="0"/>
              </a:rPr>
            </a:b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Uyên</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và</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các</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bạn</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đi</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đâu</a:t>
            </a:r>
            <a:r>
              <a:rPr lang="en-US" sz="4000" b="1" dirty="0">
                <a:solidFill>
                  <a:schemeClr val="tx2"/>
                </a:solidFill>
                <a:latin typeface="Times New Roman" pitchFamily="18" charset="0"/>
                <a:cs typeface="Times New Roman" pitchFamily="18" charset="0"/>
              </a:rPr>
              <a:t>?</a:t>
            </a:r>
            <a:br>
              <a:rPr lang="en-US" sz="4000" b="1" dirty="0">
                <a:solidFill>
                  <a:schemeClr val="tx2"/>
                </a:solidFill>
                <a:latin typeface="Times New Roman" pitchFamily="18" charset="0"/>
                <a:cs typeface="Times New Roman" pitchFamily="18" charset="0"/>
              </a:rPr>
            </a:b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Vì</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sao</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mọi</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người</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sững</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lại</a:t>
            </a:r>
            <a:r>
              <a:rPr lang="en-US" sz="4000" b="1" dirty="0">
                <a:solidFill>
                  <a:schemeClr val="tx2"/>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pic>
        <p:nvPicPr>
          <p:cNvPr id="9" name="Picture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5288" y="0"/>
            <a:ext cx="4846712"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89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7258050" cy="1139825"/>
          </a:xfrm>
          <a:solidFill>
            <a:srgbClr val="92D050"/>
          </a:solidFill>
        </p:spPr>
        <p:txBody>
          <a:bodyPr/>
          <a:lstStyle/>
          <a:p>
            <a:pPr algn="ctr"/>
            <a:r>
              <a:rPr lang="en-US" sz="5600" dirty="0" err="1" smtClean="0">
                <a:solidFill>
                  <a:srgbClr val="FF0000"/>
                </a:solidFill>
                <a:latin typeface="Times New Roman" pitchFamily="18" charset="0"/>
              </a:rPr>
              <a:t>Đoạn</a:t>
            </a:r>
            <a:r>
              <a:rPr lang="en-US" sz="5600" dirty="0" smtClean="0">
                <a:solidFill>
                  <a:srgbClr val="FF0000"/>
                </a:solidFill>
                <a:latin typeface="Times New Roman" pitchFamily="18" charset="0"/>
              </a:rPr>
              <a:t> 2: </a:t>
            </a:r>
            <a:r>
              <a:rPr lang="en-US" sz="5600" dirty="0" err="1" smtClean="0">
                <a:solidFill>
                  <a:srgbClr val="FF0000"/>
                </a:solidFill>
                <a:latin typeface="Times New Roman" pitchFamily="18" charset="0"/>
              </a:rPr>
              <a:t>Bức</a:t>
            </a:r>
            <a:r>
              <a:rPr lang="en-US" sz="5600" dirty="0" smtClean="0">
                <a:solidFill>
                  <a:srgbClr val="FF0000"/>
                </a:solidFill>
                <a:latin typeface="Times New Roman" pitchFamily="18" charset="0"/>
              </a:rPr>
              <a:t> </a:t>
            </a:r>
            <a:r>
              <a:rPr lang="en-US" sz="5600" dirty="0" err="1" smtClean="0">
                <a:solidFill>
                  <a:srgbClr val="FF0000"/>
                </a:solidFill>
                <a:latin typeface="Times New Roman" pitchFamily="18" charset="0"/>
              </a:rPr>
              <a:t>thư</a:t>
            </a:r>
            <a:endParaRPr lang="en-US" sz="5600" dirty="0" smtClean="0">
              <a:solidFill>
                <a:srgbClr val="FF0000"/>
              </a:solidFill>
              <a:latin typeface="Times New Roman" pitchFamily="18" charset="0"/>
            </a:endParaRPr>
          </a:p>
        </p:txBody>
      </p:sp>
      <p:sp>
        <p:nvSpPr>
          <p:cNvPr id="58371" name="Rectangle 3"/>
          <p:cNvSpPr>
            <a:spLocks noChangeArrowheads="1"/>
          </p:cNvSpPr>
          <p:nvPr/>
        </p:nvSpPr>
        <p:spPr bwMode="auto">
          <a:xfrm>
            <a:off x="0" y="1176338"/>
            <a:ext cx="86296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sz="5000" b="1" dirty="0" smtClean="0">
                <a:solidFill>
                  <a:schemeClr val="tx2"/>
                </a:solidFill>
                <a:latin typeface="Garamond" pitchFamily="18" charset="0"/>
              </a:rPr>
              <a:t>- </a:t>
            </a:r>
            <a:r>
              <a:rPr lang="en-US" sz="5000" dirty="0" err="1" smtClean="0">
                <a:solidFill>
                  <a:schemeClr val="tx2"/>
                </a:solidFill>
                <a:latin typeface="Times New Roman" pitchFamily="18" charset="0"/>
                <a:cs typeface="Times New Roman" pitchFamily="18" charset="0"/>
              </a:rPr>
              <a:t>Vân</a:t>
            </a:r>
            <a:r>
              <a:rPr lang="en-US" sz="5000" dirty="0" smtClean="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là</a:t>
            </a:r>
            <a:r>
              <a:rPr lang="en-US" sz="5000" dirty="0">
                <a:solidFill>
                  <a:schemeClr val="tx2"/>
                </a:solidFill>
                <a:latin typeface="Times New Roman" pitchFamily="18" charset="0"/>
                <a:cs typeface="Times New Roman" pitchFamily="18" charset="0"/>
              </a:rPr>
              <a:t> </a:t>
            </a:r>
            <a:r>
              <a:rPr lang="en-US" sz="5000" dirty="0" err="1" smtClean="0">
                <a:solidFill>
                  <a:schemeClr val="tx2"/>
                </a:solidFill>
                <a:latin typeface="Times New Roman" pitchFamily="18" charset="0"/>
                <a:cs typeface="Times New Roman" pitchFamily="18" charset="0"/>
              </a:rPr>
              <a:t>ai</a:t>
            </a:r>
            <a:r>
              <a:rPr lang="en-US" sz="5000" dirty="0" smtClean="0">
                <a:solidFill>
                  <a:schemeClr val="tx2"/>
                </a:solidFill>
                <a:latin typeface="Times New Roman" pitchFamily="18" charset="0"/>
                <a:cs typeface="Times New Roman" pitchFamily="18" charset="0"/>
              </a:rPr>
              <a:t>?</a:t>
            </a:r>
          </a:p>
          <a:p>
            <a:pPr eaLnBrk="0" hangingPunct="0"/>
            <a:r>
              <a:rPr lang="en-US" sz="5000" dirty="0" smtClean="0">
                <a:solidFill>
                  <a:schemeClr val="tx2"/>
                </a:solidFill>
                <a:latin typeface="Times New Roman" pitchFamily="18" charset="0"/>
                <a:cs typeface="Times New Roman" pitchFamily="18" charset="0"/>
              </a:rPr>
              <a:t>- </a:t>
            </a:r>
            <a:r>
              <a:rPr lang="en-US" sz="5000" dirty="0" err="1" smtClean="0">
                <a:solidFill>
                  <a:schemeClr val="tx2"/>
                </a:solidFill>
                <a:latin typeface="Times New Roman" pitchFamily="18" charset="0"/>
                <a:cs typeface="Times New Roman" pitchFamily="18" charset="0"/>
              </a:rPr>
              <a:t>Tết</a:t>
            </a:r>
            <a:r>
              <a:rPr lang="en-US" sz="5000" dirty="0" smtClean="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ngoài</a:t>
            </a:r>
            <a:r>
              <a:rPr lang="en-US" sz="5000" dirty="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Bắc</a:t>
            </a:r>
            <a:r>
              <a:rPr lang="en-US" sz="5000" dirty="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ra</a:t>
            </a:r>
            <a:r>
              <a:rPr lang="en-US" sz="5000" dirty="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sao</a:t>
            </a:r>
            <a:r>
              <a:rPr lang="en-US" sz="5000" dirty="0">
                <a:solidFill>
                  <a:schemeClr val="tx2"/>
                </a:solidFill>
                <a:latin typeface="Times New Roman" pitchFamily="18" charset="0"/>
                <a:cs typeface="Times New Roman" pitchFamily="18" charset="0"/>
              </a:rPr>
              <a:t>?</a:t>
            </a:r>
            <a:br>
              <a:rPr lang="en-US" sz="5000" dirty="0">
                <a:solidFill>
                  <a:schemeClr val="tx2"/>
                </a:solidFill>
                <a:latin typeface="Times New Roman" pitchFamily="18" charset="0"/>
                <a:cs typeface="Times New Roman" pitchFamily="18" charset="0"/>
              </a:rPr>
            </a:br>
            <a:r>
              <a:rPr lang="en-US" sz="5000" dirty="0" smtClean="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Các</a:t>
            </a:r>
            <a:r>
              <a:rPr lang="en-US" sz="5000" dirty="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bạn</a:t>
            </a:r>
            <a:r>
              <a:rPr lang="en-US" sz="5000" dirty="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mong</a:t>
            </a:r>
            <a:r>
              <a:rPr lang="en-US" sz="5000" dirty="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ước</a:t>
            </a:r>
            <a:r>
              <a:rPr lang="en-US" sz="5000" dirty="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điều</a:t>
            </a:r>
            <a:r>
              <a:rPr lang="en-US" sz="5000" dirty="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gì</a:t>
            </a:r>
            <a:r>
              <a:rPr lang="en-US" sz="5000" dirty="0">
                <a:solidFill>
                  <a:schemeClr val="tx2"/>
                </a:solidFill>
                <a:latin typeface="Times New Roman" pitchFamily="18" charset="0"/>
                <a:cs typeface="Times New Roman" pitchFamily="18" charset="0"/>
              </a:rPr>
              <a:t>?</a:t>
            </a:r>
            <a:endParaRPr lang="en-US" sz="6200" dirty="0">
              <a:solidFill>
                <a:srgbClr val="FF0000"/>
              </a:solidFill>
              <a:latin typeface="Times New Roman" pitchFamily="18" charset="0"/>
              <a:cs typeface="Times New Roman" pitchFamily="18" charset="0"/>
            </a:endParaRPr>
          </a:p>
        </p:txBody>
      </p:sp>
      <p:pic>
        <p:nvPicPr>
          <p:cNvPr id="4" name="Picture 4" descr="hs-gialanh13-1349267628_480x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6545"/>
            <a:ext cx="6428291" cy="330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525" y="3556545"/>
            <a:ext cx="5705475" cy="3301455"/>
          </a:xfrm>
          <a:prstGeom prst="rect">
            <a:avLst/>
          </a:prstGeom>
        </p:spPr>
      </p:pic>
    </p:spTree>
    <p:extLst>
      <p:ext uri="{BB962C8B-B14F-4D97-AF65-F5344CB8AC3E}">
        <p14:creationId xmlns:p14="http://schemas.microsoft.com/office/powerpoint/2010/main" val="399639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85787" y="0"/>
            <a:ext cx="6015038" cy="1139825"/>
          </a:xfrm>
          <a:solidFill>
            <a:srgbClr val="00B050"/>
          </a:solidFill>
        </p:spPr>
        <p:txBody>
          <a:bodyPr/>
          <a:lstStyle/>
          <a:p>
            <a:pPr algn="ctr"/>
            <a:r>
              <a:rPr lang="en-US" sz="5600" dirty="0" err="1" smtClean="0">
                <a:solidFill>
                  <a:srgbClr val="FF0000"/>
                </a:solidFill>
                <a:latin typeface="Times New Roman" pitchFamily="18" charset="0"/>
              </a:rPr>
              <a:t>Đoạn</a:t>
            </a:r>
            <a:r>
              <a:rPr lang="en-US" sz="5600" dirty="0" smtClean="0">
                <a:solidFill>
                  <a:srgbClr val="FF0000"/>
                </a:solidFill>
                <a:latin typeface="Times New Roman" pitchFamily="18" charset="0"/>
              </a:rPr>
              <a:t> 3: </a:t>
            </a:r>
            <a:r>
              <a:rPr lang="en-US" sz="5600" dirty="0" err="1" smtClean="0">
                <a:solidFill>
                  <a:srgbClr val="FF0000"/>
                </a:solidFill>
                <a:latin typeface="Times New Roman" pitchFamily="18" charset="0"/>
              </a:rPr>
              <a:t>Món</a:t>
            </a:r>
            <a:r>
              <a:rPr lang="en-US" sz="5600" dirty="0" smtClean="0">
                <a:solidFill>
                  <a:srgbClr val="FF0000"/>
                </a:solidFill>
                <a:latin typeface="Times New Roman" pitchFamily="18" charset="0"/>
              </a:rPr>
              <a:t> </a:t>
            </a:r>
            <a:r>
              <a:rPr lang="en-US" sz="5600" dirty="0" err="1" smtClean="0">
                <a:solidFill>
                  <a:srgbClr val="FF0000"/>
                </a:solidFill>
                <a:latin typeface="Times New Roman" pitchFamily="18" charset="0"/>
              </a:rPr>
              <a:t>quà</a:t>
            </a:r>
            <a:endParaRPr lang="en-US" sz="5600" dirty="0" smtClean="0">
              <a:solidFill>
                <a:srgbClr val="FF0000"/>
              </a:solidFill>
              <a:latin typeface="Times New Roman" pitchFamily="18" charset="0"/>
            </a:endParaRPr>
          </a:p>
        </p:txBody>
      </p:sp>
      <p:sp>
        <p:nvSpPr>
          <p:cNvPr id="60419" name="Rectangle 3"/>
          <p:cNvSpPr>
            <a:spLocks noChangeArrowheads="1"/>
          </p:cNvSpPr>
          <p:nvPr/>
        </p:nvSpPr>
        <p:spPr bwMode="auto">
          <a:xfrm>
            <a:off x="0" y="1638300"/>
            <a:ext cx="9405938"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sz="5000" b="1" dirty="0" smtClean="0">
                <a:solidFill>
                  <a:schemeClr val="tx2"/>
                </a:solidFill>
                <a:latin typeface="Garamond" pitchFamily="18" charset="0"/>
              </a:rPr>
              <a:t>    - </a:t>
            </a:r>
            <a:r>
              <a:rPr lang="en-US" sz="5000" dirty="0" err="1" smtClean="0">
                <a:solidFill>
                  <a:schemeClr val="tx2"/>
                </a:solidFill>
                <a:latin typeface="Times New Roman" pitchFamily="18" charset="0"/>
                <a:cs typeface="Times New Roman" pitchFamily="18" charset="0"/>
              </a:rPr>
              <a:t>Sáng</a:t>
            </a:r>
            <a:r>
              <a:rPr lang="en-US" sz="5000" dirty="0" smtClean="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kiến</a:t>
            </a:r>
            <a:r>
              <a:rPr lang="en-US" sz="5000" dirty="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của</a:t>
            </a:r>
            <a:r>
              <a:rPr lang="en-US" sz="5000" dirty="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Phương</a:t>
            </a:r>
            <a:r>
              <a:rPr lang="en-US" sz="5000" dirty="0">
                <a:solidFill>
                  <a:schemeClr val="tx2"/>
                </a:solidFill>
                <a:latin typeface="Times New Roman" pitchFamily="18" charset="0"/>
                <a:cs typeface="Times New Roman" pitchFamily="18" charset="0"/>
              </a:rPr>
              <a:t/>
            </a:r>
            <a:br>
              <a:rPr lang="en-US" sz="5000" dirty="0">
                <a:solidFill>
                  <a:schemeClr val="tx2"/>
                </a:solidFill>
                <a:latin typeface="Times New Roman" pitchFamily="18" charset="0"/>
                <a:cs typeface="Times New Roman" pitchFamily="18" charset="0"/>
              </a:rPr>
            </a:br>
            <a:r>
              <a:rPr lang="en-US" sz="5000" dirty="0" smtClean="0">
                <a:solidFill>
                  <a:schemeClr val="tx2"/>
                </a:solidFill>
                <a:latin typeface="Times New Roman" pitchFamily="18" charset="0"/>
                <a:cs typeface="Times New Roman" pitchFamily="18" charset="0"/>
              </a:rPr>
              <a:t>    - </a:t>
            </a:r>
            <a:r>
              <a:rPr lang="en-US" sz="5000" dirty="0">
                <a:solidFill>
                  <a:schemeClr val="tx2"/>
                </a:solidFill>
                <a:latin typeface="Times New Roman" pitchFamily="18" charset="0"/>
                <a:cs typeface="Times New Roman" pitchFamily="18" charset="0"/>
              </a:rPr>
              <a:t>Quay </a:t>
            </a:r>
            <a:r>
              <a:rPr lang="en-US" sz="5000" dirty="0" err="1">
                <a:solidFill>
                  <a:schemeClr val="tx2"/>
                </a:solidFill>
                <a:latin typeface="Times New Roman" pitchFamily="18" charset="0"/>
                <a:cs typeface="Times New Roman" pitchFamily="18" charset="0"/>
              </a:rPr>
              <a:t>lại</a:t>
            </a:r>
            <a:r>
              <a:rPr lang="en-US" sz="5000" dirty="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chợ</a:t>
            </a:r>
            <a:r>
              <a:rPr lang="en-US" sz="5000" dirty="0">
                <a:solidFill>
                  <a:schemeClr val="tx2"/>
                </a:solidFill>
                <a:latin typeface="Times New Roman" pitchFamily="18" charset="0"/>
                <a:cs typeface="Times New Roman" pitchFamily="18" charset="0"/>
              </a:rPr>
              <a:t> </a:t>
            </a:r>
            <a:r>
              <a:rPr lang="en-US" sz="5000" dirty="0" err="1">
                <a:solidFill>
                  <a:schemeClr val="tx2"/>
                </a:solidFill>
                <a:latin typeface="Times New Roman" pitchFamily="18" charset="0"/>
                <a:cs typeface="Times New Roman" pitchFamily="18" charset="0"/>
              </a:rPr>
              <a:t>hoa</a:t>
            </a:r>
            <a:r>
              <a:rPr lang="en-US" sz="5000" dirty="0">
                <a:solidFill>
                  <a:schemeClr val="tx2"/>
                </a:solidFill>
                <a:latin typeface="Times New Roman" pitchFamily="18" charset="0"/>
                <a:cs typeface="Times New Roman" pitchFamily="18" charset="0"/>
              </a:rPr>
              <a:t/>
            </a:r>
            <a:br>
              <a:rPr lang="en-US" sz="5000" dirty="0">
                <a:solidFill>
                  <a:schemeClr val="tx2"/>
                </a:solidFill>
                <a:latin typeface="Times New Roman" pitchFamily="18" charset="0"/>
                <a:cs typeface="Times New Roman" pitchFamily="18" charset="0"/>
              </a:rPr>
            </a:br>
            <a:endParaRPr lang="en-US" sz="6200" dirty="0">
              <a:solidFill>
                <a:srgbClr val="FF0000"/>
              </a:solidFill>
              <a:latin typeface="Times New Roman" pitchFamily="18" charset="0"/>
              <a:cs typeface="Times New Roman" pitchFamily="18" charset="0"/>
            </a:endParaRPr>
          </a:p>
        </p:txBody>
      </p:sp>
      <p:sp>
        <p:nvSpPr>
          <p:cNvPr id="4" name="Rectangle 54" descr="HoaMaiVang2"/>
          <p:cNvSpPr>
            <a:spLocks noChangeArrowheads="1"/>
          </p:cNvSpPr>
          <p:nvPr/>
        </p:nvSpPr>
        <p:spPr bwMode="auto">
          <a:xfrm>
            <a:off x="7000874" y="16668"/>
            <a:ext cx="5191125" cy="6850856"/>
          </a:xfrm>
          <a:prstGeom prst="rect">
            <a:avLst/>
          </a:prstGeom>
          <a:blipFill dpi="0" rotWithShape="1">
            <a:blip r:embed="rId2" cstate="print"/>
            <a:srcRect/>
            <a:stretch>
              <a:fillRect/>
            </a:stretch>
          </a:blipFill>
          <a:ln w="9525">
            <a:solidFill>
              <a:schemeClr val="tx1"/>
            </a:solidFill>
            <a:miter lim="800000"/>
            <a:headEnd/>
            <a:tailEnd/>
          </a:ln>
          <a:effectLst/>
          <a:extLst/>
        </p:spPr>
        <p:txBody>
          <a:bodyPr wrap="none" anchor="ctr"/>
          <a:lstStyle/>
          <a:p>
            <a:pPr algn="ctr">
              <a:defRPr/>
            </a:pPr>
            <a:endParaRPr lang="vi-VN" sz="3200">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69242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 xmlns:a16="http://schemas.microsoft.com/office/drawing/2014/main" id="{2D08A0EB-44CE-4CB6-AB29-7AE036B3D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928700"/>
          </a:xfrm>
          <a:prstGeom prst="rect">
            <a:avLst/>
          </a:prstGeom>
        </p:spPr>
      </p:pic>
    </p:spTree>
    <p:extLst>
      <p:ext uri="{BB962C8B-B14F-4D97-AF65-F5344CB8AC3E}">
        <p14:creationId xmlns:p14="http://schemas.microsoft.com/office/powerpoint/2010/main" val="942151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 xmlns:a16="http://schemas.microsoft.com/office/drawing/2014/main" id="{852C6296-9517-4D59-8A45-EFE639EE4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11">
            <a:extLst>
              <a:ext uri="{FF2B5EF4-FFF2-40B4-BE49-F238E27FC236}">
                <a16:creationId xmlns="" xmlns:a16="http://schemas.microsoft.com/office/drawing/2014/main" id="{A416E649-FF7E-44DD-898B-8D523568A2EF}"/>
              </a:ext>
            </a:extLst>
          </p:cNvPr>
          <p:cNvSpPr txBox="1"/>
          <p:nvPr/>
        </p:nvSpPr>
        <p:spPr>
          <a:xfrm>
            <a:off x="1133356" y="1062365"/>
            <a:ext cx="10258543" cy="1654748"/>
          </a:xfrm>
          <a:prstGeom prst="rect">
            <a:avLst/>
          </a:prstGeom>
          <a:noFill/>
        </p:spPr>
        <p:txBody>
          <a:bodyPr wrap="square" rtlCol="0">
            <a:spAutoFit/>
          </a:bodyPr>
          <a:lstStyle/>
          <a:p>
            <a:pPr algn="ctr">
              <a:lnSpc>
                <a:spcPct val="150000"/>
              </a:lnSpc>
            </a:pPr>
            <a:r>
              <a:rPr lang="en-US" sz="3600" b="1" dirty="0">
                <a:solidFill>
                  <a:srgbClr val="FF0000"/>
                </a:solidFill>
                <a:latin typeface="Times New Roman" panose="02020603050405020304" pitchFamily="18" charset="0"/>
                <a:ea typeface="方正喵呜体" panose="02010600010101010101" pitchFamily="2" charset="-122"/>
                <a:cs typeface="Times New Roman" panose="02020603050405020304" pitchFamily="18" charset="0"/>
              </a:rPr>
              <a:t>CÔ CHÀO CÁC EM.</a:t>
            </a:r>
          </a:p>
          <a:p>
            <a:pPr algn="ctr">
              <a:lnSpc>
                <a:spcPct val="150000"/>
              </a:lnSpc>
            </a:pPr>
            <a:r>
              <a:rPr lang="en-US" sz="3600" b="1" dirty="0">
                <a:solidFill>
                  <a:srgbClr val="FF0000"/>
                </a:solidFill>
                <a:latin typeface="Times New Roman" panose="02020603050405020304" pitchFamily="18" charset="0"/>
                <a:ea typeface="方正喵呜体" panose="02010600010101010101" pitchFamily="2" charset="-122"/>
                <a:cs typeface="Times New Roman" panose="02020603050405020304" pitchFamily="18" charset="0"/>
              </a:rPr>
              <a:t>CÔ CHÚC CÁC EM CHĂM NGOAN, HỌC  TỐT.</a:t>
            </a:r>
          </a:p>
        </p:txBody>
      </p:sp>
    </p:spTree>
    <p:extLst>
      <p:ext uri="{BB962C8B-B14F-4D97-AF65-F5344CB8AC3E}">
        <p14:creationId xmlns:p14="http://schemas.microsoft.com/office/powerpoint/2010/main" val="423355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 descr="Nang phuong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0511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descr="Ban do"/>
          <p:cNvSpPr>
            <a:spLocks noChangeArrowheads="1"/>
          </p:cNvSpPr>
          <p:nvPr/>
        </p:nvSpPr>
        <p:spPr bwMode="auto">
          <a:xfrm>
            <a:off x="7051182" y="0"/>
            <a:ext cx="5140818" cy="6858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accent1"/>
              </a:buClr>
              <a:buSzPct val="65000"/>
              <a:buFont typeface="Wingdings" pitchFamily="2" charset="2"/>
              <a:buNone/>
            </a:pPr>
            <a:endParaRPr lang="en-US" altLang="vi-VN" sz="3000">
              <a:latin typeface="Arial" pitchFamily="34" charset="0"/>
            </a:endParaRPr>
          </a:p>
          <a:p>
            <a:pPr marL="342900" indent="-342900" algn="ctr">
              <a:spcBef>
                <a:spcPct val="20000"/>
              </a:spcBef>
              <a:buClr>
                <a:schemeClr val="accent1"/>
              </a:buClr>
              <a:buSzPct val="65000"/>
              <a:buFont typeface="Wingdings" pitchFamily="2" charset="2"/>
              <a:buNone/>
            </a:pPr>
            <a:endParaRPr lang="en-US" altLang="vi-VN" sz="3000">
              <a:latin typeface="Arial" pitchFamily="34" charset="0"/>
            </a:endParaRPr>
          </a:p>
          <a:p>
            <a:pPr marL="342900" indent="-342900" algn="ctr">
              <a:spcBef>
                <a:spcPct val="20000"/>
              </a:spcBef>
              <a:buClr>
                <a:schemeClr val="accent1"/>
              </a:buClr>
              <a:buSzPct val="65000"/>
              <a:buFont typeface="Wingdings" pitchFamily="2" charset="2"/>
              <a:buNone/>
            </a:pPr>
            <a:endParaRPr lang="en-US" altLang="vi-VN" sz="3000">
              <a:latin typeface="Arial" pitchFamily="34" charset="0"/>
            </a:endParaRPr>
          </a:p>
          <a:p>
            <a:pPr marL="342900" indent="-342900" algn="ctr">
              <a:spcBef>
                <a:spcPct val="20000"/>
              </a:spcBef>
              <a:buClr>
                <a:schemeClr val="accent1"/>
              </a:buClr>
              <a:buSzPct val="65000"/>
              <a:buFont typeface="Wingdings" pitchFamily="2" charset="2"/>
              <a:buNone/>
            </a:pPr>
            <a:endParaRPr lang="en-US" altLang="vi-VN" sz="3000">
              <a:latin typeface="Arial" pitchFamily="34" charset="0"/>
            </a:endParaRPr>
          </a:p>
          <a:p>
            <a:pPr marL="342900" indent="-342900" algn="ctr">
              <a:spcBef>
                <a:spcPct val="20000"/>
              </a:spcBef>
              <a:buClr>
                <a:schemeClr val="accent1"/>
              </a:buClr>
              <a:buSzPct val="65000"/>
              <a:buFont typeface="Wingdings" pitchFamily="2" charset="2"/>
              <a:buNone/>
            </a:pPr>
            <a:endParaRPr lang="vi-VN" altLang="vi-VN" sz="3000">
              <a:latin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83" y="3883120"/>
            <a:ext cx="5563570" cy="3613055"/>
          </a:xfrm>
          <a:prstGeom prst="ellipse">
            <a:avLst/>
          </a:prstGeom>
        </p:spPr>
      </p:pic>
      <p:grpSp>
        <p:nvGrpSpPr>
          <p:cNvPr id="8" name="组合 7"/>
          <p:cNvGrpSpPr/>
          <p:nvPr/>
        </p:nvGrpSpPr>
        <p:grpSpPr>
          <a:xfrm>
            <a:off x="9744891" y="76428"/>
            <a:ext cx="2122650" cy="1883001"/>
            <a:chOff x="13633" y="617"/>
            <a:chExt cx="3993" cy="3722"/>
          </a:xfrm>
        </p:grpSpPr>
        <p:pic>
          <p:nvPicPr>
            <p:cNvPr id="6" name="图片 5" descr="317bb1fc8d85c3cf0cc20b70fb72da9d"/>
            <p:cNvPicPr>
              <a:picLocks noChangeAspect="1"/>
            </p:cNvPicPr>
            <p:nvPr/>
          </p:nvPicPr>
          <p:blipFill>
            <a:blip r:embed="rId4"/>
            <a:stretch>
              <a:fillRect/>
            </a:stretch>
          </p:blipFill>
          <p:spPr>
            <a:xfrm>
              <a:off x="15908" y="1864"/>
              <a:ext cx="1718" cy="2475"/>
            </a:xfrm>
            <a:prstGeom prst="rect">
              <a:avLst/>
            </a:prstGeom>
          </p:spPr>
        </p:pic>
        <p:pic>
          <p:nvPicPr>
            <p:cNvPr id="4" name="图片 3" descr="dbbdf7ebe7fa68866d08b93311b00402"/>
            <p:cNvPicPr>
              <a:picLocks noChangeAspect="1"/>
            </p:cNvPicPr>
            <p:nvPr/>
          </p:nvPicPr>
          <p:blipFill>
            <a:blip r:embed="rId5"/>
            <a:stretch>
              <a:fillRect/>
            </a:stretch>
          </p:blipFill>
          <p:spPr>
            <a:xfrm>
              <a:off x="13633" y="617"/>
              <a:ext cx="3843" cy="2472"/>
            </a:xfrm>
            <a:prstGeom prst="rect">
              <a:avLst/>
            </a:prstGeom>
          </p:spPr>
        </p:pic>
      </p:grpSp>
      <p:pic>
        <p:nvPicPr>
          <p:cNvPr id="30" name="图片 29" descr="8b0fccb2e21d61b25266c16d7d822443"/>
          <p:cNvPicPr>
            <a:picLocks noChangeAspect="1"/>
          </p:cNvPicPr>
          <p:nvPr/>
        </p:nvPicPr>
        <p:blipFill>
          <a:blip r:embed="rId6"/>
          <a:stretch>
            <a:fillRect/>
          </a:stretch>
        </p:blipFill>
        <p:spPr>
          <a:xfrm flipH="1">
            <a:off x="-53054" y="5817"/>
            <a:ext cx="2770128" cy="2249703"/>
          </a:xfrm>
          <a:prstGeom prst="rect">
            <a:avLst/>
          </a:prstGeom>
        </p:spPr>
      </p:pic>
      <p:sp>
        <p:nvSpPr>
          <p:cNvPr id="20" name="Rectangle 1"/>
          <p:cNvSpPr>
            <a:spLocks noChangeArrowheads="1"/>
          </p:cNvSpPr>
          <p:nvPr/>
        </p:nvSpPr>
        <p:spPr bwMode="auto">
          <a:xfrm>
            <a:off x="5081540" y="3899859"/>
            <a:ext cx="6329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defRPr/>
            </a:pPr>
            <a:r>
              <a:rPr lang="en-US" sz="3600"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i="1"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Theo:Trần</a:t>
            </a:r>
            <a:r>
              <a:rPr lang="en-US" sz="3600"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i="1"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Hoài</a:t>
            </a:r>
            <a:r>
              <a:rPr lang="en-US" sz="3600"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i="1"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Dương</a:t>
            </a:r>
            <a:r>
              <a:rPr lang="en-US" sz="3600"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6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4259099" y="1417788"/>
            <a:ext cx="4237057" cy="823752"/>
          </a:xfrm>
          <a:prstGeom prst="rect">
            <a:avLst/>
          </a:prstGeom>
        </p:spPr>
        <p:txBody>
          <a:bodyPr wrap="none">
            <a:spAutoFit/>
          </a:bodyPr>
          <a:lstStyle/>
          <a:p>
            <a:pPr algn="ctr" defTabSz="685800" eaLnBrk="1" hangingPunct="1">
              <a:lnSpc>
                <a:spcPct val="150000"/>
              </a:lnSpc>
              <a:defRPr/>
            </a:pPr>
            <a:r>
              <a:rPr lang="en-US" sz="36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36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36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36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sz="36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endParaRPr lang="en-US" sz="36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2795445" y="563598"/>
            <a:ext cx="7335854" cy="923330"/>
          </a:xfrm>
          <a:prstGeom prst="rect">
            <a:avLst/>
          </a:prstGeom>
        </p:spPr>
        <p:txBody>
          <a:bodyPr wrap="none">
            <a:spAutoFit/>
          </a:bodyPr>
          <a:lstStyle/>
          <a:p>
            <a:pPr algn="ctr" defTabSz="685800" eaLnBrk="1" hangingPunct="1">
              <a:lnSpc>
                <a:spcPct val="150000"/>
              </a:lnSpc>
              <a:defRPr/>
            </a:pPr>
            <a:r>
              <a:rPr lang="en-US" sz="36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a:t>
            </a:r>
            <a:r>
              <a:rPr lang="en-US" sz="36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a:t>
            </a:r>
            <a:r>
              <a:rPr lang="en-US" sz="36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ngày</a:t>
            </a:r>
            <a:r>
              <a:rPr lang="en-US" sz="36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 </a:t>
            </a:r>
            <a:r>
              <a:rPr lang="en-US" sz="36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tháng</a:t>
            </a:r>
            <a:r>
              <a:rPr lang="en-US" sz="36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a:t>
            </a:r>
            <a:r>
              <a:rPr lang="en-US" sz="36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sz="36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2021</a:t>
            </a:r>
          </a:p>
        </p:txBody>
      </p:sp>
      <p:sp>
        <p:nvSpPr>
          <p:cNvPr id="23" name="Rectangle 22"/>
          <p:cNvSpPr/>
          <p:nvPr/>
        </p:nvSpPr>
        <p:spPr>
          <a:xfrm>
            <a:off x="1828706" y="2384404"/>
            <a:ext cx="8795751" cy="1189493"/>
          </a:xfrm>
          <a:prstGeom prst="rect">
            <a:avLst/>
          </a:prstGeom>
        </p:spPr>
        <p:txBody>
          <a:bodyPr wrap="square">
            <a:spAutoFit/>
          </a:bodyPr>
          <a:lstStyle/>
          <a:p>
            <a:pPr algn="ctr" defTabSz="685800" eaLnBrk="1" hangingPunct="1">
              <a:lnSpc>
                <a:spcPct val="150000"/>
              </a:lnSpc>
              <a:defRPr/>
            </a:pPr>
            <a:r>
              <a:rPr lang="en-US" sz="5400" b="1" dirty="0" err="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Nắng</a:t>
            </a:r>
            <a:r>
              <a:rPr lang="en-US" sz="54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a:t>
            </a:r>
            <a:r>
              <a:rPr lang="en-US" sz="54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a:t>
            </a:r>
            <a:endParaRPr lang="en-US" sz="5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23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3" y="1781176"/>
            <a:ext cx="12192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2"/>
          <p:cNvSpPr txBox="1">
            <a:spLocks noChangeArrowheads="1"/>
          </p:cNvSpPr>
          <p:nvPr/>
        </p:nvSpPr>
        <p:spPr bwMode="auto">
          <a:xfrm>
            <a:off x="1154894" y="2534450"/>
            <a:ext cx="10871200" cy="76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2" tIns="54426" rIns="108852" bIns="54426">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4300" b="1" dirty="0" err="1">
                <a:solidFill>
                  <a:srgbClr val="F2F2F2"/>
                </a:solidFill>
                <a:latin typeface="HP001 4 hàng" pitchFamily="34" charset="0"/>
                <a:cs typeface="Arial" pitchFamily="34" charset="0"/>
              </a:rPr>
              <a:t>Thứ</a:t>
            </a:r>
            <a:r>
              <a:rPr lang="en-US" altLang="en-US" sz="4300" b="1" dirty="0">
                <a:solidFill>
                  <a:srgbClr val="F2F2F2"/>
                </a:solidFill>
                <a:latin typeface="HP001 4 hàng" pitchFamily="34" charset="0"/>
                <a:cs typeface="Arial" pitchFamily="34" charset="0"/>
              </a:rPr>
              <a:t> </a:t>
            </a:r>
            <a:r>
              <a:rPr lang="en-US" altLang="en-US" sz="4300" b="1" dirty="0" err="1">
                <a:solidFill>
                  <a:srgbClr val="F2F2F2"/>
                </a:solidFill>
                <a:latin typeface="HP001 4 hàng" pitchFamily="34" charset="0"/>
                <a:cs typeface="Arial" pitchFamily="34" charset="0"/>
              </a:rPr>
              <a:t>hai</a:t>
            </a:r>
            <a:r>
              <a:rPr lang="en-US" altLang="en-US" sz="4300" b="1" dirty="0">
                <a:solidFill>
                  <a:srgbClr val="F2F2F2"/>
                </a:solidFill>
                <a:latin typeface="HP001 4 hàng" pitchFamily="34" charset="0"/>
                <a:cs typeface="Arial" pitchFamily="34" charset="0"/>
              </a:rPr>
              <a:t>, </a:t>
            </a:r>
            <a:r>
              <a:rPr lang="en-US" altLang="en-US" sz="4300" b="1" dirty="0" err="1">
                <a:solidFill>
                  <a:srgbClr val="F2F2F2"/>
                </a:solidFill>
                <a:latin typeface="HP001 4 hàng" pitchFamily="34" charset="0"/>
                <a:cs typeface="Arial" pitchFamily="34" charset="0"/>
              </a:rPr>
              <a:t>ngày</a:t>
            </a:r>
            <a:r>
              <a:rPr lang="en-US" altLang="en-US" sz="4300" b="1" dirty="0">
                <a:solidFill>
                  <a:srgbClr val="F2F2F2"/>
                </a:solidFill>
                <a:latin typeface="HP001 4 hàng" pitchFamily="34" charset="0"/>
                <a:cs typeface="Arial" pitchFamily="34" charset="0"/>
              </a:rPr>
              <a:t> </a:t>
            </a:r>
            <a:r>
              <a:rPr lang="en-US" altLang="en-US" sz="4300" b="1" dirty="0" smtClean="0">
                <a:solidFill>
                  <a:srgbClr val="F2F2F2"/>
                </a:solidFill>
                <a:latin typeface="HP001 4 hàng" pitchFamily="34" charset="0"/>
                <a:cs typeface="Arial" pitchFamily="34" charset="0"/>
              </a:rPr>
              <a:t>22 </a:t>
            </a:r>
            <a:r>
              <a:rPr lang="en-US" altLang="en-US" sz="4300" b="1" dirty="0" err="1">
                <a:solidFill>
                  <a:srgbClr val="F2F2F2"/>
                </a:solidFill>
                <a:latin typeface="HP001 4 hàng" pitchFamily="34" charset="0"/>
                <a:cs typeface="Arial" pitchFamily="34" charset="0"/>
              </a:rPr>
              <a:t>tháng</a:t>
            </a:r>
            <a:r>
              <a:rPr lang="en-US" altLang="en-US" sz="4300" b="1" dirty="0">
                <a:solidFill>
                  <a:srgbClr val="F2F2F2"/>
                </a:solidFill>
                <a:latin typeface="HP001 4 hàng" pitchFamily="34" charset="0"/>
                <a:cs typeface="Arial" pitchFamily="34" charset="0"/>
              </a:rPr>
              <a:t> </a:t>
            </a:r>
            <a:r>
              <a:rPr lang="en-US" altLang="en-US" sz="4300" b="1" dirty="0" smtClean="0">
                <a:solidFill>
                  <a:srgbClr val="F2F2F2"/>
                </a:solidFill>
                <a:latin typeface="HP001 4 hàng" pitchFamily="34" charset="0"/>
                <a:cs typeface="Arial" pitchFamily="34" charset="0"/>
              </a:rPr>
              <a:t>11 </a:t>
            </a:r>
            <a:r>
              <a:rPr lang="en-US" altLang="en-US" sz="4300" b="1" dirty="0" err="1">
                <a:solidFill>
                  <a:srgbClr val="F2F2F2"/>
                </a:solidFill>
                <a:latin typeface="HP001 4 hàng" pitchFamily="34" charset="0"/>
                <a:cs typeface="Arial" pitchFamily="34" charset="0"/>
              </a:rPr>
              <a:t>năm</a:t>
            </a:r>
            <a:r>
              <a:rPr lang="en-US" altLang="en-US" sz="4300" b="1" dirty="0">
                <a:solidFill>
                  <a:srgbClr val="F2F2F2"/>
                </a:solidFill>
                <a:latin typeface="HP001 4 hàng" pitchFamily="34" charset="0"/>
                <a:cs typeface="Arial" pitchFamily="34" charset="0"/>
              </a:rPr>
              <a:t> 2021</a:t>
            </a:r>
            <a:endParaRPr lang="vi-VN" altLang="en-US" sz="4300" b="1" dirty="0">
              <a:solidFill>
                <a:srgbClr val="F2F2F2"/>
              </a:solidFill>
              <a:latin typeface="HP001 4 hàng" pitchFamily="34" charset="0"/>
              <a:cs typeface="Arial" pitchFamily="34" charset="0"/>
            </a:endParaRPr>
          </a:p>
        </p:txBody>
      </p:sp>
      <p:sp>
        <p:nvSpPr>
          <p:cNvPr id="15365" name="TextBox 9"/>
          <p:cNvSpPr txBox="1">
            <a:spLocks noChangeArrowheads="1"/>
          </p:cNvSpPr>
          <p:nvPr/>
        </p:nvSpPr>
        <p:spPr bwMode="auto">
          <a:xfrm>
            <a:off x="2382283" y="3369137"/>
            <a:ext cx="8074466" cy="91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2" tIns="54426" rIns="108852" bIns="54426">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5200" b="1" dirty="0" err="1">
                <a:solidFill>
                  <a:srgbClr val="F2F2F2"/>
                </a:solidFill>
                <a:latin typeface="HP001 4 hàng" pitchFamily="34" charset="0"/>
                <a:cs typeface="Arial" pitchFamily="34" charset="0"/>
              </a:rPr>
              <a:t>Tập</a:t>
            </a:r>
            <a:r>
              <a:rPr lang="en-US" altLang="en-US" sz="5200" b="1" dirty="0">
                <a:solidFill>
                  <a:srgbClr val="F2F2F2"/>
                </a:solidFill>
                <a:latin typeface="HP001 4 hàng" pitchFamily="34" charset="0"/>
                <a:cs typeface="Arial" pitchFamily="34" charset="0"/>
              </a:rPr>
              <a:t> </a:t>
            </a:r>
            <a:r>
              <a:rPr lang="en-US" altLang="en-US" sz="5200" b="1" dirty="0" err="1">
                <a:solidFill>
                  <a:srgbClr val="F2F2F2"/>
                </a:solidFill>
                <a:latin typeface="HP001 4 hàng" pitchFamily="34" charset="0"/>
                <a:cs typeface="Arial" pitchFamily="34" charset="0"/>
              </a:rPr>
              <a:t>đọc</a:t>
            </a:r>
            <a:r>
              <a:rPr lang="en-US" altLang="en-US" sz="5200" b="1" dirty="0">
                <a:solidFill>
                  <a:srgbClr val="F2F2F2"/>
                </a:solidFill>
                <a:latin typeface="HP001 4 hàng" pitchFamily="34" charset="0"/>
                <a:cs typeface="Arial" pitchFamily="34" charset="0"/>
              </a:rPr>
              <a:t> - </a:t>
            </a:r>
            <a:r>
              <a:rPr lang="en-US" altLang="en-US" sz="5200" b="1" dirty="0" err="1">
                <a:solidFill>
                  <a:srgbClr val="F2F2F2"/>
                </a:solidFill>
                <a:latin typeface="HP001 4 hàng" pitchFamily="34" charset="0"/>
                <a:cs typeface="Arial" pitchFamily="34" charset="0"/>
              </a:rPr>
              <a:t>Kể</a:t>
            </a:r>
            <a:r>
              <a:rPr lang="en-US" altLang="en-US" sz="5200" b="1" dirty="0">
                <a:solidFill>
                  <a:srgbClr val="F2F2F2"/>
                </a:solidFill>
                <a:latin typeface="HP001 4 hàng" pitchFamily="34" charset="0"/>
                <a:cs typeface="Arial" pitchFamily="34" charset="0"/>
              </a:rPr>
              <a:t> </a:t>
            </a:r>
            <a:r>
              <a:rPr lang="en-US" altLang="en-US" sz="5200" b="1" dirty="0" err="1">
                <a:solidFill>
                  <a:srgbClr val="F2F2F2"/>
                </a:solidFill>
                <a:latin typeface="HP001 4 hàng" pitchFamily="34" charset="0"/>
                <a:cs typeface="Arial" pitchFamily="34" charset="0"/>
              </a:rPr>
              <a:t>chuyện</a:t>
            </a:r>
            <a:endParaRPr lang="vi-VN" altLang="en-US" sz="5200" b="1" dirty="0">
              <a:solidFill>
                <a:srgbClr val="F2F2F2"/>
              </a:solidFill>
              <a:latin typeface="HP001 4 hàng" pitchFamily="34" charset="0"/>
              <a:cs typeface="Arial" pitchFamily="34" charset="0"/>
            </a:endParaRPr>
          </a:p>
        </p:txBody>
      </p:sp>
      <p:sp>
        <p:nvSpPr>
          <p:cNvPr id="15366" name="TextBox 10"/>
          <p:cNvSpPr txBox="1">
            <a:spLocks noChangeArrowheads="1"/>
          </p:cNvSpPr>
          <p:nvPr/>
        </p:nvSpPr>
        <p:spPr bwMode="auto">
          <a:xfrm>
            <a:off x="1417982" y="4280670"/>
            <a:ext cx="8218387" cy="84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2" tIns="54426" rIns="108852" bIns="54426">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4800" b="1" dirty="0" smtClean="0">
                <a:solidFill>
                  <a:srgbClr val="FFFF00"/>
                </a:solidFill>
                <a:latin typeface="HP001 4 hàng" pitchFamily="34" charset="0"/>
                <a:cs typeface="Arial" pitchFamily="34" charset="0"/>
              </a:rPr>
              <a:t>       </a:t>
            </a:r>
            <a:r>
              <a:rPr lang="en-US" altLang="en-US" sz="4800" b="1" dirty="0" err="1" smtClean="0">
                <a:solidFill>
                  <a:srgbClr val="FFFF00"/>
                </a:solidFill>
                <a:latin typeface="HP001 4 hàng" pitchFamily="34" charset="0"/>
                <a:cs typeface="Arial" pitchFamily="34" charset="0"/>
              </a:rPr>
              <a:t>Nắng</a:t>
            </a:r>
            <a:r>
              <a:rPr lang="en-US" altLang="en-US" sz="4800" b="1" dirty="0" smtClean="0">
                <a:solidFill>
                  <a:srgbClr val="FFFF00"/>
                </a:solidFill>
                <a:latin typeface="HP001 4 hàng" pitchFamily="34" charset="0"/>
                <a:cs typeface="Arial" pitchFamily="34" charset="0"/>
              </a:rPr>
              <a:t> </a:t>
            </a:r>
            <a:r>
              <a:rPr lang="en-US" altLang="en-US" sz="4800" b="1" dirty="0" err="1" smtClean="0">
                <a:solidFill>
                  <a:srgbClr val="FFFF00"/>
                </a:solidFill>
                <a:latin typeface="HP001 4 hàng" pitchFamily="34" charset="0"/>
                <a:cs typeface="Arial" pitchFamily="34" charset="0"/>
              </a:rPr>
              <a:t>phương</a:t>
            </a:r>
            <a:r>
              <a:rPr lang="en-US" altLang="en-US" sz="4800" b="1" dirty="0" smtClean="0">
                <a:solidFill>
                  <a:srgbClr val="FFFF00"/>
                </a:solidFill>
                <a:latin typeface="HP001 4 hàng" pitchFamily="34" charset="0"/>
                <a:cs typeface="Arial" pitchFamily="34" charset="0"/>
              </a:rPr>
              <a:t> Nam   </a:t>
            </a:r>
            <a:endParaRPr lang="vi-VN" altLang="en-US" sz="4800" b="1" dirty="0">
              <a:solidFill>
                <a:srgbClr val="FFFF00"/>
              </a:solidFill>
              <a:latin typeface="HP001 4 hàng" pitchFamily="34" charset="0"/>
              <a:cs typeface="Arial" pitchFamily="34" charset="0"/>
            </a:endParaRPr>
          </a:p>
        </p:txBody>
      </p:sp>
      <p:sp>
        <p:nvSpPr>
          <p:cNvPr id="13" name="Rectangle: Rounded Corners 27">
            <a:extLst>
              <a:ext uri="{FF2B5EF4-FFF2-40B4-BE49-F238E27FC236}">
                <a16:creationId xmlns:a16="http://schemas.microsoft.com/office/drawing/2014/main" xmlns="" id="{479117E4-BCE1-42B7-A294-924239BD1D9F}"/>
              </a:ext>
            </a:extLst>
          </p:cNvPr>
          <p:cNvSpPr/>
          <p:nvPr/>
        </p:nvSpPr>
        <p:spPr>
          <a:xfrm>
            <a:off x="1417982" y="824170"/>
            <a:ext cx="8991600" cy="855662"/>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852" tIns="54426" rIns="108852" bIns="54426"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lgn="ctr">
              <a:defRPr/>
            </a:pPr>
            <a:r>
              <a:rPr lang="en-US" altLang="zh-CN" sz="3800">
                <a:solidFill>
                  <a:srgbClr val="000000"/>
                </a:solidFill>
                <a:latin typeface="Times New Roman" panose="02020603050405020304" pitchFamily="18" charset="0"/>
                <a:cs typeface="Times New Roman" panose="02020603050405020304" pitchFamily="18" charset="0"/>
                <a:sym typeface="+mn-ea"/>
              </a:rPr>
              <a:t>Các con lưu ý trình bày vở như sau: </a:t>
            </a:r>
            <a:endParaRPr lang="zh-CN" altLang="en-US" sz="3800">
              <a:solidFill>
                <a:srgbClr val="000000"/>
              </a:solidFill>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1376789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3797" descr="1-24"/>
          <p:cNvPicPr>
            <a:picLocks noChangeAspect="1"/>
          </p:cNvPicPr>
          <p:nvPr/>
        </p:nvPicPr>
        <p:blipFill>
          <a:blip r:embed="rId3"/>
          <a:stretch>
            <a:fillRect/>
          </a:stretch>
        </p:blipFill>
        <p:spPr>
          <a:xfrm>
            <a:off x="10221291" y="408520"/>
            <a:ext cx="2183693" cy="1980766"/>
          </a:xfrm>
          <a:prstGeom prst="rect">
            <a:avLst/>
          </a:prstGeom>
          <a:noFill/>
          <a:ln w="9525">
            <a:noFill/>
          </a:ln>
        </p:spPr>
      </p:pic>
      <p:pic>
        <p:nvPicPr>
          <p:cNvPr id="26" name="Picture 2">
            <a:extLst>
              <a:ext uri="{FF2B5EF4-FFF2-40B4-BE49-F238E27FC236}">
                <a16:creationId xmlns:a16="http://schemas.microsoft.com/office/drawing/2014/main" xmlns="" id="{086C256C-9257-45DB-97C0-BC753C7055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2474"/>
            <a:ext cx="1910011" cy="1552859"/>
          </a:xfrm>
          <a:prstGeom prst="rect">
            <a:avLst/>
          </a:prstGeom>
        </p:spPr>
      </p:pic>
      <p:sp>
        <p:nvSpPr>
          <p:cNvPr id="16" name="文本框 1"/>
          <p:cNvSpPr txBox="1"/>
          <p:nvPr/>
        </p:nvSpPr>
        <p:spPr>
          <a:xfrm>
            <a:off x="1918483" y="314159"/>
            <a:ext cx="8524263" cy="616630"/>
          </a:xfrm>
          <a:prstGeom prst="roundRect">
            <a:avLst/>
          </a:prstGeom>
          <a:solidFill>
            <a:srgbClr val="257A14"/>
          </a:solidFill>
          <a:effectLst>
            <a:outerShdw blurRad="76200" dir="18900000" sy="23000" kx="-1200000" algn="bl" rotWithShape="0">
              <a:prstClr val="black">
                <a:alpha val="20000"/>
              </a:prstClr>
            </a:outerShdw>
          </a:effectLst>
        </p:spPr>
        <p:txBody>
          <a:bodyPr wrap="square" lIns="66349" tIns="33174" rIns="66349" bIns="33174" rtlCol="0">
            <a:spAutoFit/>
          </a:bodyPr>
          <a:lstStyle/>
          <a:p>
            <a:pPr algn="ctr"/>
            <a:r>
              <a:rPr lang="en-US" altLang="zh-CN" sz="3200" b="1" spc="599" dirty="0" smtClean="0">
                <a:solidFill>
                  <a:prstClr val="white"/>
                </a:solidFill>
                <a:latin typeface="Times New Roman" panose="02020603050405020304" pitchFamily="18" charset="0"/>
                <a:cs typeface="Times New Roman" panose="02020603050405020304" pitchFamily="18" charset="0"/>
                <a:sym typeface="+mn-lt"/>
              </a:rPr>
              <a:t>YÊU CẦU CẦN ĐẠT</a:t>
            </a:r>
            <a:endParaRPr lang="zh-CN" altLang="en-US" sz="3200" b="1" spc="599" dirty="0">
              <a:solidFill>
                <a:prstClr val="white"/>
              </a:solidFill>
              <a:latin typeface="Times New Roman" panose="02020603050405020304" pitchFamily="18" charset="0"/>
              <a:cs typeface="Times New Roman" panose="02020603050405020304" pitchFamily="18" charset="0"/>
              <a:sym typeface="+mn-lt"/>
            </a:endParaRPr>
          </a:p>
        </p:txBody>
      </p:sp>
      <p:cxnSp>
        <p:nvCxnSpPr>
          <p:cNvPr id="17" name="Straight Connector 16"/>
          <p:cNvCxnSpPr/>
          <p:nvPr/>
        </p:nvCxnSpPr>
        <p:spPr>
          <a:xfrm>
            <a:off x="-8471" y="622474"/>
            <a:ext cx="1926954" cy="1"/>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265876" y="555585"/>
            <a:ext cx="1926954" cy="1"/>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24" name="Rectangle: Rounded Corners 27">
            <a:extLst>
              <a:ext uri="{FF2B5EF4-FFF2-40B4-BE49-F238E27FC236}">
                <a16:creationId xmlns:a16="http://schemas.microsoft.com/office/drawing/2014/main" xmlns="" id="{479117E4-BCE1-42B7-A294-924239BD1D9F}"/>
              </a:ext>
            </a:extLst>
          </p:cNvPr>
          <p:cNvSpPr/>
          <p:nvPr/>
        </p:nvSpPr>
        <p:spPr>
          <a:xfrm>
            <a:off x="2247608" y="1395954"/>
            <a:ext cx="7973683" cy="779380"/>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349" tIns="33174" rIns="66349" bIns="33174" rtlCol="0" anchor="ctr"/>
          <a:lstStyle/>
          <a:p>
            <a:pPr algn="ctr"/>
            <a:r>
              <a:rPr lang="en-US" altLang="zh-CN" sz="3500" b="1" dirty="0">
                <a:solidFill>
                  <a:schemeClr val="tx2">
                    <a:lumMod val="50000"/>
                  </a:schemeClr>
                </a:solidFill>
                <a:latin typeface="Times New Roman" panose="02020603050405020304" pitchFamily="18" charset="0"/>
                <a:cs typeface="Times New Roman" panose="02020603050405020304" pitchFamily="18" charset="0"/>
                <a:sym typeface="+mn-ea"/>
              </a:rPr>
              <a:t>Đọc đúng, to, rõ ràng, mạch lạc</a:t>
            </a:r>
            <a:endParaRPr lang="zh-CN" altLang="en-US" sz="3500" b="1" dirty="0">
              <a:solidFill>
                <a:schemeClr val="tx2">
                  <a:lumMod val="50000"/>
                </a:schemeClr>
              </a:solidFill>
              <a:latin typeface="Times New Roman" panose="02020603050405020304" pitchFamily="18" charset="0"/>
              <a:cs typeface="Times New Roman" panose="02020603050405020304" pitchFamily="18" charset="0"/>
              <a:sym typeface="+mn-ea"/>
            </a:endParaRPr>
          </a:p>
        </p:txBody>
      </p:sp>
      <p:sp>
        <p:nvSpPr>
          <p:cNvPr id="32" name="Rectangle: Rounded Corners 29">
            <a:extLst>
              <a:ext uri="{FF2B5EF4-FFF2-40B4-BE49-F238E27FC236}">
                <a16:creationId xmlns:a16="http://schemas.microsoft.com/office/drawing/2014/main" xmlns="" id="{DEA24189-10E9-4B13-9AF2-338752983AA8}"/>
              </a:ext>
            </a:extLst>
          </p:cNvPr>
          <p:cNvSpPr/>
          <p:nvPr/>
        </p:nvSpPr>
        <p:spPr>
          <a:xfrm>
            <a:off x="2247607" y="2389287"/>
            <a:ext cx="8018269" cy="1094416"/>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349" tIns="33174" rIns="66349" bIns="33174" rtlCol="0" anchor="ctr"/>
          <a:lstStyle/>
          <a:p>
            <a:pPr algn="ctr">
              <a:lnSpc>
                <a:spcPct val="120000"/>
              </a:lnSpc>
            </a:pPr>
            <a:r>
              <a:rPr lang="en-US" sz="3500" b="1" dirty="0" err="1">
                <a:solidFill>
                  <a:schemeClr val="tx1"/>
                </a:solidFill>
                <a:latin typeface="Times New Roman" pitchFamily="18" charset="0"/>
                <a:cs typeface="Times New Roman" pitchFamily="18" charset="0"/>
              </a:rPr>
              <a:t>Hiểu</a:t>
            </a:r>
            <a:r>
              <a:rPr lang="en-US" sz="3500" b="1" dirty="0">
                <a:solidFill>
                  <a:schemeClr val="tx1"/>
                </a:solidFill>
                <a:latin typeface="Times New Roman" pitchFamily="18" charset="0"/>
                <a:cs typeface="Times New Roman" pitchFamily="18" charset="0"/>
              </a:rPr>
              <a:t> </a:t>
            </a:r>
            <a:r>
              <a:rPr lang="en-US" sz="3500" b="1" dirty="0" err="1">
                <a:solidFill>
                  <a:schemeClr val="tx1"/>
                </a:solidFill>
                <a:latin typeface="Times New Roman" pitchFamily="18" charset="0"/>
                <a:cs typeface="Times New Roman" pitchFamily="18" charset="0"/>
              </a:rPr>
              <a:t>nội</a:t>
            </a:r>
            <a:r>
              <a:rPr lang="en-US" sz="3500" b="1" dirty="0">
                <a:solidFill>
                  <a:schemeClr val="tx1"/>
                </a:solidFill>
                <a:latin typeface="Times New Roman" pitchFamily="18" charset="0"/>
                <a:cs typeface="Times New Roman" pitchFamily="18" charset="0"/>
              </a:rPr>
              <a:t> dung , ý </a:t>
            </a:r>
            <a:r>
              <a:rPr lang="en-US" sz="3500" b="1" dirty="0" err="1">
                <a:solidFill>
                  <a:schemeClr val="tx1"/>
                </a:solidFill>
                <a:latin typeface="Times New Roman" pitchFamily="18" charset="0"/>
                <a:cs typeface="Times New Roman" pitchFamily="18" charset="0"/>
              </a:rPr>
              <a:t>nghĩa</a:t>
            </a:r>
            <a:r>
              <a:rPr lang="en-US" sz="3500" b="1" dirty="0">
                <a:solidFill>
                  <a:schemeClr val="tx1"/>
                </a:solidFill>
                <a:latin typeface="Times New Roman" pitchFamily="18" charset="0"/>
                <a:cs typeface="Times New Roman" pitchFamily="18" charset="0"/>
              </a:rPr>
              <a:t> </a:t>
            </a:r>
            <a:r>
              <a:rPr lang="en-US" sz="3500" b="1" dirty="0" err="1">
                <a:solidFill>
                  <a:schemeClr val="tx1"/>
                </a:solidFill>
                <a:latin typeface="Times New Roman" pitchFamily="18" charset="0"/>
                <a:cs typeface="Times New Roman" pitchFamily="18" charset="0"/>
              </a:rPr>
              <a:t>của</a:t>
            </a:r>
            <a:r>
              <a:rPr lang="en-US" sz="3500" b="1" dirty="0">
                <a:solidFill>
                  <a:schemeClr val="tx1"/>
                </a:solidFill>
                <a:latin typeface="Times New Roman" pitchFamily="18" charset="0"/>
                <a:cs typeface="Times New Roman" pitchFamily="18" charset="0"/>
              </a:rPr>
              <a:t> </a:t>
            </a:r>
            <a:r>
              <a:rPr lang="en-US" sz="3500" b="1" dirty="0" err="1">
                <a:solidFill>
                  <a:schemeClr val="tx1"/>
                </a:solidFill>
                <a:latin typeface="Times New Roman" pitchFamily="18" charset="0"/>
                <a:cs typeface="Times New Roman" pitchFamily="18" charset="0"/>
              </a:rPr>
              <a:t>bài</a:t>
            </a:r>
            <a:r>
              <a:rPr lang="en-US" sz="3500" b="1" dirty="0">
                <a:solidFill>
                  <a:schemeClr val="tx1"/>
                </a:solidFill>
                <a:latin typeface="Times New Roman" pitchFamily="18" charset="0"/>
                <a:cs typeface="Times New Roman" pitchFamily="18" charset="0"/>
              </a:rPr>
              <a:t> </a:t>
            </a:r>
            <a:r>
              <a:rPr lang="en-US" sz="3500" b="1" dirty="0" err="1">
                <a:solidFill>
                  <a:schemeClr val="tx1"/>
                </a:solidFill>
                <a:latin typeface="Times New Roman" pitchFamily="18" charset="0"/>
                <a:cs typeface="Times New Roman" pitchFamily="18" charset="0"/>
              </a:rPr>
              <a:t>đọc</a:t>
            </a:r>
            <a:r>
              <a:rPr lang="en-US" sz="3500" b="1" dirty="0">
                <a:solidFill>
                  <a:schemeClr val="tx1"/>
                </a:solidFill>
                <a:latin typeface="Times New Roman" pitchFamily="18" charset="0"/>
                <a:cs typeface="Times New Roman" pitchFamily="18" charset="0"/>
              </a:rPr>
              <a:t>.</a:t>
            </a:r>
            <a:endParaRPr lang="zh-CN" altLang="en-US" sz="3500" b="1" dirty="0">
              <a:solidFill>
                <a:schemeClr val="tx2">
                  <a:lumMod val="50000"/>
                </a:schemeClr>
              </a:solidFill>
              <a:latin typeface="Times New Roman" panose="02020603050405020304" pitchFamily="18" charset="0"/>
              <a:cs typeface="Times New Roman" panose="02020603050405020304" pitchFamily="18" charset="0"/>
              <a:sym typeface="+mn-ea"/>
            </a:endParaRPr>
          </a:p>
        </p:txBody>
      </p:sp>
      <p:sp>
        <p:nvSpPr>
          <p:cNvPr id="35" name="Rectangle: Rounded Corners 30">
            <a:extLst>
              <a:ext uri="{FF2B5EF4-FFF2-40B4-BE49-F238E27FC236}">
                <a16:creationId xmlns:a16="http://schemas.microsoft.com/office/drawing/2014/main" xmlns="" id="{304FF7AF-1AE5-4376-8819-AD2C5395A1F5}"/>
              </a:ext>
            </a:extLst>
          </p:cNvPr>
          <p:cNvSpPr/>
          <p:nvPr/>
        </p:nvSpPr>
        <p:spPr>
          <a:xfrm>
            <a:off x="2281763" y="3741690"/>
            <a:ext cx="8173514" cy="1250760"/>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349" tIns="33174" rIns="66349" bIns="33174" rtlCol="0" anchor="ctr"/>
          <a:lstStyle/>
          <a:p>
            <a:r>
              <a:rPr lang="en-US" sz="3500" b="1" dirty="0" err="1">
                <a:solidFill>
                  <a:schemeClr val="tx2">
                    <a:lumMod val="50000"/>
                  </a:schemeClr>
                </a:solidFill>
                <a:latin typeface="Times New Roman" panose="02020603050405020304" pitchFamily="18" charset="0"/>
                <a:cs typeface="Times New Roman" panose="02020603050405020304" pitchFamily="18" charset="0"/>
                <a:sym typeface="+mn-ea"/>
              </a:rPr>
              <a:t>Phân</a:t>
            </a:r>
            <a:r>
              <a:rPr lang="en-US" sz="3500" b="1"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sz="3500" b="1" dirty="0" err="1">
                <a:solidFill>
                  <a:schemeClr val="tx2">
                    <a:lumMod val="50000"/>
                  </a:schemeClr>
                </a:solidFill>
                <a:latin typeface="Times New Roman" panose="02020603050405020304" pitchFamily="18" charset="0"/>
                <a:cs typeface="Times New Roman" panose="02020603050405020304" pitchFamily="18" charset="0"/>
                <a:sym typeface="+mn-ea"/>
              </a:rPr>
              <a:t>biệt</a:t>
            </a:r>
            <a:r>
              <a:rPr lang="en-US" sz="3500" b="1"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sz="3500" b="1" dirty="0" err="1">
                <a:solidFill>
                  <a:schemeClr val="tx2">
                    <a:lumMod val="50000"/>
                  </a:schemeClr>
                </a:solidFill>
                <a:latin typeface="Times New Roman" panose="02020603050405020304" pitchFamily="18" charset="0"/>
                <a:cs typeface="Times New Roman" panose="02020603050405020304" pitchFamily="18" charset="0"/>
                <a:sym typeface="+mn-ea"/>
              </a:rPr>
              <a:t>giọng</a:t>
            </a:r>
            <a:r>
              <a:rPr lang="en-US" sz="3500" b="1"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sz="3500" b="1" dirty="0" err="1">
                <a:solidFill>
                  <a:schemeClr val="tx2">
                    <a:lumMod val="50000"/>
                  </a:schemeClr>
                </a:solidFill>
                <a:latin typeface="Times New Roman" panose="02020603050405020304" pitchFamily="18" charset="0"/>
                <a:cs typeface="Times New Roman" panose="02020603050405020304" pitchFamily="18" charset="0"/>
                <a:sym typeface="+mn-ea"/>
              </a:rPr>
              <a:t>dẫn</a:t>
            </a:r>
            <a:r>
              <a:rPr lang="en-US" sz="3500" b="1"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sz="3500" b="1" smtClean="0">
                <a:solidFill>
                  <a:schemeClr val="tx2">
                    <a:lumMod val="50000"/>
                  </a:schemeClr>
                </a:solidFill>
                <a:latin typeface="Times New Roman" panose="02020603050405020304" pitchFamily="18" charset="0"/>
                <a:cs typeface="Times New Roman" panose="02020603050405020304" pitchFamily="18" charset="0"/>
                <a:sym typeface="+mn-ea"/>
              </a:rPr>
              <a:t>chuyện</a:t>
            </a:r>
            <a:r>
              <a:rPr lang="en-US" sz="3500" b="1" dirty="0" smtClean="0">
                <a:solidFill>
                  <a:schemeClr val="tx2">
                    <a:lumMod val="50000"/>
                  </a:schemeClr>
                </a:solidFill>
                <a:latin typeface="Times New Roman" panose="02020603050405020304" pitchFamily="18" charset="0"/>
                <a:cs typeface="Times New Roman" panose="02020603050405020304" pitchFamily="18" charset="0"/>
                <a:sym typeface="+mn-ea"/>
              </a:rPr>
              <a:t> </a:t>
            </a:r>
            <a:r>
              <a:rPr lang="en-US" sz="3500" b="1" dirty="0" err="1" smtClean="0">
                <a:solidFill>
                  <a:schemeClr val="tx2">
                    <a:lumMod val="50000"/>
                  </a:schemeClr>
                </a:solidFill>
                <a:latin typeface="Times New Roman" panose="02020603050405020304" pitchFamily="18" charset="0"/>
                <a:cs typeface="Times New Roman" panose="02020603050405020304" pitchFamily="18" charset="0"/>
                <a:sym typeface="+mn-ea"/>
              </a:rPr>
              <a:t>với</a:t>
            </a:r>
            <a:r>
              <a:rPr lang="en-US" sz="3500" b="1" dirty="0" smtClean="0">
                <a:solidFill>
                  <a:schemeClr val="tx2">
                    <a:lumMod val="50000"/>
                  </a:schemeClr>
                </a:solidFill>
                <a:latin typeface="Times New Roman" panose="02020603050405020304" pitchFamily="18" charset="0"/>
                <a:cs typeface="Times New Roman" panose="02020603050405020304" pitchFamily="18" charset="0"/>
                <a:sym typeface="+mn-ea"/>
              </a:rPr>
              <a:t> </a:t>
            </a:r>
            <a:r>
              <a:rPr lang="en-US" sz="3500" b="1" dirty="0" err="1" smtClean="0">
                <a:solidFill>
                  <a:schemeClr val="tx2">
                    <a:lumMod val="50000"/>
                  </a:schemeClr>
                </a:solidFill>
                <a:latin typeface="Times New Roman" panose="02020603050405020304" pitchFamily="18" charset="0"/>
                <a:cs typeface="Times New Roman" panose="02020603050405020304" pitchFamily="18" charset="0"/>
                <a:sym typeface="+mn-ea"/>
              </a:rPr>
              <a:t>lời</a:t>
            </a:r>
            <a:r>
              <a:rPr lang="en-US" sz="3500" b="1" dirty="0" smtClean="0">
                <a:solidFill>
                  <a:schemeClr val="tx2">
                    <a:lumMod val="50000"/>
                  </a:schemeClr>
                </a:solidFill>
                <a:latin typeface="Times New Roman" panose="02020603050405020304" pitchFamily="18" charset="0"/>
                <a:cs typeface="Times New Roman" panose="02020603050405020304" pitchFamily="18" charset="0"/>
                <a:sym typeface="+mn-ea"/>
              </a:rPr>
              <a:t> </a:t>
            </a:r>
            <a:r>
              <a:rPr lang="en-US" sz="3500" b="1" dirty="0" err="1" smtClean="0">
                <a:solidFill>
                  <a:schemeClr val="tx2">
                    <a:lumMod val="50000"/>
                  </a:schemeClr>
                </a:solidFill>
                <a:latin typeface="Times New Roman" panose="02020603050405020304" pitchFamily="18" charset="0"/>
                <a:cs typeface="Times New Roman" panose="02020603050405020304" pitchFamily="18" charset="0"/>
                <a:sym typeface="+mn-ea"/>
              </a:rPr>
              <a:t>các</a:t>
            </a:r>
            <a:r>
              <a:rPr lang="en-US" sz="3500" b="1" dirty="0" smtClean="0">
                <a:solidFill>
                  <a:schemeClr val="tx2">
                    <a:lumMod val="50000"/>
                  </a:schemeClr>
                </a:solidFill>
                <a:latin typeface="Times New Roman" panose="02020603050405020304" pitchFamily="18" charset="0"/>
                <a:cs typeface="Times New Roman" panose="02020603050405020304" pitchFamily="18" charset="0"/>
                <a:sym typeface="+mn-ea"/>
              </a:rPr>
              <a:t> </a:t>
            </a:r>
            <a:r>
              <a:rPr lang="en-US" sz="3500" b="1" dirty="0" err="1" smtClean="0">
                <a:solidFill>
                  <a:schemeClr val="tx2">
                    <a:lumMod val="50000"/>
                  </a:schemeClr>
                </a:solidFill>
                <a:latin typeface="Times New Roman" panose="02020603050405020304" pitchFamily="18" charset="0"/>
                <a:cs typeface="Times New Roman" panose="02020603050405020304" pitchFamily="18" charset="0"/>
                <a:sym typeface="+mn-ea"/>
              </a:rPr>
              <a:t>nhân</a:t>
            </a:r>
            <a:r>
              <a:rPr lang="en-US" sz="3500" b="1" dirty="0" smtClean="0">
                <a:solidFill>
                  <a:schemeClr val="tx2">
                    <a:lumMod val="50000"/>
                  </a:schemeClr>
                </a:solidFill>
                <a:latin typeface="Times New Roman" panose="02020603050405020304" pitchFamily="18" charset="0"/>
                <a:cs typeface="Times New Roman" panose="02020603050405020304" pitchFamily="18" charset="0"/>
                <a:sym typeface="+mn-ea"/>
              </a:rPr>
              <a:t> </a:t>
            </a:r>
            <a:r>
              <a:rPr lang="en-US" sz="3500" b="1" dirty="0" err="1" smtClean="0">
                <a:solidFill>
                  <a:schemeClr val="tx2">
                    <a:lumMod val="50000"/>
                  </a:schemeClr>
                </a:solidFill>
                <a:latin typeface="Times New Roman" panose="02020603050405020304" pitchFamily="18" charset="0"/>
                <a:cs typeface="Times New Roman" panose="02020603050405020304" pitchFamily="18" charset="0"/>
                <a:sym typeface="+mn-ea"/>
              </a:rPr>
              <a:t>vật</a:t>
            </a:r>
            <a:r>
              <a:rPr lang="en-US" sz="3500" b="1" dirty="0" smtClean="0">
                <a:solidFill>
                  <a:schemeClr val="tx2">
                    <a:lumMod val="50000"/>
                  </a:schemeClr>
                </a:solidFill>
                <a:latin typeface="Times New Roman" panose="02020603050405020304" pitchFamily="18" charset="0"/>
                <a:cs typeface="Times New Roman" panose="02020603050405020304" pitchFamily="18" charset="0"/>
                <a:sym typeface="+mn-ea"/>
              </a:rPr>
              <a:t> </a:t>
            </a:r>
            <a:r>
              <a:rPr lang="en-US" sz="3500" b="1" dirty="0" smtClean="0">
                <a:solidFill>
                  <a:schemeClr val="tx2">
                    <a:lumMod val="50000"/>
                  </a:schemeClr>
                </a:solidFill>
                <a:latin typeface="Times New Roman" panose="02020603050405020304" pitchFamily="18" charset="0"/>
                <a:cs typeface="Times New Roman" panose="02020603050405020304" pitchFamily="18" charset="0"/>
                <a:sym typeface="+mn-ea"/>
              </a:rPr>
              <a:t>.</a:t>
            </a:r>
            <a:endParaRPr lang="vi-VN" sz="3500" dirty="0"/>
          </a:p>
        </p:txBody>
      </p:sp>
    </p:spTree>
    <p:extLst>
      <p:ext uri="{BB962C8B-B14F-4D97-AF65-F5344CB8AC3E}">
        <p14:creationId xmlns:p14="http://schemas.microsoft.com/office/powerpoint/2010/main" val="2922905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1736034" y="985421"/>
            <a:ext cx="8317937" cy="2307844"/>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867157"/>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lang="en-US" altLang="zh-CN" sz="8000" spc="300" dirty="0">
                  <a:solidFill>
                    <a:srgbClr val="FFFFFF"/>
                  </a:solidFill>
                  <a:latin typeface="Times New Roman" pitchFamily="18" charset="0"/>
                  <a:ea typeface="Microsoft YaHei" panose="020B0503020204020204" charset="-122"/>
                  <a:cs typeface="Times New Roman" pitchFamily="18" charset="0"/>
                </a:rPr>
                <a:t>       </a:t>
              </a:r>
              <a:r>
                <a:rPr lang="en-US" altLang="zh-CN" sz="8000" spc="300" dirty="0" err="1">
                  <a:solidFill>
                    <a:srgbClr val="FFFFFF"/>
                  </a:solidFill>
                  <a:latin typeface="Times New Roman" pitchFamily="18" charset="0"/>
                  <a:ea typeface="Microsoft YaHei" panose="020B0503020204020204" charset="-122"/>
                  <a:cs typeface="Times New Roman" pitchFamily="18" charset="0"/>
                </a:rPr>
                <a:t>Đọc</a:t>
              </a:r>
              <a:r>
                <a:rPr lang="en-US" altLang="zh-CN" sz="8000" spc="300" dirty="0">
                  <a:solidFill>
                    <a:srgbClr val="FFFFFF"/>
                  </a:solidFill>
                  <a:latin typeface="Times New Roman" pitchFamily="18" charset="0"/>
                  <a:ea typeface="Microsoft YaHei" panose="020B0503020204020204" charset="-122"/>
                  <a:cs typeface="Times New Roman" pitchFamily="18" charset="0"/>
                </a:rPr>
                <a:t> </a:t>
              </a:r>
              <a:r>
                <a:rPr lang="en-US" altLang="zh-CN" sz="8000" spc="300" dirty="0" err="1">
                  <a:solidFill>
                    <a:srgbClr val="FFFFFF"/>
                  </a:solidFill>
                  <a:latin typeface="Times New Roman" pitchFamily="18" charset="0"/>
                  <a:ea typeface="Microsoft YaHei" panose="020B0503020204020204" charset="-122"/>
                  <a:cs typeface="Times New Roman" pitchFamily="18" charset="0"/>
                </a:rPr>
                <a:t>mẫu</a:t>
              </a:r>
              <a:r>
                <a:rPr lang="en-US" altLang="zh-CN" sz="8000" spc="300" dirty="0">
                  <a:solidFill>
                    <a:srgbClr val="FFFFFF"/>
                  </a:solidFill>
                  <a:latin typeface="Times New Roman" pitchFamily="18" charset="0"/>
                  <a:ea typeface="Microsoft YaHei" panose="020B0503020204020204" charset="-122"/>
                  <a:cs typeface="Times New Roman" pitchFamily="18" charset="0"/>
                </a:rPr>
                <a:t> </a:t>
              </a:r>
              <a:endParaRPr kumimoji="0" lang="zh-CN" altLang="en-US" sz="8000" b="0" i="0" u="none" strike="noStrike" kern="1200" cap="none" spc="300" normalizeH="0" baseline="0" noProof="0" dirty="0">
                <a:ln>
                  <a:noFill/>
                </a:ln>
                <a:solidFill>
                  <a:srgbClr val="FFFFFF"/>
                </a:solidFill>
                <a:effectLst/>
                <a:uLnTx/>
                <a:uFillTx/>
                <a:latin typeface="Times New Roman" pitchFamily="18" charset="0"/>
                <a:ea typeface="Microsoft YaHei" panose="020B0503020204020204" charset="-122"/>
                <a:cs typeface="Times New Roman" pitchFamily="18"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205767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
</p:tagLst>
</file>

<file path=ppt/tags/tag2.xml><?xml version="1.0" encoding="utf-8"?>
<p:tagLst xmlns:a="http://schemas.openxmlformats.org/drawingml/2006/main" xmlns:r="http://schemas.openxmlformats.org/officeDocument/2006/relationships" xmlns:p="http://schemas.openxmlformats.org/presentationml/2006/main">
  <p:tag name="TIMING" val="|12.6|5.5|4.9|7.1"/>
</p:tagLst>
</file>

<file path=ppt/tags/tag3.xml><?xml version="1.0" encoding="utf-8"?>
<p:tagLst xmlns:a="http://schemas.openxmlformats.org/drawingml/2006/main" xmlns:r="http://schemas.openxmlformats.org/officeDocument/2006/relationships" xmlns:p="http://schemas.openxmlformats.org/presentationml/2006/main">
  <p:tag name="TIMING" val="|3.8|15.3|29.6"/>
</p:tagLst>
</file>

<file path=ppt/tags/tag4.xml><?xml version="1.0" encoding="utf-8"?>
<p:tagLst xmlns:a="http://schemas.openxmlformats.org/drawingml/2006/main" xmlns:r="http://schemas.openxmlformats.org/officeDocument/2006/relationships" xmlns:p="http://schemas.openxmlformats.org/presentationml/2006/main">
  <p:tag name="TIMING" val="|13.2"/>
</p:tagLst>
</file>

<file path=ppt/tags/tag5.xml><?xml version="1.0" encoding="utf-8"?>
<p:tagLst xmlns:a="http://schemas.openxmlformats.org/drawingml/2006/main" xmlns:r="http://schemas.openxmlformats.org/officeDocument/2006/relationships" xmlns:p="http://schemas.openxmlformats.org/presentationml/2006/main">
  <p:tag name="TIMING" val="|13.2"/>
</p:tagLst>
</file>

<file path=ppt/tags/tag6.xml><?xml version="1.0" encoding="utf-8"?>
<p:tagLst xmlns:a="http://schemas.openxmlformats.org/drawingml/2006/main" xmlns:r="http://schemas.openxmlformats.org/officeDocument/2006/relationships" xmlns:p="http://schemas.openxmlformats.org/presentationml/2006/main">
  <p:tag name="TIMING" val="|13.2"/>
</p:tagLst>
</file>

<file path=ppt/tags/tag7.xml><?xml version="1.0" encoding="utf-8"?>
<p:tagLst xmlns:a="http://schemas.openxmlformats.org/drawingml/2006/main" xmlns:r="http://schemas.openxmlformats.org/officeDocument/2006/relationships" xmlns:p="http://schemas.openxmlformats.org/presentationml/2006/main">
  <p:tag name="TIMING" val="|13.2"/>
</p:tagLst>
</file>

<file path=ppt/tags/tag8.xml><?xml version="1.0" encoding="utf-8"?>
<p:tagLst xmlns:a="http://schemas.openxmlformats.org/drawingml/2006/main" xmlns:r="http://schemas.openxmlformats.org/officeDocument/2006/relationships" xmlns:p="http://schemas.openxmlformats.org/presentationml/2006/main">
  <p:tag name="TIMING" val="|13.2"/>
</p:tagLst>
</file>

<file path=ppt/tags/tag9.xml><?xml version="1.0" encoding="utf-8"?>
<p:tagLst xmlns:a="http://schemas.openxmlformats.org/drawingml/2006/main" xmlns:r="http://schemas.openxmlformats.org/officeDocument/2006/relationships" xmlns:p="http://schemas.openxmlformats.org/presentationml/2006/main">
  <p:tag name="TIMING" val="|13.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3747</TotalTime>
  <Words>2253</Words>
  <Application>Microsoft Office PowerPoint</Application>
  <PresentationFormat>Custom</PresentationFormat>
  <Paragraphs>231</Paragraphs>
  <Slides>45</Slides>
  <Notes>30</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Đọc mẫu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2.Nghe đọc thư Vân, các bạn ước mong điều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Đoạn 1: Đi chợ Tết</vt:lpstr>
      <vt:lpstr>         Đoạn 1: Đi chợ Tết</vt:lpstr>
      <vt:lpstr>Đoạn 2: Bức thư</vt:lpstr>
      <vt:lpstr>Đoạn 3: Món quà</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312</cp:revision>
  <dcterms:created xsi:type="dcterms:W3CDTF">2020-04-20T01:00:17Z</dcterms:created>
  <dcterms:modified xsi:type="dcterms:W3CDTF">2021-12-25T01:08:28Z</dcterms:modified>
</cp:coreProperties>
</file>