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409" r:id="rId3"/>
    <p:sldId id="435" r:id="rId4"/>
    <p:sldId id="436" r:id="rId5"/>
    <p:sldId id="493" r:id="rId6"/>
    <p:sldId id="438" r:id="rId7"/>
    <p:sldId id="437" r:id="rId8"/>
    <p:sldId id="439" r:id="rId9"/>
    <p:sldId id="440" r:id="rId10"/>
    <p:sldId id="441" r:id="rId11"/>
    <p:sldId id="442" r:id="rId12"/>
    <p:sldId id="443" r:id="rId13"/>
    <p:sldId id="448" r:id="rId14"/>
    <p:sldId id="445" r:id="rId15"/>
    <p:sldId id="446" r:id="rId16"/>
    <p:sldId id="512" r:id="rId17"/>
    <p:sldId id="495" r:id="rId18"/>
    <p:sldId id="449" r:id="rId19"/>
    <p:sldId id="450" r:id="rId20"/>
    <p:sldId id="496" r:id="rId21"/>
    <p:sldId id="451" r:id="rId22"/>
    <p:sldId id="497" r:id="rId23"/>
    <p:sldId id="498" r:id="rId24"/>
    <p:sldId id="514" r:id="rId25"/>
    <p:sldId id="499" r:id="rId26"/>
    <p:sldId id="511" r:id="rId27"/>
    <p:sldId id="457" r:id="rId28"/>
    <p:sldId id="459" r:id="rId29"/>
    <p:sldId id="502" r:id="rId30"/>
    <p:sldId id="503" r:id="rId31"/>
    <p:sldId id="406" r:id="rId32"/>
    <p:sldId id="471" r:id="rId33"/>
    <p:sldId id="469" r:id="rId34"/>
    <p:sldId id="504" r:id="rId35"/>
    <p:sldId id="505" r:id="rId36"/>
    <p:sldId id="506" r:id="rId37"/>
    <p:sldId id="509" r:id="rId38"/>
    <p:sldId id="413" r:id="rId39"/>
    <p:sldId id="4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66"/>
    <a:srgbClr val="FFFFCC"/>
    <a:srgbClr val="BFF7D2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930" autoAdjust="0"/>
  </p:normalViewPr>
  <p:slideViewPr>
    <p:cSldViewPr snapToGrid="0">
      <p:cViewPr>
        <p:scale>
          <a:sx n="67" d="100"/>
          <a:sy n="67" d="100"/>
        </p:scale>
        <p:origin x="-86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19A48-B57E-49D0-9AAE-0E9ECCAED61B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1BE1-3FFA-4DBB-969D-EDCC8261ED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66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ào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nhé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14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396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397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8E9ED-117D-4E8F-88C6-CE9825AA2308}" type="slidenum">
              <a:rPr lang="en-US" altLang="zh-CN" sz="1200" smtClean="0">
                <a:cs typeface="等线"/>
              </a:rPr>
              <a:pPr/>
              <a:t>16</a:t>
            </a:fld>
            <a:endParaRPr lang="zh-CN" altLang="en-US" sz="1200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4385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hương,với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617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7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7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nhé.Cô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luôn chăm ngoan,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38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6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3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396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397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8E9ED-117D-4E8F-88C6-CE9825AA2308}" type="slidenum">
              <a:rPr lang="en-US" altLang="zh-CN" sz="1200" smtClean="0">
                <a:cs typeface="等线"/>
              </a:rPr>
              <a:pPr/>
              <a:t>7</a:t>
            </a:fld>
            <a:endParaRPr lang="zh-CN" altLang="en-US" sz="1200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4385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396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397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8E9ED-117D-4E8F-88C6-CE9825AA2308}" type="slidenum">
              <a:rPr lang="en-US" altLang="zh-CN" sz="1200" smtClean="0">
                <a:cs typeface="等线"/>
              </a:rPr>
              <a:pPr/>
              <a:t>9</a:t>
            </a:fld>
            <a:endParaRPr lang="zh-CN" altLang="en-US" sz="1200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1852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19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F0C1BAA-8221-4A5B-BD11-7BB211763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3137BE7-0174-41C5-9DAF-8DDD2DDA8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48F5C42-FAA3-4AD6-AEA5-429868B21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F8043-04AD-4BA4-ADF0-889462D15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1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16C646-EE1F-405E-A17D-966473A4D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4CE1C1-31B5-42B6-867C-A1D89F89B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B5877B-3637-4C5A-83EB-09FF60F70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5BCD-0AE1-466F-96FA-6C63D6130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81C3E0A-225C-4D25-9C5B-8E4544D81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9844F8-34BD-42B6-9422-4A46A722C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9288C9-B65A-4677-BDCD-5983170C5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93B0-2B31-4FC8-95C0-4134ACB35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24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44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647C7A3-B3A4-49D8-B889-30645DACB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169F422-DDEF-4FCC-8F92-A822A1406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05C053B2-23BA-4502-BD8E-0C8EC5638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7EE12-AB4F-40EE-9538-E12FB698B6E8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01028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70FFDEF-8835-4C8C-9B49-4156EDB08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0041F32-A1B7-4FF9-9529-445289A42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3264B43-1BCF-4ACB-8C3C-A1C6E231D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EDC1-A605-4155-86FF-C52A4DD5528D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73788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89A143C-9627-42ED-A69F-5BFF11302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BDF8F23-3107-4603-90E6-5EFA0CB3A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BE09D5A7-F53C-4453-A5D8-7BA16C3BF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E92A-36FA-4155-951F-891D3B45F7A7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94243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CEB2FE8-BF73-40B4-AFEC-31CE11398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4D48CBC-D1BF-461E-B1E0-86BEACBA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1FFEA852-88A3-4D68-AFE4-CA627E18C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1821-5B86-49E3-B2EA-520E4B9EA30C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6280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30959D-19F5-4790-935C-681CCA74A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E9BEE2-7DF9-4A80-8AEB-C95A7C5A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A936E9-F8C6-42B4-94FB-B15AF6D2B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45E6-6985-4E45-ADC9-76464DB093D7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650263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A3744795-2F7F-4080-9B51-FB2F66224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ACC03D2-15E2-46E1-A02C-24315E0C3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AE2D5D0F-238A-4993-8C63-2D4EDF395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741-1A10-43BB-A6F2-3F221E97DA04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90636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0F249CCE-5592-42F5-9C62-DBD3CC71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DE428BDB-57F0-41B5-8197-04682578F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A242998F-A72D-445B-B882-BF7C39F2A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1EBD-F08E-4F2A-B9E3-8B8476292E08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24571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0C455B-FFEB-4633-8CD0-59B77DFB0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4E1EC3-DF9B-4427-A1BD-A982A9D08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10ACA92-921D-4AD9-ABF4-C0B424B02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7EC3-364A-4CAF-B8B1-997C9845C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2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721E4C8-04CE-4F1F-8F7E-1D5EB792F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286BE905-E4D9-4742-83F3-0EA6CD863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4D1EFB57-78E0-48D8-8EC1-261065A03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4644-554A-41BD-B269-DFAC77091663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288924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E6A0DBC-46C4-44C9-8463-6298DA0E5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D8F7871-4AA0-4C0E-9710-0EA588B9E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2C6A4021-14A5-46F3-96A7-F9BE6CF2C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2A4B-8CAF-49EF-B9C5-7400E83E0666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29921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57308D-C460-42B6-9074-473CEF738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8193D5D-380D-4ACF-9AD3-686D56128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FA8CBAE8-CDEA-42C2-8E9C-351DC080B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D9D9F-BD99-4D89-A901-320D10B3197C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663065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DDFF85F-979C-46BB-8157-C94CA1285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FBFF114-56D7-4DF3-BBB2-C8BEB07FF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83F42F1-87FA-4A1A-BF2A-8E194F8E3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9EA8-C5BD-46A0-9687-7519B87119BD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266432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397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B07906B-FFBE-4DEA-9841-2F4D9837B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04FBF25-E5D4-4B11-BD4E-2BA732BBA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B9DF94-E7C6-45A1-A890-2B08B46D4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BBB2-CD1F-4A2A-94B3-649068B4A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36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86D76F-6FE0-443F-806A-BF45B52D1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DD7889-69F2-4903-9B6C-987F88AC5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5C5FF-379E-4184-B5C8-21E0ED02E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96DA-B9C6-4A39-B4C8-CFE9C363E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6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5C4B739-63B5-4D33-B317-D0C3D7144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7E3E389-54C5-4940-A9EC-733792F65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196260-8101-4F36-BF1A-77B2546AF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D5C2-ABE1-4B11-8A4C-8E04FDCC0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6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8BA22A-F723-4174-85F1-C1028331E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6AE895A-F9E2-4F90-B018-67DF92C17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C8C12D6-995B-46FC-805B-55761B365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A5004-A5E0-47C8-91E7-8F6ADBB29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4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9DD9225-98F4-4A07-A657-F9C272618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03B8652-DE8A-4912-A39A-A0446393D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1DEC5F6-E9E6-48ED-8072-FFF591C65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C343-0646-4C88-8FF5-CF0F14784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444004-B048-4A5F-B8C8-D8DA47F1849F}"/>
              </a:ext>
            </a:extLst>
          </p:cNvPr>
          <p:cNvSpPr txBox="1"/>
          <p:nvPr userDrawn="1"/>
        </p:nvSpPr>
        <p:spPr>
          <a:xfrm>
            <a:off x="3618931" y="0"/>
            <a:ext cx="4954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9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065D-452E-4D0A-BC02-E03F6E224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A06193-D33E-4C7A-9FBB-AA9CB810F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C7838C-56CB-4D74-B12F-06F421C8A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A4C3-F679-40B2-9118-64CD3C066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40FB21-EE09-4892-898F-B13932A5E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C11EAD-7C09-4BFE-9247-2312856F3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F58FC9-F6EA-465A-8F15-B84C68315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F63B-36B5-4C94-836C-C1859EA5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2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23D97A-6FCE-48C7-965D-BA5BEC86C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979F07F-7875-4A5C-AB6B-64BD47EC8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A93F174-6382-4073-BF54-954C9AA77D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31C4F43-13DE-43B6-9D26-4D4E1B7613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7693CF5-61C0-48F0-94F1-900AF0C4B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6538E860-231A-47EE-B07E-73917BAEA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95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93C1E27-0947-44BF-9308-4CF4C71F1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D8AE7BAA-CD54-4B8E-A8F2-4F41A5AED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xmlns="" id="{8E8D1C91-E51E-47EC-99BF-46BA998252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xmlns="" id="{6E60D610-2CBE-4243-B49E-094E3F4660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af-ZA" altLang="en-US"/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xmlns="" id="{B4F4AB39-21FE-44C0-9436-171DABCC37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3086BF39-7B26-49F9-982B-5A8ED4DC562F}" type="slidenum">
              <a:rPr lang="af-ZA" altLang="en-US"/>
              <a:pPr>
                <a:defRPr/>
              </a:pPr>
              <a:t>‹#›</a:t>
            </a:fld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41438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7" descr="E:\素材\卡通\2eda1b5881d68c7bd19974ddd6672194.png2eda1b5881d68c7bd19974ddd6672194">
            <a:extLst>
              <a:ext uri="{FF2B5EF4-FFF2-40B4-BE49-F238E27FC236}">
                <a16:creationId xmlns:a16="http://schemas.microsoft.com/office/drawing/2014/main" xmlns="" id="{AE321DFF-F77D-4C01-84D5-82D2E211D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3" name="图片 16" descr="E:\素材\卡通\dd2fa15830b53acb0d7380b2390f694c.pngdd2fa15830b53acb0d7380b2390f694c">
            <a:extLst>
              <a:ext uri="{FF2B5EF4-FFF2-40B4-BE49-F238E27FC236}">
                <a16:creationId xmlns:a16="http://schemas.microsoft.com/office/drawing/2014/main" xmlns="" id="{36024C5C-5F8D-4286-A87C-4B94E9125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600545" y="-35878"/>
            <a:ext cx="1722900" cy="1722926"/>
          </a:xfrm>
          <a:prstGeom prst="rect">
            <a:avLst/>
          </a:prstGeom>
        </p:spPr>
      </p:pic>
      <p:pic>
        <p:nvPicPr>
          <p:cNvPr id="15" name="图片 12" descr="E:\素材\卡通\543b8de0e1c0138c2e66a9325a79873e.png543b8de0e1c0138c2e66a9325a79873e">
            <a:extLst>
              <a:ext uri="{FF2B5EF4-FFF2-40B4-BE49-F238E27FC236}">
                <a16:creationId xmlns:a16="http://schemas.microsoft.com/office/drawing/2014/main" xmlns="" id="{5AB88DD0-0B2E-4B55-89FB-B5E6667459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7660" y="3624892"/>
            <a:ext cx="4843145" cy="3251835"/>
          </a:xfrm>
          <a:prstGeom prst="rect">
            <a:avLst/>
          </a:prstGeom>
        </p:spPr>
      </p:pic>
      <p:sp>
        <p:nvSpPr>
          <p:cNvPr id="16" name="WordArt 11">
            <a:extLst>
              <a:ext uri="{FF2B5EF4-FFF2-40B4-BE49-F238E27FC236}">
                <a16:creationId xmlns:a16="http://schemas.microsoft.com/office/drawing/2014/main" xmlns="" id="{4D503C0B-694F-437C-91DF-B20FBF60D1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5660" y="1981363"/>
            <a:ext cx="51562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TĐ-KC </a:t>
            </a:r>
            <a:endParaRPr lang="en-US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62464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62464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 descr="E:\素材\卡通\92ae4d8057413ac541816c85d7c4bf83.png92ae4d8057413ac541816c85d7c4bf83">
            <a:extLst>
              <a:ext uri="{FF2B5EF4-FFF2-40B4-BE49-F238E27FC236}">
                <a16:creationId xmlns:a16="http://schemas.microsoft.com/office/drawing/2014/main" xmlns="" id="{750F0EA2-A5F3-4866-8AA9-827D1F3558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0" y="0"/>
            <a:ext cx="3947095" cy="68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9B21625-5253-4E47-8B7D-6E968E1D6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C1D795D9-C366-407D-A209-0B0FF03BF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7657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74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736034" y="985421"/>
            <a:ext cx="8317937" cy="2307844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8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</a:t>
              </a: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97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   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712" y="960121"/>
            <a:ext cx="10627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Bok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 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712" y="832754"/>
            <a:ext cx="11099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712" y="944880"/>
            <a:ext cx="113280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567"/>
          <p:cNvGrpSpPr>
            <a:grpSpLocks/>
          </p:cNvGrpSpPr>
          <p:nvPr/>
        </p:nvGrpSpPr>
        <p:grpSpPr bwMode="auto">
          <a:xfrm>
            <a:off x="0" y="203200"/>
            <a:ext cx="5006975" cy="1971675"/>
            <a:chOff x="1330899" y="1678703"/>
            <a:chExt cx="4506713" cy="1211173"/>
          </a:xfrm>
        </p:grpSpPr>
        <p:grpSp>
          <p:nvGrpSpPr>
            <p:cNvPr id="10251" name="组合 376"/>
            <p:cNvGrpSpPr>
              <a:grpSpLocks/>
            </p:cNvGrpSpPr>
            <p:nvPr/>
          </p:nvGrpSpPr>
          <p:grpSpPr bwMode="auto"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0253" name="Freeform 5"/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2147483646 w 1226"/>
                  <a:gd name="T1" fmla="*/ 2147483646 h 234"/>
                  <a:gd name="T2" fmla="*/ 2147483646 w 1226"/>
                  <a:gd name="T3" fmla="*/ 2147483646 h 234"/>
                  <a:gd name="T4" fmla="*/ 2147483646 w 1226"/>
                  <a:gd name="T5" fmla="*/ 2147483646 h 234"/>
                  <a:gd name="T6" fmla="*/ 2147483646 w 1226"/>
                  <a:gd name="T7" fmla="*/ 2147483646 h 234"/>
                  <a:gd name="T8" fmla="*/ 2147483646 w 1226"/>
                  <a:gd name="T9" fmla="*/ 2147483646 h 234"/>
                  <a:gd name="T10" fmla="*/ 2147483646 w 1226"/>
                  <a:gd name="T11" fmla="*/ 2147483646 h 234"/>
                  <a:gd name="T12" fmla="*/ 2147483646 w 1226"/>
                  <a:gd name="T13" fmla="*/ 2147483646 h 234"/>
                  <a:gd name="T14" fmla="*/ 2147483646 w 1226"/>
                  <a:gd name="T15" fmla="*/ 2147483646 h 234"/>
                  <a:gd name="T16" fmla="*/ 2147483646 w 1226"/>
                  <a:gd name="T17" fmla="*/ 2147483646 h 234"/>
                  <a:gd name="T18" fmla="*/ 2147483646 w 1226"/>
                  <a:gd name="T19" fmla="*/ 2147483646 h 234"/>
                  <a:gd name="T20" fmla="*/ 2147483646 w 1226"/>
                  <a:gd name="T21" fmla="*/ 2147483646 h 234"/>
                  <a:gd name="T22" fmla="*/ 2147483646 w 1226"/>
                  <a:gd name="T23" fmla="*/ 2147483646 h 234"/>
                  <a:gd name="T24" fmla="*/ 2147483646 w 1226"/>
                  <a:gd name="T25" fmla="*/ 2147483646 h 234"/>
                  <a:gd name="T26" fmla="*/ 2147483646 w 1226"/>
                  <a:gd name="T27" fmla="*/ 2147483646 h 234"/>
                  <a:gd name="T28" fmla="*/ 2147483646 w 1226"/>
                  <a:gd name="T29" fmla="*/ 2147483646 h 234"/>
                  <a:gd name="T30" fmla="*/ 2147483646 w 1226"/>
                  <a:gd name="T31" fmla="*/ 2147483646 h 234"/>
                  <a:gd name="T32" fmla="*/ 2147483646 w 1226"/>
                  <a:gd name="T33" fmla="*/ 2147483646 h 234"/>
                  <a:gd name="T34" fmla="*/ 2147483646 w 1226"/>
                  <a:gd name="T35" fmla="*/ 2147483646 h 234"/>
                  <a:gd name="T36" fmla="*/ 2147483646 w 1226"/>
                  <a:gd name="T37" fmla="*/ 2147483646 h 234"/>
                  <a:gd name="T38" fmla="*/ 2147483646 w 1226"/>
                  <a:gd name="T39" fmla="*/ 2147483646 h 2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6"/>
                  <a:gd name="T61" fmla="*/ 0 h 234"/>
                  <a:gd name="T62" fmla="*/ 1226 w 1226"/>
                  <a:gd name="T63" fmla="*/ 234 h 2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6"/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2147483646 w 1209"/>
                  <a:gd name="T1" fmla="*/ 2147483646 h 231"/>
                  <a:gd name="T2" fmla="*/ 2147483646 w 1209"/>
                  <a:gd name="T3" fmla="*/ 2147483646 h 231"/>
                  <a:gd name="T4" fmla="*/ 2147483646 w 1209"/>
                  <a:gd name="T5" fmla="*/ 2147483646 h 231"/>
                  <a:gd name="T6" fmla="*/ 2147483646 w 1209"/>
                  <a:gd name="T7" fmla="*/ 2147483646 h 231"/>
                  <a:gd name="T8" fmla="*/ 2147483646 w 1209"/>
                  <a:gd name="T9" fmla="*/ 2147483646 h 231"/>
                  <a:gd name="T10" fmla="*/ 2147483646 w 1209"/>
                  <a:gd name="T11" fmla="*/ 2147483646 h 231"/>
                  <a:gd name="T12" fmla="*/ 2147483646 w 1209"/>
                  <a:gd name="T13" fmla="*/ 2147483646 h 231"/>
                  <a:gd name="T14" fmla="*/ 2147483646 w 1209"/>
                  <a:gd name="T15" fmla="*/ 2147483646 h 231"/>
                  <a:gd name="T16" fmla="*/ 2147483646 w 1209"/>
                  <a:gd name="T17" fmla="*/ 2147483646 h 231"/>
                  <a:gd name="T18" fmla="*/ 2147483646 w 1209"/>
                  <a:gd name="T19" fmla="*/ 2147483646 h 231"/>
                  <a:gd name="T20" fmla="*/ 2147483646 w 1209"/>
                  <a:gd name="T21" fmla="*/ 2147483646 h 231"/>
                  <a:gd name="T22" fmla="*/ 2147483646 w 1209"/>
                  <a:gd name="T23" fmla="*/ 2147483646 h 231"/>
                  <a:gd name="T24" fmla="*/ 2147483646 w 1209"/>
                  <a:gd name="T25" fmla="*/ 2147483646 h 231"/>
                  <a:gd name="T26" fmla="*/ 2147483646 w 1209"/>
                  <a:gd name="T27" fmla="*/ 2147483646 h 231"/>
                  <a:gd name="T28" fmla="*/ 2147483646 w 1209"/>
                  <a:gd name="T29" fmla="*/ 2147483646 h 231"/>
                  <a:gd name="T30" fmla="*/ 2147483646 w 1209"/>
                  <a:gd name="T31" fmla="*/ 2147483646 h 231"/>
                  <a:gd name="T32" fmla="*/ 2147483646 w 1209"/>
                  <a:gd name="T33" fmla="*/ 2147483646 h 231"/>
                  <a:gd name="T34" fmla="*/ 2147483646 w 1209"/>
                  <a:gd name="T35" fmla="*/ 2147483646 h 231"/>
                  <a:gd name="T36" fmla="*/ 2147483646 w 1209"/>
                  <a:gd name="T37" fmla="*/ 2147483646 h 231"/>
                  <a:gd name="T38" fmla="*/ 2147483646 w 1209"/>
                  <a:gd name="T39" fmla="*/ 2147483646 h 231"/>
                  <a:gd name="T40" fmla="*/ 2147483646 w 1209"/>
                  <a:gd name="T41" fmla="*/ 2147483646 h 231"/>
                  <a:gd name="T42" fmla="*/ 2147483646 w 1209"/>
                  <a:gd name="T43" fmla="*/ 2147483646 h 231"/>
                  <a:gd name="T44" fmla="*/ 2147483646 w 1209"/>
                  <a:gd name="T45" fmla="*/ 2147483646 h 231"/>
                  <a:gd name="T46" fmla="*/ 2147483646 w 1209"/>
                  <a:gd name="T47" fmla="*/ 2147483646 h 231"/>
                  <a:gd name="T48" fmla="*/ 2147483646 w 1209"/>
                  <a:gd name="T49" fmla="*/ 2147483646 h 231"/>
                  <a:gd name="T50" fmla="*/ 2147483646 w 1209"/>
                  <a:gd name="T51" fmla="*/ 2147483646 h 231"/>
                  <a:gd name="T52" fmla="*/ 2147483646 w 1209"/>
                  <a:gd name="T53" fmla="*/ 2147483646 h 231"/>
                  <a:gd name="T54" fmla="*/ 2147483646 w 1209"/>
                  <a:gd name="T55" fmla="*/ 2147483646 h 231"/>
                  <a:gd name="T56" fmla="*/ 2147483646 w 1209"/>
                  <a:gd name="T57" fmla="*/ 2147483646 h 231"/>
                  <a:gd name="T58" fmla="*/ 2147483646 w 1209"/>
                  <a:gd name="T59" fmla="*/ 2147483646 h 231"/>
                  <a:gd name="T60" fmla="*/ 2147483646 w 1209"/>
                  <a:gd name="T61" fmla="*/ 2147483646 h 231"/>
                  <a:gd name="T62" fmla="*/ 2147483646 w 1209"/>
                  <a:gd name="T63" fmla="*/ 2147483646 h 231"/>
                  <a:gd name="T64" fmla="*/ 2147483646 w 1209"/>
                  <a:gd name="T65" fmla="*/ 2147483646 h 231"/>
                  <a:gd name="T66" fmla="*/ 2147483646 w 1209"/>
                  <a:gd name="T67" fmla="*/ 2147483646 h 231"/>
                  <a:gd name="T68" fmla="*/ 2147483646 w 1209"/>
                  <a:gd name="T69" fmla="*/ 2147483646 h 231"/>
                  <a:gd name="T70" fmla="*/ 2147483646 w 1209"/>
                  <a:gd name="T71" fmla="*/ 2147483646 h 231"/>
                  <a:gd name="T72" fmla="*/ 2147483646 w 1209"/>
                  <a:gd name="T73" fmla="*/ 2147483646 h 231"/>
                  <a:gd name="T74" fmla="*/ 2147483646 w 1209"/>
                  <a:gd name="T75" fmla="*/ 2147483646 h 231"/>
                  <a:gd name="T76" fmla="*/ 2147483646 w 1209"/>
                  <a:gd name="T77" fmla="*/ 2147483646 h 231"/>
                  <a:gd name="T78" fmla="*/ 2147483646 w 1209"/>
                  <a:gd name="T79" fmla="*/ 2147483646 h 231"/>
                  <a:gd name="T80" fmla="*/ 2147483646 w 1209"/>
                  <a:gd name="T81" fmla="*/ 2147483646 h 231"/>
                  <a:gd name="T82" fmla="*/ 2147483646 w 1209"/>
                  <a:gd name="T83" fmla="*/ 2147483646 h 231"/>
                  <a:gd name="T84" fmla="*/ 2147483646 w 1209"/>
                  <a:gd name="T85" fmla="*/ 2147483646 h 231"/>
                  <a:gd name="T86" fmla="*/ 2147483646 w 1209"/>
                  <a:gd name="T87" fmla="*/ 2147483646 h 231"/>
                  <a:gd name="T88" fmla="*/ 2147483646 w 1209"/>
                  <a:gd name="T89" fmla="*/ 2147483646 h 231"/>
                  <a:gd name="T90" fmla="*/ 2147483646 w 1209"/>
                  <a:gd name="T91" fmla="*/ 2147483646 h 231"/>
                  <a:gd name="T92" fmla="*/ 2147483646 w 1209"/>
                  <a:gd name="T93" fmla="*/ 2147483646 h 231"/>
                  <a:gd name="T94" fmla="*/ 2147483646 w 1209"/>
                  <a:gd name="T95" fmla="*/ 2147483646 h 231"/>
                  <a:gd name="T96" fmla="*/ 2147483646 w 1209"/>
                  <a:gd name="T97" fmla="*/ 2147483646 h 231"/>
                  <a:gd name="T98" fmla="*/ 2147483646 w 1209"/>
                  <a:gd name="T99" fmla="*/ 2147483646 h 231"/>
                  <a:gd name="T100" fmla="*/ 2147483646 w 1209"/>
                  <a:gd name="T101" fmla="*/ 2147483646 h 231"/>
                  <a:gd name="T102" fmla="*/ 2147483646 w 1209"/>
                  <a:gd name="T103" fmla="*/ 2147483646 h 2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09"/>
                  <a:gd name="T157" fmla="*/ 0 h 231"/>
                  <a:gd name="T158" fmla="*/ 1209 w 1209"/>
                  <a:gd name="T159" fmla="*/ 231 h 2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55" name="组合 375"/>
              <p:cNvGrpSpPr>
                <a:grpSpLocks/>
              </p:cNvGrpSpPr>
              <p:nvPr/>
            </p:nvGrpSpPr>
            <p:grpSpPr bwMode="auto"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0256" name="Freeform 15"/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2147483646 w 83"/>
                    <a:gd name="T1" fmla="*/ 2147483646 h 70"/>
                    <a:gd name="T2" fmla="*/ 2147483646 w 83"/>
                    <a:gd name="T3" fmla="*/ 2147483646 h 70"/>
                    <a:gd name="T4" fmla="*/ 2147483646 w 83"/>
                    <a:gd name="T5" fmla="*/ 2147483646 h 70"/>
                    <a:gd name="T6" fmla="*/ 2147483646 w 83"/>
                    <a:gd name="T7" fmla="*/ 2147483646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3"/>
                    <a:gd name="T13" fmla="*/ 0 h 70"/>
                    <a:gd name="T14" fmla="*/ 83 w 83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7" name="Freeform 16"/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2147483646 h 74"/>
                    <a:gd name="T2" fmla="*/ 2147483646 w 89"/>
                    <a:gd name="T3" fmla="*/ 2147483646 h 74"/>
                    <a:gd name="T4" fmla="*/ 2147483646 w 89"/>
                    <a:gd name="T5" fmla="*/ 2147483646 h 74"/>
                    <a:gd name="T6" fmla="*/ 0 w 89"/>
                    <a:gd name="T7" fmla="*/ 2147483646 h 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74"/>
                    <a:gd name="T14" fmla="*/ 89 w 89"/>
                    <a:gd name="T15" fmla="*/ 74 h 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Freeform 17"/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2147483646 w 100"/>
                    <a:gd name="T1" fmla="*/ 2147483646 h 67"/>
                    <a:gd name="T2" fmla="*/ 2147483646 w 100"/>
                    <a:gd name="T3" fmla="*/ 2147483646 h 67"/>
                    <a:gd name="T4" fmla="*/ 2147483646 w 100"/>
                    <a:gd name="T5" fmla="*/ 2147483646 h 67"/>
                    <a:gd name="T6" fmla="*/ 2147483646 w 100"/>
                    <a:gd name="T7" fmla="*/ 2147483646 h 67"/>
                    <a:gd name="T8" fmla="*/ 2147483646 w 100"/>
                    <a:gd name="T9" fmla="*/ 2147483646 h 67"/>
                    <a:gd name="T10" fmla="*/ 2147483646 w 100"/>
                    <a:gd name="T11" fmla="*/ 2147483646 h 67"/>
                    <a:gd name="T12" fmla="*/ 2147483646 w 100"/>
                    <a:gd name="T13" fmla="*/ 2147483646 h 67"/>
                    <a:gd name="T14" fmla="*/ 2147483646 w 100"/>
                    <a:gd name="T15" fmla="*/ 2147483646 h 67"/>
                    <a:gd name="T16" fmla="*/ 2147483646 w 100"/>
                    <a:gd name="T17" fmla="*/ 2147483646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67"/>
                    <a:gd name="T29" fmla="*/ 100 w 100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Freeform 18"/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2147483646 w 18"/>
                    <a:gd name="T1" fmla="*/ 2147483646 h 112"/>
                    <a:gd name="T2" fmla="*/ 2147483646 w 18"/>
                    <a:gd name="T3" fmla="*/ 2147483646 h 112"/>
                    <a:gd name="T4" fmla="*/ 2147483646 w 18"/>
                    <a:gd name="T5" fmla="*/ 2147483646 h 112"/>
                    <a:gd name="T6" fmla="*/ 2147483646 w 18"/>
                    <a:gd name="T7" fmla="*/ 2147483646 h 112"/>
                    <a:gd name="T8" fmla="*/ 2147483646 w 18"/>
                    <a:gd name="T9" fmla="*/ 214748364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2"/>
                    <a:gd name="T17" fmla="*/ 18 w 18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Freeform 19"/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2147483646 w 346"/>
                    <a:gd name="T1" fmla="*/ 2147483646 h 273"/>
                    <a:gd name="T2" fmla="*/ 2147483646 w 346"/>
                    <a:gd name="T3" fmla="*/ 2147483646 h 273"/>
                    <a:gd name="T4" fmla="*/ 2147483646 w 346"/>
                    <a:gd name="T5" fmla="*/ 2147483646 h 273"/>
                    <a:gd name="T6" fmla="*/ 2147483646 w 346"/>
                    <a:gd name="T7" fmla="*/ 2147483646 h 273"/>
                    <a:gd name="T8" fmla="*/ 2147483646 w 346"/>
                    <a:gd name="T9" fmla="*/ 2147483646 h 273"/>
                    <a:gd name="T10" fmla="*/ 2147483646 w 346"/>
                    <a:gd name="T11" fmla="*/ 2147483646 h 273"/>
                    <a:gd name="T12" fmla="*/ 2147483646 w 346"/>
                    <a:gd name="T13" fmla="*/ 2147483646 h 273"/>
                    <a:gd name="T14" fmla="*/ 2147483646 w 346"/>
                    <a:gd name="T15" fmla="*/ 2147483646 h 273"/>
                    <a:gd name="T16" fmla="*/ 2147483646 w 346"/>
                    <a:gd name="T17" fmla="*/ 2147483646 h 273"/>
                    <a:gd name="T18" fmla="*/ 2147483646 w 346"/>
                    <a:gd name="T19" fmla="*/ 2147483646 h 273"/>
                    <a:gd name="T20" fmla="*/ 2147483646 w 346"/>
                    <a:gd name="T21" fmla="*/ 2147483646 h 273"/>
                    <a:gd name="T22" fmla="*/ 2147483646 w 346"/>
                    <a:gd name="T23" fmla="*/ 2147483646 h 273"/>
                    <a:gd name="T24" fmla="*/ 2147483646 w 346"/>
                    <a:gd name="T25" fmla="*/ 2147483646 h 273"/>
                    <a:gd name="T26" fmla="*/ 2147483646 w 346"/>
                    <a:gd name="T27" fmla="*/ 2147483646 h 2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6"/>
                    <a:gd name="T43" fmla="*/ 0 h 273"/>
                    <a:gd name="T44" fmla="*/ 346 w 346"/>
                    <a:gd name="T45" fmla="*/ 273 h 27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1" name="Freeform 20"/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2147483646 h 95"/>
                    <a:gd name="T2" fmla="*/ 0 w 44"/>
                    <a:gd name="T3" fmla="*/ 2147483646 h 95"/>
                    <a:gd name="T4" fmla="*/ 0 w 44"/>
                    <a:gd name="T5" fmla="*/ 2147483646 h 95"/>
                    <a:gd name="T6" fmla="*/ 0 w 44"/>
                    <a:gd name="T7" fmla="*/ 2147483646 h 95"/>
                    <a:gd name="T8" fmla="*/ 2147483646 w 44"/>
                    <a:gd name="T9" fmla="*/ 2147483646 h 95"/>
                    <a:gd name="T10" fmla="*/ 0 w 44"/>
                    <a:gd name="T11" fmla="*/ 2147483646 h 95"/>
                    <a:gd name="T12" fmla="*/ 2147483646 w 44"/>
                    <a:gd name="T13" fmla="*/ 2147483646 h 95"/>
                    <a:gd name="T14" fmla="*/ 2147483646 w 44"/>
                    <a:gd name="T15" fmla="*/ 2147483646 h 95"/>
                    <a:gd name="T16" fmla="*/ 2147483646 w 44"/>
                    <a:gd name="T17" fmla="*/ 2147483646 h 95"/>
                    <a:gd name="T18" fmla="*/ 2147483646 w 44"/>
                    <a:gd name="T19" fmla="*/ 2147483646 h 95"/>
                    <a:gd name="T20" fmla="*/ 2147483646 w 44"/>
                    <a:gd name="T21" fmla="*/ 2147483646 h 95"/>
                    <a:gd name="T22" fmla="*/ 2147483646 w 44"/>
                    <a:gd name="T23" fmla="*/ 2147483646 h 95"/>
                    <a:gd name="T24" fmla="*/ 2147483646 w 44"/>
                    <a:gd name="T25" fmla="*/ 2147483646 h 95"/>
                    <a:gd name="T26" fmla="*/ 2147483646 w 44"/>
                    <a:gd name="T27" fmla="*/ 0 h 95"/>
                    <a:gd name="T28" fmla="*/ 2147483646 w 44"/>
                    <a:gd name="T29" fmla="*/ 0 h 95"/>
                    <a:gd name="T30" fmla="*/ 2147483646 w 44"/>
                    <a:gd name="T31" fmla="*/ 0 h 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4"/>
                    <a:gd name="T49" fmla="*/ 0 h 95"/>
                    <a:gd name="T50" fmla="*/ 44 w 44"/>
                    <a:gd name="T51" fmla="*/ 95 h 9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2" name="Freeform 21"/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2147483646 w 48"/>
                    <a:gd name="T1" fmla="*/ 0 h 143"/>
                    <a:gd name="T2" fmla="*/ 2147483646 w 48"/>
                    <a:gd name="T3" fmla="*/ 2147483646 h 143"/>
                    <a:gd name="T4" fmla="*/ 2147483646 w 48"/>
                    <a:gd name="T5" fmla="*/ 2147483646 h 143"/>
                    <a:gd name="T6" fmla="*/ 2147483646 w 48"/>
                    <a:gd name="T7" fmla="*/ 2147483646 h 143"/>
                    <a:gd name="T8" fmla="*/ 2147483646 w 48"/>
                    <a:gd name="T9" fmla="*/ 2147483646 h 143"/>
                    <a:gd name="T10" fmla="*/ 2147483646 w 48"/>
                    <a:gd name="T11" fmla="*/ 2147483646 h 143"/>
                    <a:gd name="T12" fmla="*/ 0 w 48"/>
                    <a:gd name="T13" fmla="*/ 2147483646 h 143"/>
                    <a:gd name="T14" fmla="*/ 2147483646 w 48"/>
                    <a:gd name="T15" fmla="*/ 2147483646 h 143"/>
                    <a:gd name="T16" fmla="*/ 2147483646 w 48"/>
                    <a:gd name="T17" fmla="*/ 2147483646 h 143"/>
                    <a:gd name="T18" fmla="*/ 2147483646 w 48"/>
                    <a:gd name="T19" fmla="*/ 2147483646 h 143"/>
                    <a:gd name="T20" fmla="*/ 2147483646 w 48"/>
                    <a:gd name="T21" fmla="*/ 2147483646 h 143"/>
                    <a:gd name="T22" fmla="*/ 2147483646 w 48"/>
                    <a:gd name="T23" fmla="*/ 2147483646 h 143"/>
                    <a:gd name="T24" fmla="*/ 2147483646 w 48"/>
                    <a:gd name="T25" fmla="*/ 2147483646 h 143"/>
                    <a:gd name="T26" fmla="*/ 2147483646 w 48"/>
                    <a:gd name="T27" fmla="*/ 2147483646 h 143"/>
                    <a:gd name="T28" fmla="*/ 2147483646 w 48"/>
                    <a:gd name="T29" fmla="*/ 2147483646 h 143"/>
                    <a:gd name="T30" fmla="*/ 2147483646 w 48"/>
                    <a:gd name="T31" fmla="*/ 2147483646 h 143"/>
                    <a:gd name="T32" fmla="*/ 2147483646 w 48"/>
                    <a:gd name="T33" fmla="*/ 2147483646 h 143"/>
                    <a:gd name="T34" fmla="*/ 2147483646 w 48"/>
                    <a:gd name="T35" fmla="*/ 2147483646 h 143"/>
                    <a:gd name="T36" fmla="*/ 2147483646 w 48"/>
                    <a:gd name="T37" fmla="*/ 2147483646 h 143"/>
                    <a:gd name="T38" fmla="*/ 2147483646 w 48"/>
                    <a:gd name="T39" fmla="*/ 2147483646 h 143"/>
                    <a:gd name="T40" fmla="*/ 2147483646 w 48"/>
                    <a:gd name="T41" fmla="*/ 2147483646 h 143"/>
                    <a:gd name="T42" fmla="*/ 2147483646 w 48"/>
                    <a:gd name="T43" fmla="*/ 2147483646 h 143"/>
                    <a:gd name="T44" fmla="*/ 2147483646 w 48"/>
                    <a:gd name="T45" fmla="*/ 0 h 1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143"/>
                    <a:gd name="T71" fmla="*/ 48 w 48"/>
                    <a:gd name="T72" fmla="*/ 143 h 14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3" name="Freeform 22"/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2147483646 w 106"/>
                    <a:gd name="T1" fmla="*/ 2147483646 h 30"/>
                    <a:gd name="T2" fmla="*/ 0 w 106"/>
                    <a:gd name="T3" fmla="*/ 2147483646 h 30"/>
                    <a:gd name="T4" fmla="*/ 2147483646 w 106"/>
                    <a:gd name="T5" fmla="*/ 2147483646 h 30"/>
                    <a:gd name="T6" fmla="*/ 2147483646 w 106"/>
                    <a:gd name="T7" fmla="*/ 2147483646 h 30"/>
                    <a:gd name="T8" fmla="*/ 2147483646 w 106"/>
                    <a:gd name="T9" fmla="*/ 2147483646 h 30"/>
                    <a:gd name="T10" fmla="*/ 2147483646 w 106"/>
                    <a:gd name="T11" fmla="*/ 2147483646 h 30"/>
                    <a:gd name="T12" fmla="*/ 2147483646 w 106"/>
                    <a:gd name="T13" fmla="*/ 0 h 30"/>
                    <a:gd name="T14" fmla="*/ 2147483646 w 106"/>
                    <a:gd name="T15" fmla="*/ 0 h 30"/>
                    <a:gd name="T16" fmla="*/ 2147483646 w 10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30"/>
                    <a:gd name="T29" fmla="*/ 106 w 106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4" name="Freeform 23"/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2147483646 w 276"/>
                    <a:gd name="T1" fmla="*/ 2147483646 h 174"/>
                    <a:gd name="T2" fmla="*/ 2147483646 w 276"/>
                    <a:gd name="T3" fmla="*/ 2147483646 h 174"/>
                    <a:gd name="T4" fmla="*/ 2147483646 w 276"/>
                    <a:gd name="T5" fmla="*/ 2147483646 h 174"/>
                    <a:gd name="T6" fmla="*/ 2147483646 w 276"/>
                    <a:gd name="T7" fmla="*/ 2147483646 h 174"/>
                    <a:gd name="T8" fmla="*/ 2147483646 w 276"/>
                    <a:gd name="T9" fmla="*/ 2147483646 h 174"/>
                    <a:gd name="T10" fmla="*/ 2147483646 w 276"/>
                    <a:gd name="T11" fmla="*/ 2147483646 h 174"/>
                    <a:gd name="T12" fmla="*/ 2147483646 w 276"/>
                    <a:gd name="T13" fmla="*/ 2147483646 h 174"/>
                    <a:gd name="T14" fmla="*/ 2147483646 w 276"/>
                    <a:gd name="T15" fmla="*/ 2147483646 h 174"/>
                    <a:gd name="T16" fmla="*/ 2147483646 w 276"/>
                    <a:gd name="T17" fmla="*/ 2147483646 h 174"/>
                    <a:gd name="T18" fmla="*/ 2147483646 w 276"/>
                    <a:gd name="T19" fmla="*/ 2147483646 h 174"/>
                    <a:gd name="T20" fmla="*/ 2147483646 w 276"/>
                    <a:gd name="T21" fmla="*/ 2147483646 h 174"/>
                    <a:gd name="T22" fmla="*/ 2147483646 w 276"/>
                    <a:gd name="T23" fmla="*/ 0 h 174"/>
                    <a:gd name="T24" fmla="*/ 2147483646 w 276"/>
                    <a:gd name="T25" fmla="*/ 2147483646 h 174"/>
                    <a:gd name="T26" fmla="*/ 2147483646 w 276"/>
                    <a:gd name="T27" fmla="*/ 2147483646 h 174"/>
                    <a:gd name="T28" fmla="*/ 2147483646 w 276"/>
                    <a:gd name="T29" fmla="*/ 2147483646 h 174"/>
                    <a:gd name="T30" fmla="*/ 2147483646 w 276"/>
                    <a:gd name="T31" fmla="*/ 2147483646 h 174"/>
                    <a:gd name="T32" fmla="*/ 2147483646 w 276"/>
                    <a:gd name="T33" fmla="*/ 2147483646 h 174"/>
                    <a:gd name="T34" fmla="*/ 2147483646 w 276"/>
                    <a:gd name="T35" fmla="*/ 2147483646 h 174"/>
                    <a:gd name="T36" fmla="*/ 2147483646 w 276"/>
                    <a:gd name="T37" fmla="*/ 2147483646 h 174"/>
                    <a:gd name="T38" fmla="*/ 2147483646 w 276"/>
                    <a:gd name="T39" fmla="*/ 2147483646 h 174"/>
                    <a:gd name="T40" fmla="*/ 2147483646 w 276"/>
                    <a:gd name="T41" fmla="*/ 2147483646 h 174"/>
                    <a:gd name="T42" fmla="*/ 2147483646 w 276"/>
                    <a:gd name="T43" fmla="*/ 2147483646 h 174"/>
                    <a:gd name="T44" fmla="*/ 2147483646 w 276"/>
                    <a:gd name="T45" fmla="*/ 2147483646 h 174"/>
                    <a:gd name="T46" fmla="*/ 2147483646 w 276"/>
                    <a:gd name="T47" fmla="*/ 2147483646 h 174"/>
                    <a:gd name="T48" fmla="*/ 2147483646 w 276"/>
                    <a:gd name="T49" fmla="*/ 2147483646 h 174"/>
                    <a:gd name="T50" fmla="*/ 2147483646 w 276"/>
                    <a:gd name="T51" fmla="*/ 2147483646 h 174"/>
                    <a:gd name="T52" fmla="*/ 2147483646 w 276"/>
                    <a:gd name="T53" fmla="*/ 2147483646 h 174"/>
                    <a:gd name="T54" fmla="*/ 2147483646 w 276"/>
                    <a:gd name="T55" fmla="*/ 2147483646 h 174"/>
                    <a:gd name="T56" fmla="*/ 2147483646 w 276"/>
                    <a:gd name="T57" fmla="*/ 2147483646 h 174"/>
                    <a:gd name="T58" fmla="*/ 2147483646 w 276"/>
                    <a:gd name="T59" fmla="*/ 2147483646 h 174"/>
                    <a:gd name="T60" fmla="*/ 2147483646 w 276"/>
                    <a:gd name="T61" fmla="*/ 2147483646 h 174"/>
                    <a:gd name="T62" fmla="*/ 2147483646 w 276"/>
                    <a:gd name="T63" fmla="*/ 2147483646 h 1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6"/>
                    <a:gd name="T97" fmla="*/ 0 h 174"/>
                    <a:gd name="T98" fmla="*/ 276 w 276"/>
                    <a:gd name="T99" fmla="*/ 174 h 1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Freeform 24"/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2147483646 w 8"/>
                    <a:gd name="T1" fmla="*/ 0 w 8"/>
                    <a:gd name="T2" fmla="*/ 0 w 8"/>
                    <a:gd name="T3" fmla="*/ 2147483646 w 8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8"/>
                    <a:gd name="T9" fmla="*/ 8 w 8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Freeform 25"/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2147483646 w 124"/>
                    <a:gd name="T1" fmla="*/ 2147483646 h 56"/>
                    <a:gd name="T2" fmla="*/ 0 w 124"/>
                    <a:gd name="T3" fmla="*/ 2147483646 h 56"/>
                    <a:gd name="T4" fmla="*/ 2147483646 w 124"/>
                    <a:gd name="T5" fmla="*/ 2147483646 h 56"/>
                    <a:gd name="T6" fmla="*/ 2147483646 w 124"/>
                    <a:gd name="T7" fmla="*/ 2147483646 h 56"/>
                    <a:gd name="T8" fmla="*/ 2147483646 w 124"/>
                    <a:gd name="T9" fmla="*/ 0 h 56"/>
                    <a:gd name="T10" fmla="*/ 2147483646 w 124"/>
                    <a:gd name="T11" fmla="*/ 2147483646 h 56"/>
                    <a:gd name="T12" fmla="*/ 2147483646 w 124"/>
                    <a:gd name="T13" fmla="*/ 2147483646 h 56"/>
                    <a:gd name="T14" fmla="*/ 2147483646 w 124"/>
                    <a:gd name="T15" fmla="*/ 2147483646 h 56"/>
                    <a:gd name="T16" fmla="*/ 2147483646 w 124"/>
                    <a:gd name="T17" fmla="*/ 2147483646 h 56"/>
                    <a:gd name="T18" fmla="*/ 2147483646 w 124"/>
                    <a:gd name="T19" fmla="*/ 2147483646 h 56"/>
                    <a:gd name="T20" fmla="*/ 2147483646 w 124"/>
                    <a:gd name="T21" fmla="*/ 2147483646 h 56"/>
                    <a:gd name="T22" fmla="*/ 2147483646 w 124"/>
                    <a:gd name="T23" fmla="*/ 2147483646 h 56"/>
                    <a:gd name="T24" fmla="*/ 2147483646 w 124"/>
                    <a:gd name="T25" fmla="*/ 0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4"/>
                    <a:gd name="T40" fmla="*/ 0 h 56"/>
                    <a:gd name="T41" fmla="*/ 124 w 124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Freeform 26"/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2147483646 w 4"/>
                    <a:gd name="T1" fmla="*/ 0 h 2"/>
                    <a:gd name="T2" fmla="*/ 2147483646 w 4"/>
                    <a:gd name="T3" fmla="*/ 0 h 2"/>
                    <a:gd name="T4" fmla="*/ 2147483646 w 4"/>
                    <a:gd name="T5" fmla="*/ 2147483646 h 2"/>
                    <a:gd name="T6" fmla="*/ 2147483646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8" name="Freeform 27"/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2147483646 w 361"/>
                    <a:gd name="T1" fmla="*/ 2147483646 h 290"/>
                    <a:gd name="T2" fmla="*/ 2147483646 w 361"/>
                    <a:gd name="T3" fmla="*/ 2147483646 h 290"/>
                    <a:gd name="T4" fmla="*/ 2147483646 w 361"/>
                    <a:gd name="T5" fmla="*/ 2147483646 h 290"/>
                    <a:gd name="T6" fmla="*/ 2147483646 w 361"/>
                    <a:gd name="T7" fmla="*/ 2147483646 h 290"/>
                    <a:gd name="T8" fmla="*/ 2147483646 w 361"/>
                    <a:gd name="T9" fmla="*/ 2147483646 h 290"/>
                    <a:gd name="T10" fmla="*/ 2147483646 w 361"/>
                    <a:gd name="T11" fmla="*/ 2147483646 h 290"/>
                    <a:gd name="T12" fmla="*/ 2147483646 w 361"/>
                    <a:gd name="T13" fmla="*/ 2147483646 h 290"/>
                    <a:gd name="T14" fmla="*/ 2147483646 w 361"/>
                    <a:gd name="T15" fmla="*/ 2147483646 h 290"/>
                    <a:gd name="T16" fmla="*/ 2147483646 w 361"/>
                    <a:gd name="T17" fmla="*/ 2147483646 h 290"/>
                    <a:gd name="T18" fmla="*/ 2147483646 w 361"/>
                    <a:gd name="T19" fmla="*/ 2147483646 h 290"/>
                    <a:gd name="T20" fmla="*/ 2147483646 w 361"/>
                    <a:gd name="T21" fmla="*/ 2147483646 h 290"/>
                    <a:gd name="T22" fmla="*/ 2147483646 w 361"/>
                    <a:gd name="T23" fmla="*/ 2147483646 h 290"/>
                    <a:gd name="T24" fmla="*/ 2147483646 w 361"/>
                    <a:gd name="T25" fmla="*/ 2147483646 h 290"/>
                    <a:gd name="T26" fmla="*/ 2147483646 w 361"/>
                    <a:gd name="T27" fmla="*/ 2147483646 h 290"/>
                    <a:gd name="T28" fmla="*/ 2147483646 w 361"/>
                    <a:gd name="T29" fmla="*/ 2147483646 h 290"/>
                    <a:gd name="T30" fmla="*/ 2147483646 w 361"/>
                    <a:gd name="T31" fmla="*/ 2147483646 h 290"/>
                    <a:gd name="T32" fmla="*/ 2147483646 w 361"/>
                    <a:gd name="T33" fmla="*/ 2147483646 h 290"/>
                    <a:gd name="T34" fmla="*/ 2147483646 w 361"/>
                    <a:gd name="T35" fmla="*/ 2147483646 h 290"/>
                    <a:gd name="T36" fmla="*/ 2147483646 w 361"/>
                    <a:gd name="T37" fmla="*/ 2147483646 h 290"/>
                    <a:gd name="T38" fmla="*/ 2147483646 w 361"/>
                    <a:gd name="T39" fmla="*/ 2147483646 h 290"/>
                    <a:gd name="T40" fmla="*/ 2147483646 w 361"/>
                    <a:gd name="T41" fmla="*/ 2147483646 h 290"/>
                    <a:gd name="T42" fmla="*/ 2147483646 w 361"/>
                    <a:gd name="T43" fmla="*/ 2147483646 h 290"/>
                    <a:gd name="T44" fmla="*/ 2147483646 w 361"/>
                    <a:gd name="T45" fmla="*/ 2147483646 h 290"/>
                    <a:gd name="T46" fmla="*/ 2147483646 w 361"/>
                    <a:gd name="T47" fmla="*/ 2147483646 h 290"/>
                    <a:gd name="T48" fmla="*/ 2147483646 w 361"/>
                    <a:gd name="T49" fmla="*/ 2147483646 h 290"/>
                    <a:gd name="T50" fmla="*/ 2147483646 w 361"/>
                    <a:gd name="T51" fmla="*/ 2147483646 h 290"/>
                    <a:gd name="T52" fmla="*/ 2147483646 w 361"/>
                    <a:gd name="T53" fmla="*/ 2147483646 h 290"/>
                    <a:gd name="T54" fmla="*/ 2147483646 w 361"/>
                    <a:gd name="T55" fmla="*/ 2147483646 h 290"/>
                    <a:gd name="T56" fmla="*/ 2147483646 w 361"/>
                    <a:gd name="T57" fmla="*/ 2147483646 h 290"/>
                    <a:gd name="T58" fmla="*/ 2147483646 w 361"/>
                    <a:gd name="T59" fmla="*/ 2147483646 h 290"/>
                    <a:gd name="T60" fmla="*/ 2147483646 w 361"/>
                    <a:gd name="T61" fmla="*/ 2147483646 h 290"/>
                    <a:gd name="T62" fmla="*/ 2147483646 w 361"/>
                    <a:gd name="T63" fmla="*/ 2147483646 h 290"/>
                    <a:gd name="T64" fmla="*/ 2147483646 w 361"/>
                    <a:gd name="T65" fmla="*/ 2147483646 h 290"/>
                    <a:gd name="T66" fmla="*/ 2147483646 w 361"/>
                    <a:gd name="T67" fmla="*/ 2147483646 h 290"/>
                    <a:gd name="T68" fmla="*/ 2147483646 w 361"/>
                    <a:gd name="T69" fmla="*/ 2147483646 h 290"/>
                    <a:gd name="T70" fmla="*/ 2147483646 w 361"/>
                    <a:gd name="T71" fmla="*/ 2147483646 h 290"/>
                    <a:gd name="T72" fmla="*/ 2147483646 w 361"/>
                    <a:gd name="T73" fmla="*/ 2147483646 h 290"/>
                    <a:gd name="T74" fmla="*/ 2147483646 w 361"/>
                    <a:gd name="T75" fmla="*/ 2147483646 h 290"/>
                    <a:gd name="T76" fmla="*/ 2147483646 w 361"/>
                    <a:gd name="T77" fmla="*/ 2147483646 h 290"/>
                    <a:gd name="T78" fmla="*/ 2147483646 w 361"/>
                    <a:gd name="T79" fmla="*/ 2147483646 h 290"/>
                    <a:gd name="T80" fmla="*/ 2147483646 w 361"/>
                    <a:gd name="T81" fmla="*/ 2147483646 h 290"/>
                    <a:gd name="T82" fmla="*/ 2147483646 w 361"/>
                    <a:gd name="T83" fmla="*/ 2147483646 h 290"/>
                    <a:gd name="T84" fmla="*/ 2147483646 w 361"/>
                    <a:gd name="T85" fmla="*/ 2147483646 h 290"/>
                    <a:gd name="T86" fmla="*/ 2147483646 w 361"/>
                    <a:gd name="T87" fmla="*/ 2147483646 h 290"/>
                    <a:gd name="T88" fmla="*/ 2147483646 w 361"/>
                    <a:gd name="T89" fmla="*/ 2147483646 h 290"/>
                    <a:gd name="T90" fmla="*/ 2147483646 w 361"/>
                    <a:gd name="T91" fmla="*/ 2147483646 h 29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1"/>
                    <a:gd name="T139" fmla="*/ 0 h 290"/>
                    <a:gd name="T140" fmla="*/ 361 w 361"/>
                    <a:gd name="T141" fmla="*/ 290 h 29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Freeform 28"/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2147483646 w 238"/>
                    <a:gd name="T1" fmla="*/ 2147483646 h 154"/>
                    <a:gd name="T2" fmla="*/ 2147483646 w 238"/>
                    <a:gd name="T3" fmla="*/ 2147483646 h 154"/>
                    <a:gd name="T4" fmla="*/ 2147483646 w 238"/>
                    <a:gd name="T5" fmla="*/ 2147483646 h 154"/>
                    <a:gd name="T6" fmla="*/ 2147483646 w 238"/>
                    <a:gd name="T7" fmla="*/ 2147483646 h 154"/>
                    <a:gd name="T8" fmla="*/ 2147483646 w 238"/>
                    <a:gd name="T9" fmla="*/ 2147483646 h 154"/>
                    <a:gd name="T10" fmla="*/ 2147483646 w 238"/>
                    <a:gd name="T11" fmla="*/ 2147483646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8"/>
                    <a:gd name="T19" fmla="*/ 0 h 154"/>
                    <a:gd name="T20" fmla="*/ 238 w 238"/>
                    <a:gd name="T21" fmla="*/ 154 h 1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Freeform 29"/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2147483646 w 240"/>
                    <a:gd name="T1" fmla="*/ 2147483646 h 157"/>
                    <a:gd name="T2" fmla="*/ 2147483646 w 240"/>
                    <a:gd name="T3" fmla="*/ 2147483646 h 157"/>
                    <a:gd name="T4" fmla="*/ 2147483646 w 240"/>
                    <a:gd name="T5" fmla="*/ 2147483646 h 157"/>
                    <a:gd name="T6" fmla="*/ 2147483646 w 240"/>
                    <a:gd name="T7" fmla="*/ 2147483646 h 157"/>
                    <a:gd name="T8" fmla="*/ 2147483646 w 240"/>
                    <a:gd name="T9" fmla="*/ 2147483646 h 157"/>
                    <a:gd name="T10" fmla="*/ 2147483646 w 240"/>
                    <a:gd name="T11" fmla="*/ 2147483646 h 157"/>
                    <a:gd name="T12" fmla="*/ 2147483646 w 240"/>
                    <a:gd name="T13" fmla="*/ 2147483646 h 157"/>
                    <a:gd name="T14" fmla="*/ 2147483646 w 240"/>
                    <a:gd name="T15" fmla="*/ 2147483646 h 157"/>
                    <a:gd name="T16" fmla="*/ 2147483646 w 240"/>
                    <a:gd name="T17" fmla="*/ 2147483646 h 157"/>
                    <a:gd name="T18" fmla="*/ 2147483646 w 240"/>
                    <a:gd name="T19" fmla="*/ 2147483646 h 157"/>
                    <a:gd name="T20" fmla="*/ 2147483646 w 240"/>
                    <a:gd name="T21" fmla="*/ 2147483646 h 157"/>
                    <a:gd name="T22" fmla="*/ 2147483646 w 240"/>
                    <a:gd name="T23" fmla="*/ 2147483646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0"/>
                    <a:gd name="T37" fmla="*/ 0 h 157"/>
                    <a:gd name="T38" fmla="*/ 240 w 240"/>
                    <a:gd name="T39" fmla="*/ 157 h 1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1" name="Freeform 30"/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2147483646 w 182"/>
                    <a:gd name="T1" fmla="*/ 2147483646 h 32"/>
                    <a:gd name="T2" fmla="*/ 2147483646 w 182"/>
                    <a:gd name="T3" fmla="*/ 2147483646 h 32"/>
                    <a:gd name="T4" fmla="*/ 2147483646 w 182"/>
                    <a:gd name="T5" fmla="*/ 2147483646 h 32"/>
                    <a:gd name="T6" fmla="*/ 2147483646 w 182"/>
                    <a:gd name="T7" fmla="*/ 2147483646 h 32"/>
                    <a:gd name="T8" fmla="*/ 2147483646 w 182"/>
                    <a:gd name="T9" fmla="*/ 214748364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32"/>
                    <a:gd name="T17" fmla="*/ 182 w 182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2" name="Freeform 31"/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147483646 h 51"/>
                    <a:gd name="T2" fmla="*/ 2147483646 w 219"/>
                    <a:gd name="T3" fmla="*/ 2147483646 h 51"/>
                    <a:gd name="T4" fmla="*/ 2147483646 w 219"/>
                    <a:gd name="T5" fmla="*/ 2147483646 h 51"/>
                    <a:gd name="T6" fmla="*/ 2147483646 w 219"/>
                    <a:gd name="T7" fmla="*/ 2147483646 h 51"/>
                    <a:gd name="T8" fmla="*/ 0 w 219"/>
                    <a:gd name="T9" fmla="*/ 2147483646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9"/>
                    <a:gd name="T16" fmla="*/ 0 h 51"/>
                    <a:gd name="T17" fmla="*/ 219 w 219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3" name="Freeform 32"/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2147483646 w 219"/>
                    <a:gd name="T1" fmla="*/ 2147483646 h 55"/>
                    <a:gd name="T2" fmla="*/ 2147483646 w 219"/>
                    <a:gd name="T3" fmla="*/ 2147483646 h 55"/>
                    <a:gd name="T4" fmla="*/ 2147483646 w 219"/>
                    <a:gd name="T5" fmla="*/ 2147483646 h 55"/>
                    <a:gd name="T6" fmla="*/ 2147483646 w 219"/>
                    <a:gd name="T7" fmla="*/ 2147483646 h 55"/>
                    <a:gd name="T8" fmla="*/ 2147483646 w 219"/>
                    <a:gd name="T9" fmla="*/ 2147483646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9"/>
                    <a:gd name="T16" fmla="*/ 0 h 55"/>
                    <a:gd name="T17" fmla="*/ 219 w 219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4" name="Freeform 33"/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147483646 w 54"/>
                    <a:gd name="T1" fmla="*/ 2147483646 h 140"/>
                    <a:gd name="T2" fmla="*/ 2147483646 w 54"/>
                    <a:gd name="T3" fmla="*/ 2147483646 h 140"/>
                    <a:gd name="T4" fmla="*/ 2147483646 w 54"/>
                    <a:gd name="T5" fmla="*/ 2147483646 h 140"/>
                    <a:gd name="T6" fmla="*/ 2147483646 w 54"/>
                    <a:gd name="T7" fmla="*/ 2147483646 h 140"/>
                    <a:gd name="T8" fmla="*/ 2147483646 w 54"/>
                    <a:gd name="T9" fmla="*/ 2147483646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40"/>
                    <a:gd name="T17" fmla="*/ 54 w 54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5" name="Freeform 34"/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2147483646 w 42"/>
                    <a:gd name="T1" fmla="*/ 2147483646 h 154"/>
                    <a:gd name="T2" fmla="*/ 2147483646 w 42"/>
                    <a:gd name="T3" fmla="*/ 2147483646 h 154"/>
                    <a:gd name="T4" fmla="*/ 2147483646 w 42"/>
                    <a:gd name="T5" fmla="*/ 2147483646 h 154"/>
                    <a:gd name="T6" fmla="*/ 2147483646 w 42"/>
                    <a:gd name="T7" fmla="*/ 2147483646 h 154"/>
                    <a:gd name="T8" fmla="*/ 2147483646 w 42"/>
                    <a:gd name="T9" fmla="*/ 2147483646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54"/>
                    <a:gd name="T17" fmla="*/ 42 w 42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6" name="Freeform 35"/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2147483646 w 34"/>
                    <a:gd name="T1" fmla="*/ 2147483646 h 146"/>
                    <a:gd name="T2" fmla="*/ 2147483646 w 34"/>
                    <a:gd name="T3" fmla="*/ 2147483646 h 146"/>
                    <a:gd name="T4" fmla="*/ 2147483646 w 34"/>
                    <a:gd name="T5" fmla="*/ 2147483646 h 146"/>
                    <a:gd name="T6" fmla="*/ 2147483646 w 34"/>
                    <a:gd name="T7" fmla="*/ 2147483646 h 146"/>
                    <a:gd name="T8" fmla="*/ 2147483646 w 34"/>
                    <a:gd name="T9" fmla="*/ 2147483646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46"/>
                    <a:gd name="T17" fmla="*/ 34 w 3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7" name="Freeform 36"/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2147483646 h 122"/>
                    <a:gd name="T2" fmla="*/ 2147483646 w 37"/>
                    <a:gd name="T3" fmla="*/ 2147483646 h 122"/>
                    <a:gd name="T4" fmla="*/ 2147483646 w 37"/>
                    <a:gd name="T5" fmla="*/ 2147483646 h 122"/>
                    <a:gd name="T6" fmla="*/ 2147483646 w 37"/>
                    <a:gd name="T7" fmla="*/ 2147483646 h 122"/>
                    <a:gd name="T8" fmla="*/ 0 w 37"/>
                    <a:gd name="T9" fmla="*/ 2147483646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2"/>
                    <a:gd name="T17" fmla="*/ 37 w 37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8" name="Freeform 37"/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2147483646 h 356"/>
                    <a:gd name="T2" fmla="*/ 2147483646 w 609"/>
                    <a:gd name="T3" fmla="*/ 2147483646 h 356"/>
                    <a:gd name="T4" fmla="*/ 2147483646 w 609"/>
                    <a:gd name="T5" fmla="*/ 2147483646 h 356"/>
                    <a:gd name="T6" fmla="*/ 2147483646 w 609"/>
                    <a:gd name="T7" fmla="*/ 0 h 356"/>
                    <a:gd name="T8" fmla="*/ 0 w 609"/>
                    <a:gd name="T9" fmla="*/ 2147483646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9"/>
                    <a:gd name="T16" fmla="*/ 0 h 356"/>
                    <a:gd name="T17" fmla="*/ 609 w 609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9" name="Freeform 38"/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2147483646 h 356"/>
                    <a:gd name="T2" fmla="*/ 2147483646 w 609"/>
                    <a:gd name="T3" fmla="*/ 2147483646 h 356"/>
                    <a:gd name="T4" fmla="*/ 2147483646 w 609"/>
                    <a:gd name="T5" fmla="*/ 2147483646 h 356"/>
                    <a:gd name="T6" fmla="*/ 2147483646 w 609"/>
                    <a:gd name="T7" fmla="*/ 0 h 356"/>
                    <a:gd name="T8" fmla="*/ 0 w 609"/>
                    <a:gd name="T9" fmla="*/ 2147483646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9"/>
                    <a:gd name="T16" fmla="*/ 0 h 356"/>
                    <a:gd name="T17" fmla="*/ 609 w 609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0" name="Freeform 39"/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147483646 w 209"/>
                    <a:gd name="T1" fmla="*/ 0 h 133"/>
                    <a:gd name="T2" fmla="*/ 2147483646 w 209"/>
                    <a:gd name="T3" fmla="*/ 2147483646 h 133"/>
                    <a:gd name="T4" fmla="*/ 0 w 209"/>
                    <a:gd name="T5" fmla="*/ 2147483646 h 133"/>
                    <a:gd name="T6" fmla="*/ 2147483646 w 209"/>
                    <a:gd name="T7" fmla="*/ 2147483646 h 133"/>
                    <a:gd name="T8" fmla="*/ 2147483646 w 209"/>
                    <a:gd name="T9" fmla="*/ 2147483646 h 133"/>
                    <a:gd name="T10" fmla="*/ 2147483646 w 209"/>
                    <a:gd name="T11" fmla="*/ 0 h 1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9"/>
                    <a:gd name="T19" fmla="*/ 0 h 133"/>
                    <a:gd name="T20" fmla="*/ 209 w 209"/>
                    <a:gd name="T21" fmla="*/ 133 h 1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Freeform 40"/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2147483646 h 137"/>
                    <a:gd name="T2" fmla="*/ 2147483646 w 235"/>
                    <a:gd name="T3" fmla="*/ 2147483646 h 137"/>
                    <a:gd name="T4" fmla="*/ 2147483646 w 235"/>
                    <a:gd name="T5" fmla="*/ 2147483646 h 137"/>
                    <a:gd name="T6" fmla="*/ 2147483646 w 235"/>
                    <a:gd name="T7" fmla="*/ 2147483646 h 137"/>
                    <a:gd name="T8" fmla="*/ 2147483646 w 235"/>
                    <a:gd name="T9" fmla="*/ 2147483646 h 137"/>
                    <a:gd name="T10" fmla="*/ 2147483646 w 235"/>
                    <a:gd name="T11" fmla="*/ 2147483646 h 137"/>
                    <a:gd name="T12" fmla="*/ 2147483646 w 235"/>
                    <a:gd name="T13" fmla="*/ 2147483646 h 137"/>
                    <a:gd name="T14" fmla="*/ 2147483646 w 235"/>
                    <a:gd name="T15" fmla="*/ 2147483646 h 137"/>
                    <a:gd name="T16" fmla="*/ 2147483646 w 235"/>
                    <a:gd name="T17" fmla="*/ 2147483646 h 137"/>
                    <a:gd name="T18" fmla="*/ 2147483646 w 235"/>
                    <a:gd name="T19" fmla="*/ 2147483646 h 137"/>
                    <a:gd name="T20" fmla="*/ 2147483646 w 235"/>
                    <a:gd name="T21" fmla="*/ 2147483646 h 137"/>
                    <a:gd name="T22" fmla="*/ 2147483646 w 235"/>
                    <a:gd name="T23" fmla="*/ 2147483646 h 137"/>
                    <a:gd name="T24" fmla="*/ 2147483646 w 235"/>
                    <a:gd name="T25" fmla="*/ 2147483646 h 137"/>
                    <a:gd name="T26" fmla="*/ 2147483646 w 235"/>
                    <a:gd name="T27" fmla="*/ 2147483646 h 137"/>
                    <a:gd name="T28" fmla="*/ 2147483646 w 235"/>
                    <a:gd name="T29" fmla="*/ 2147483646 h 137"/>
                    <a:gd name="T30" fmla="*/ 2147483646 w 235"/>
                    <a:gd name="T31" fmla="*/ 2147483646 h 137"/>
                    <a:gd name="T32" fmla="*/ 2147483646 w 235"/>
                    <a:gd name="T33" fmla="*/ 2147483646 h 137"/>
                    <a:gd name="T34" fmla="*/ 0 w 235"/>
                    <a:gd name="T35" fmla="*/ 2147483646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137"/>
                    <a:gd name="T56" fmla="*/ 235 w 235"/>
                    <a:gd name="T57" fmla="*/ 137 h 1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2" name="Freeform 41"/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2147483646 h 81"/>
                    <a:gd name="T2" fmla="*/ 2147483646 w 282"/>
                    <a:gd name="T3" fmla="*/ 0 h 81"/>
                    <a:gd name="T4" fmla="*/ 2147483646 w 282"/>
                    <a:gd name="T5" fmla="*/ 2147483646 h 81"/>
                    <a:gd name="T6" fmla="*/ 2147483646 w 282"/>
                    <a:gd name="T7" fmla="*/ 2147483646 h 81"/>
                    <a:gd name="T8" fmla="*/ 0 w 282"/>
                    <a:gd name="T9" fmla="*/ 2147483646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2"/>
                    <a:gd name="T16" fmla="*/ 0 h 81"/>
                    <a:gd name="T17" fmla="*/ 282 w 282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3" name="Freeform 42"/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2147483646 w 288"/>
                    <a:gd name="T1" fmla="*/ 2147483646 h 79"/>
                    <a:gd name="T2" fmla="*/ 2147483646 w 288"/>
                    <a:gd name="T3" fmla="*/ 2147483646 h 79"/>
                    <a:gd name="T4" fmla="*/ 2147483646 w 288"/>
                    <a:gd name="T5" fmla="*/ 2147483646 h 79"/>
                    <a:gd name="T6" fmla="*/ 2147483646 w 288"/>
                    <a:gd name="T7" fmla="*/ 2147483646 h 79"/>
                    <a:gd name="T8" fmla="*/ 2147483646 w 288"/>
                    <a:gd name="T9" fmla="*/ 2147483646 h 79"/>
                    <a:gd name="T10" fmla="*/ 2147483646 w 288"/>
                    <a:gd name="T11" fmla="*/ 2147483646 h 79"/>
                    <a:gd name="T12" fmla="*/ 2147483646 w 288"/>
                    <a:gd name="T13" fmla="*/ 2147483646 h 79"/>
                    <a:gd name="T14" fmla="*/ 2147483646 w 288"/>
                    <a:gd name="T15" fmla="*/ 2147483646 h 79"/>
                    <a:gd name="T16" fmla="*/ 2147483646 w 288"/>
                    <a:gd name="T17" fmla="*/ 2147483646 h 79"/>
                    <a:gd name="T18" fmla="*/ 2147483646 w 288"/>
                    <a:gd name="T19" fmla="*/ 2147483646 h 79"/>
                    <a:gd name="T20" fmla="*/ 2147483646 w 288"/>
                    <a:gd name="T21" fmla="*/ 2147483646 h 79"/>
                    <a:gd name="T22" fmla="*/ 2147483646 w 288"/>
                    <a:gd name="T23" fmla="*/ 2147483646 h 79"/>
                    <a:gd name="T24" fmla="*/ 2147483646 w 288"/>
                    <a:gd name="T25" fmla="*/ 2147483646 h 79"/>
                    <a:gd name="T26" fmla="*/ 2147483646 w 288"/>
                    <a:gd name="T27" fmla="*/ 2147483646 h 79"/>
                    <a:gd name="T28" fmla="*/ 2147483646 w 288"/>
                    <a:gd name="T29" fmla="*/ 2147483646 h 79"/>
                    <a:gd name="T30" fmla="*/ 2147483646 w 288"/>
                    <a:gd name="T31" fmla="*/ 2147483646 h 79"/>
                    <a:gd name="T32" fmla="*/ 2147483646 w 288"/>
                    <a:gd name="T33" fmla="*/ 2147483646 h 79"/>
                    <a:gd name="T34" fmla="*/ 2147483646 w 288"/>
                    <a:gd name="T35" fmla="*/ 0 h 79"/>
                    <a:gd name="T36" fmla="*/ 2147483646 w 288"/>
                    <a:gd name="T37" fmla="*/ 0 h 79"/>
                    <a:gd name="T38" fmla="*/ 2147483646 w 288"/>
                    <a:gd name="T39" fmla="*/ 2147483646 h 79"/>
                    <a:gd name="T40" fmla="*/ 2147483646 w 288"/>
                    <a:gd name="T41" fmla="*/ 2147483646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88"/>
                    <a:gd name="T64" fmla="*/ 0 h 79"/>
                    <a:gd name="T65" fmla="*/ 288 w 288"/>
                    <a:gd name="T66" fmla="*/ 79 h 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4" name="Freeform 43"/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2147483646 w 84"/>
                    <a:gd name="T1" fmla="*/ 2147483646 h 51"/>
                    <a:gd name="T2" fmla="*/ 2147483646 w 84"/>
                    <a:gd name="T3" fmla="*/ 2147483646 h 51"/>
                    <a:gd name="T4" fmla="*/ 2147483646 w 84"/>
                    <a:gd name="T5" fmla="*/ 2147483646 h 51"/>
                    <a:gd name="T6" fmla="*/ 2147483646 w 84"/>
                    <a:gd name="T7" fmla="*/ 2147483646 h 51"/>
                    <a:gd name="T8" fmla="*/ 2147483646 w 84"/>
                    <a:gd name="T9" fmla="*/ 2147483646 h 51"/>
                    <a:gd name="T10" fmla="*/ 2147483646 w 84"/>
                    <a:gd name="T11" fmla="*/ 2147483646 h 51"/>
                    <a:gd name="T12" fmla="*/ 2147483646 w 84"/>
                    <a:gd name="T13" fmla="*/ 2147483646 h 51"/>
                    <a:gd name="T14" fmla="*/ 2147483646 w 84"/>
                    <a:gd name="T15" fmla="*/ 2147483646 h 51"/>
                    <a:gd name="T16" fmla="*/ 2147483646 w 84"/>
                    <a:gd name="T17" fmla="*/ 2147483646 h 51"/>
                    <a:gd name="T18" fmla="*/ 2147483646 w 84"/>
                    <a:gd name="T19" fmla="*/ 2147483646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4"/>
                    <a:gd name="T31" fmla="*/ 0 h 51"/>
                    <a:gd name="T32" fmla="*/ 84 w 84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5" name="Freeform 44"/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2147483646 w 78"/>
                    <a:gd name="T1" fmla="*/ 2147483646 h 77"/>
                    <a:gd name="T2" fmla="*/ 2147483646 w 78"/>
                    <a:gd name="T3" fmla="*/ 2147483646 h 77"/>
                    <a:gd name="T4" fmla="*/ 2147483646 w 78"/>
                    <a:gd name="T5" fmla="*/ 2147483646 h 77"/>
                    <a:gd name="T6" fmla="*/ 2147483646 w 78"/>
                    <a:gd name="T7" fmla="*/ 2147483646 h 77"/>
                    <a:gd name="T8" fmla="*/ 2147483646 w 78"/>
                    <a:gd name="T9" fmla="*/ 214748364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77"/>
                    <a:gd name="T17" fmla="*/ 78 w 78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6" name="Freeform 45"/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2147483646 w 56"/>
                    <a:gd name="T1" fmla="*/ 2147483646 h 48"/>
                    <a:gd name="T2" fmla="*/ 2147483646 w 56"/>
                    <a:gd name="T3" fmla="*/ 2147483646 h 48"/>
                    <a:gd name="T4" fmla="*/ 2147483646 w 56"/>
                    <a:gd name="T5" fmla="*/ 2147483646 h 48"/>
                    <a:gd name="T6" fmla="*/ 2147483646 w 56"/>
                    <a:gd name="T7" fmla="*/ 2147483646 h 48"/>
                    <a:gd name="T8" fmla="*/ 2147483646 w 56"/>
                    <a:gd name="T9" fmla="*/ 2147483646 h 48"/>
                    <a:gd name="T10" fmla="*/ 2147483646 w 56"/>
                    <a:gd name="T11" fmla="*/ 2147483646 h 48"/>
                    <a:gd name="T12" fmla="*/ 2147483646 w 56"/>
                    <a:gd name="T13" fmla="*/ 2147483646 h 48"/>
                    <a:gd name="T14" fmla="*/ 2147483646 w 56"/>
                    <a:gd name="T15" fmla="*/ 2147483646 h 48"/>
                    <a:gd name="T16" fmla="*/ 2147483646 w 56"/>
                    <a:gd name="T17" fmla="*/ 2147483646 h 48"/>
                    <a:gd name="T18" fmla="*/ 2147483646 w 56"/>
                    <a:gd name="T19" fmla="*/ 2147483646 h 48"/>
                    <a:gd name="T20" fmla="*/ 2147483646 w 56"/>
                    <a:gd name="T21" fmla="*/ 2147483646 h 48"/>
                    <a:gd name="T22" fmla="*/ 2147483646 w 56"/>
                    <a:gd name="T23" fmla="*/ 2147483646 h 48"/>
                    <a:gd name="T24" fmla="*/ 2147483646 w 56"/>
                    <a:gd name="T25" fmla="*/ 2147483646 h 48"/>
                    <a:gd name="T26" fmla="*/ 2147483646 w 56"/>
                    <a:gd name="T27" fmla="*/ 2147483646 h 48"/>
                    <a:gd name="T28" fmla="*/ 2147483646 w 56"/>
                    <a:gd name="T29" fmla="*/ 2147483646 h 48"/>
                    <a:gd name="T30" fmla="*/ 2147483646 w 56"/>
                    <a:gd name="T31" fmla="*/ 2147483646 h 48"/>
                    <a:gd name="T32" fmla="*/ 2147483646 w 56"/>
                    <a:gd name="T33" fmla="*/ 2147483646 h 48"/>
                    <a:gd name="T34" fmla="*/ 2147483646 w 56"/>
                    <a:gd name="T35" fmla="*/ 2147483646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48"/>
                    <a:gd name="T56" fmla="*/ 56 w 56"/>
                    <a:gd name="T57" fmla="*/ 48 h 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Freeform 46"/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2147483646 w 46"/>
                    <a:gd name="T1" fmla="*/ 2147483646 h 45"/>
                    <a:gd name="T2" fmla="*/ 2147483646 w 46"/>
                    <a:gd name="T3" fmla="*/ 2147483646 h 45"/>
                    <a:gd name="T4" fmla="*/ 2147483646 w 46"/>
                    <a:gd name="T5" fmla="*/ 2147483646 h 45"/>
                    <a:gd name="T6" fmla="*/ 2147483646 w 46"/>
                    <a:gd name="T7" fmla="*/ 2147483646 h 45"/>
                    <a:gd name="T8" fmla="*/ 2147483646 w 46"/>
                    <a:gd name="T9" fmla="*/ 2147483646 h 45"/>
                    <a:gd name="T10" fmla="*/ 2147483646 w 46"/>
                    <a:gd name="T11" fmla="*/ 2147483646 h 45"/>
                    <a:gd name="T12" fmla="*/ 2147483646 w 46"/>
                    <a:gd name="T13" fmla="*/ 2147483646 h 45"/>
                    <a:gd name="T14" fmla="*/ 2147483646 w 46"/>
                    <a:gd name="T15" fmla="*/ 2147483646 h 45"/>
                    <a:gd name="T16" fmla="*/ 2147483646 w 46"/>
                    <a:gd name="T17" fmla="*/ 2147483646 h 45"/>
                    <a:gd name="T18" fmla="*/ 2147483646 w 46"/>
                    <a:gd name="T19" fmla="*/ 2147483646 h 45"/>
                    <a:gd name="T20" fmla="*/ 2147483646 w 46"/>
                    <a:gd name="T21" fmla="*/ 2147483646 h 45"/>
                    <a:gd name="T22" fmla="*/ 2147483646 w 46"/>
                    <a:gd name="T23" fmla="*/ 2147483646 h 45"/>
                    <a:gd name="T24" fmla="*/ 2147483646 w 46"/>
                    <a:gd name="T25" fmla="*/ 2147483646 h 45"/>
                    <a:gd name="T26" fmla="*/ 2147483646 w 46"/>
                    <a:gd name="T27" fmla="*/ 2147483646 h 45"/>
                    <a:gd name="T28" fmla="*/ 2147483646 w 46"/>
                    <a:gd name="T29" fmla="*/ 2147483646 h 45"/>
                    <a:gd name="T30" fmla="*/ 2147483646 w 46"/>
                    <a:gd name="T31" fmla="*/ 2147483646 h 45"/>
                    <a:gd name="T32" fmla="*/ 2147483646 w 46"/>
                    <a:gd name="T33" fmla="*/ 2147483646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45"/>
                    <a:gd name="T53" fmla="*/ 46 w 46"/>
                    <a:gd name="T54" fmla="*/ 45 h 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Freeform 47"/>
                <p:cNvSpPr>
                  <a:spLocks/>
                </p:cNvSpPr>
                <p:nvPr/>
              </p:nvSpPr>
              <p:spPr bwMode="auto">
                <a:xfrm>
                  <a:off x="2295527" y="469900"/>
                  <a:ext cx="446087" cy="425450"/>
                </a:xfrm>
                <a:custGeom>
                  <a:avLst/>
                  <a:gdLst>
                    <a:gd name="T0" fmla="*/ 2147483646 w 105"/>
                    <a:gd name="T1" fmla="*/ 2147483646 h 100"/>
                    <a:gd name="T2" fmla="*/ 2147483646 w 105"/>
                    <a:gd name="T3" fmla="*/ 2147483646 h 100"/>
                    <a:gd name="T4" fmla="*/ 2147483646 w 105"/>
                    <a:gd name="T5" fmla="*/ 2147483646 h 100"/>
                    <a:gd name="T6" fmla="*/ 2147483646 w 105"/>
                    <a:gd name="T7" fmla="*/ 2147483646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5"/>
                    <a:gd name="T13" fmla="*/ 0 h 100"/>
                    <a:gd name="T14" fmla="*/ 105 w 105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Freeform 48"/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2147483646 w 114"/>
                    <a:gd name="T1" fmla="*/ 2147483646 h 94"/>
                    <a:gd name="T2" fmla="*/ 2147483646 w 114"/>
                    <a:gd name="T3" fmla="*/ 2147483646 h 94"/>
                    <a:gd name="T4" fmla="*/ 2147483646 w 114"/>
                    <a:gd name="T5" fmla="*/ 2147483646 h 94"/>
                    <a:gd name="T6" fmla="*/ 2147483646 w 114"/>
                    <a:gd name="T7" fmla="*/ 2147483646 h 94"/>
                    <a:gd name="T8" fmla="*/ 2147483646 w 114"/>
                    <a:gd name="T9" fmla="*/ 2147483646 h 94"/>
                    <a:gd name="T10" fmla="*/ 2147483646 w 114"/>
                    <a:gd name="T11" fmla="*/ 2147483646 h 94"/>
                    <a:gd name="T12" fmla="*/ 2147483646 w 114"/>
                    <a:gd name="T13" fmla="*/ 2147483646 h 94"/>
                    <a:gd name="T14" fmla="*/ 2147483646 w 114"/>
                    <a:gd name="T15" fmla="*/ 2147483646 h 94"/>
                    <a:gd name="T16" fmla="*/ 2147483646 w 114"/>
                    <a:gd name="T17" fmla="*/ 2147483646 h 94"/>
                    <a:gd name="T18" fmla="*/ 2147483646 w 114"/>
                    <a:gd name="T19" fmla="*/ 2147483646 h 94"/>
                    <a:gd name="T20" fmla="*/ 2147483646 w 114"/>
                    <a:gd name="T21" fmla="*/ 2147483646 h 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4"/>
                    <a:gd name="T34" fmla="*/ 0 h 94"/>
                    <a:gd name="T35" fmla="*/ 114 w 114"/>
                    <a:gd name="T36" fmla="*/ 94 h 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Freeform 49"/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2147483646 h 8"/>
                    <a:gd name="T2" fmla="*/ 2147483646 w 16"/>
                    <a:gd name="T3" fmla="*/ 2147483646 h 8"/>
                    <a:gd name="T4" fmla="*/ 2147483646 w 16"/>
                    <a:gd name="T5" fmla="*/ 2147483646 h 8"/>
                    <a:gd name="T6" fmla="*/ 2147483646 w 16"/>
                    <a:gd name="T7" fmla="*/ 0 h 8"/>
                    <a:gd name="T8" fmla="*/ 0 w 16"/>
                    <a:gd name="T9" fmla="*/ 214748364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8"/>
                    <a:gd name="T17" fmla="*/ 16 w 16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Freeform 50"/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2147483646 h 9"/>
                    <a:gd name="T2" fmla="*/ 2147483646 w 16"/>
                    <a:gd name="T3" fmla="*/ 2147483646 h 9"/>
                    <a:gd name="T4" fmla="*/ 2147483646 w 16"/>
                    <a:gd name="T5" fmla="*/ 2147483646 h 9"/>
                    <a:gd name="T6" fmla="*/ 2147483646 w 16"/>
                    <a:gd name="T7" fmla="*/ 2147483646 h 9"/>
                    <a:gd name="T8" fmla="*/ 0 w 16"/>
                    <a:gd name="T9" fmla="*/ 214748364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Freeform 51"/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2147483646 w 61"/>
                    <a:gd name="T1" fmla="*/ 2147483646 h 38"/>
                    <a:gd name="T2" fmla="*/ 2147483646 w 61"/>
                    <a:gd name="T3" fmla="*/ 2147483646 h 38"/>
                    <a:gd name="T4" fmla="*/ 2147483646 w 61"/>
                    <a:gd name="T5" fmla="*/ 2147483646 h 38"/>
                    <a:gd name="T6" fmla="*/ 2147483646 w 61"/>
                    <a:gd name="T7" fmla="*/ 2147483646 h 38"/>
                    <a:gd name="T8" fmla="*/ 2147483646 w 61"/>
                    <a:gd name="T9" fmla="*/ 2147483646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38"/>
                    <a:gd name="T17" fmla="*/ 61 w 6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Freeform 52"/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2147483646 w 11"/>
                    <a:gd name="T1" fmla="*/ 2147483646 h 8"/>
                    <a:gd name="T2" fmla="*/ 2147483646 w 11"/>
                    <a:gd name="T3" fmla="*/ 2147483646 h 8"/>
                    <a:gd name="T4" fmla="*/ 2147483646 w 11"/>
                    <a:gd name="T5" fmla="*/ 2147483646 h 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8"/>
                    <a:gd name="T11" fmla="*/ 11 w 1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Freeform 53"/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2147483646 w 10"/>
                    <a:gd name="T1" fmla="*/ 2147483646 h 8"/>
                    <a:gd name="T2" fmla="*/ 2147483646 w 10"/>
                    <a:gd name="T3" fmla="*/ 2147483646 h 8"/>
                    <a:gd name="T4" fmla="*/ 2147483646 w 10"/>
                    <a:gd name="T5" fmla="*/ 2147483646 h 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"/>
                    <a:gd name="T11" fmla="*/ 10 w 10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Freeform 54"/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2147483646 w 18"/>
                    <a:gd name="T1" fmla="*/ 2147483646 h 27"/>
                    <a:gd name="T2" fmla="*/ 2147483646 w 18"/>
                    <a:gd name="T3" fmla="*/ 2147483646 h 27"/>
                    <a:gd name="T4" fmla="*/ 2147483646 w 18"/>
                    <a:gd name="T5" fmla="*/ 2147483646 h 27"/>
                    <a:gd name="T6" fmla="*/ 2147483646 w 18"/>
                    <a:gd name="T7" fmla="*/ 2147483646 h 27"/>
                    <a:gd name="T8" fmla="*/ 2147483646 w 18"/>
                    <a:gd name="T9" fmla="*/ 214748364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7"/>
                    <a:gd name="T17" fmla="*/ 18 w 18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6" name="Freeform 55"/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147483646 w 28"/>
                    <a:gd name="T1" fmla="*/ 2147483646 h 11"/>
                    <a:gd name="T2" fmla="*/ 2147483646 w 28"/>
                    <a:gd name="T3" fmla="*/ 2147483646 h 11"/>
                    <a:gd name="T4" fmla="*/ 2147483646 w 28"/>
                    <a:gd name="T5" fmla="*/ 2147483646 h 11"/>
                    <a:gd name="T6" fmla="*/ 2147483646 w 28"/>
                    <a:gd name="T7" fmla="*/ 2147483646 h 11"/>
                    <a:gd name="T8" fmla="*/ 2147483646 w 28"/>
                    <a:gd name="T9" fmla="*/ 2147483646 h 11"/>
                    <a:gd name="T10" fmla="*/ 2147483646 w 28"/>
                    <a:gd name="T11" fmla="*/ 0 h 11"/>
                    <a:gd name="T12" fmla="*/ 2147483646 w 28"/>
                    <a:gd name="T13" fmla="*/ 2147483646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11"/>
                    <a:gd name="T23" fmla="*/ 28 w 28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7" name="Freeform 56"/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2147483646 w 10"/>
                    <a:gd name="T1" fmla="*/ 2147483646 h 28"/>
                    <a:gd name="T2" fmla="*/ 2147483646 w 10"/>
                    <a:gd name="T3" fmla="*/ 2147483646 h 28"/>
                    <a:gd name="T4" fmla="*/ 2147483646 w 10"/>
                    <a:gd name="T5" fmla="*/ 2147483646 h 28"/>
                    <a:gd name="T6" fmla="*/ 2147483646 w 10"/>
                    <a:gd name="T7" fmla="*/ 2147483646 h 28"/>
                    <a:gd name="T8" fmla="*/ 2147483646 w 10"/>
                    <a:gd name="T9" fmla="*/ 2147483646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8"/>
                    <a:gd name="T17" fmla="*/ 10 w 1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8" name="Freeform 57"/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2147483646 w 22"/>
                    <a:gd name="T1" fmla="*/ 2147483646 h 23"/>
                    <a:gd name="T2" fmla="*/ 2147483646 w 22"/>
                    <a:gd name="T3" fmla="*/ 2147483646 h 23"/>
                    <a:gd name="T4" fmla="*/ 2147483646 w 22"/>
                    <a:gd name="T5" fmla="*/ 2147483646 h 23"/>
                    <a:gd name="T6" fmla="*/ 2147483646 w 22"/>
                    <a:gd name="T7" fmla="*/ 2147483646 h 23"/>
                    <a:gd name="T8" fmla="*/ 2147483646 w 22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3"/>
                    <a:gd name="T17" fmla="*/ 22 w 22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9" name="Freeform 58"/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2147483646 w 40"/>
                    <a:gd name="T1" fmla="*/ 0 h 7"/>
                    <a:gd name="T2" fmla="*/ 2147483646 w 40"/>
                    <a:gd name="T3" fmla="*/ 2147483646 h 7"/>
                    <a:gd name="T4" fmla="*/ 2147483646 w 40"/>
                    <a:gd name="T5" fmla="*/ 2147483646 h 7"/>
                    <a:gd name="T6" fmla="*/ 2147483646 w 40"/>
                    <a:gd name="T7" fmla="*/ 2147483646 h 7"/>
                    <a:gd name="T8" fmla="*/ 2147483646 w 4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7"/>
                    <a:gd name="T17" fmla="*/ 40 w 4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0" name="Freeform 59"/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147483646 w 27"/>
                    <a:gd name="T1" fmla="*/ 2147483646 h 19"/>
                    <a:gd name="T2" fmla="*/ 2147483646 w 27"/>
                    <a:gd name="T3" fmla="*/ 2147483646 h 19"/>
                    <a:gd name="T4" fmla="*/ 2147483646 w 27"/>
                    <a:gd name="T5" fmla="*/ 2147483646 h 19"/>
                    <a:gd name="T6" fmla="*/ 2147483646 w 27"/>
                    <a:gd name="T7" fmla="*/ 2147483646 h 19"/>
                    <a:gd name="T8" fmla="*/ 2147483646 w 27"/>
                    <a:gd name="T9" fmla="*/ 2147483646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9"/>
                    <a:gd name="T17" fmla="*/ 27 w 2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1" name="Freeform 60"/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2147483646 w 7"/>
                    <a:gd name="T1" fmla="*/ 2147483646 h 24"/>
                    <a:gd name="T2" fmla="*/ 2147483646 w 7"/>
                    <a:gd name="T3" fmla="*/ 2147483646 h 24"/>
                    <a:gd name="T4" fmla="*/ 0 w 7"/>
                    <a:gd name="T5" fmla="*/ 2147483646 h 24"/>
                    <a:gd name="T6" fmla="*/ 2147483646 w 7"/>
                    <a:gd name="T7" fmla="*/ 2147483646 h 24"/>
                    <a:gd name="T8" fmla="*/ 2147483646 w 7"/>
                    <a:gd name="T9" fmla="*/ 2147483646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4"/>
                    <a:gd name="T17" fmla="*/ 7 w 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1"/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2147483646 w 20"/>
                    <a:gd name="T1" fmla="*/ 2147483646 h 28"/>
                    <a:gd name="T2" fmla="*/ 2147483646 w 20"/>
                    <a:gd name="T3" fmla="*/ 2147483646 h 28"/>
                    <a:gd name="T4" fmla="*/ 2147483646 w 20"/>
                    <a:gd name="T5" fmla="*/ 2147483646 h 28"/>
                    <a:gd name="T6" fmla="*/ 0 w 20"/>
                    <a:gd name="T7" fmla="*/ 2147483646 h 28"/>
                    <a:gd name="T8" fmla="*/ 2147483646 w 20"/>
                    <a:gd name="T9" fmla="*/ 2147483646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8"/>
                    <a:gd name="T17" fmla="*/ 20 w 2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3" name="Freeform 62"/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2147483646 w 34"/>
                    <a:gd name="T1" fmla="*/ 2147483646 h 18"/>
                    <a:gd name="T2" fmla="*/ 2147483646 w 34"/>
                    <a:gd name="T3" fmla="*/ 2147483646 h 18"/>
                    <a:gd name="T4" fmla="*/ 2147483646 w 34"/>
                    <a:gd name="T5" fmla="*/ 2147483646 h 18"/>
                    <a:gd name="T6" fmla="*/ 2147483646 w 34"/>
                    <a:gd name="T7" fmla="*/ 2147483646 h 18"/>
                    <a:gd name="T8" fmla="*/ 2147483646 w 34"/>
                    <a:gd name="T9" fmla="*/ 2147483646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8"/>
                    <a:gd name="T17" fmla="*/ 34 w 3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4" name="Freeform 63"/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2147483646 w 29"/>
                    <a:gd name="T1" fmla="*/ 2147483646 h 11"/>
                    <a:gd name="T2" fmla="*/ 2147483646 w 29"/>
                    <a:gd name="T3" fmla="*/ 2147483646 h 11"/>
                    <a:gd name="T4" fmla="*/ 2147483646 w 29"/>
                    <a:gd name="T5" fmla="*/ 2147483646 h 11"/>
                    <a:gd name="T6" fmla="*/ 2147483646 w 29"/>
                    <a:gd name="T7" fmla="*/ 2147483646 h 11"/>
                    <a:gd name="T8" fmla="*/ 2147483646 w 29"/>
                    <a:gd name="T9" fmla="*/ 0 h 11"/>
                    <a:gd name="T10" fmla="*/ 2147483646 w 29"/>
                    <a:gd name="T11" fmla="*/ 2147483646 h 11"/>
                    <a:gd name="T12" fmla="*/ 2147483646 w 29"/>
                    <a:gd name="T13" fmla="*/ 2147483646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11"/>
                    <a:gd name="T23" fmla="*/ 29 w 29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5" name="Freeform 64"/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2147483646 w 47"/>
                    <a:gd name="T1" fmla="*/ 0 h 67"/>
                    <a:gd name="T2" fmla="*/ 2147483646 w 47"/>
                    <a:gd name="T3" fmla="*/ 0 h 67"/>
                    <a:gd name="T4" fmla="*/ 2147483646 w 47"/>
                    <a:gd name="T5" fmla="*/ 2147483646 h 67"/>
                    <a:gd name="T6" fmla="*/ 2147483646 w 47"/>
                    <a:gd name="T7" fmla="*/ 2147483646 h 67"/>
                    <a:gd name="T8" fmla="*/ 2147483646 w 47"/>
                    <a:gd name="T9" fmla="*/ 2147483646 h 67"/>
                    <a:gd name="T10" fmla="*/ 2147483646 w 47"/>
                    <a:gd name="T11" fmla="*/ 2147483646 h 67"/>
                    <a:gd name="T12" fmla="*/ 2147483646 w 47"/>
                    <a:gd name="T13" fmla="*/ 2147483646 h 67"/>
                    <a:gd name="T14" fmla="*/ 2147483646 w 47"/>
                    <a:gd name="T15" fmla="*/ 2147483646 h 67"/>
                    <a:gd name="T16" fmla="*/ 2147483646 w 47"/>
                    <a:gd name="T17" fmla="*/ 2147483646 h 67"/>
                    <a:gd name="T18" fmla="*/ 2147483646 w 47"/>
                    <a:gd name="T19" fmla="*/ 2147483646 h 67"/>
                    <a:gd name="T20" fmla="*/ 2147483646 w 47"/>
                    <a:gd name="T21" fmla="*/ 0 h 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67"/>
                    <a:gd name="T35" fmla="*/ 47 w 47"/>
                    <a:gd name="T36" fmla="*/ 67 h 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6" name="Freeform 65"/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2147483646 w 47"/>
                    <a:gd name="T1" fmla="*/ 0 h 35"/>
                    <a:gd name="T2" fmla="*/ 2147483646 w 47"/>
                    <a:gd name="T3" fmla="*/ 2147483646 h 35"/>
                    <a:gd name="T4" fmla="*/ 2147483646 w 47"/>
                    <a:gd name="T5" fmla="*/ 2147483646 h 35"/>
                    <a:gd name="T6" fmla="*/ 2147483646 w 47"/>
                    <a:gd name="T7" fmla="*/ 2147483646 h 35"/>
                    <a:gd name="T8" fmla="*/ 2147483646 w 47"/>
                    <a:gd name="T9" fmla="*/ 2147483646 h 35"/>
                    <a:gd name="T10" fmla="*/ 2147483646 w 47"/>
                    <a:gd name="T11" fmla="*/ 2147483646 h 35"/>
                    <a:gd name="T12" fmla="*/ 2147483646 w 4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5"/>
                    <a:gd name="T23" fmla="*/ 47 w 47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7" name="Freeform 66"/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2147483646 w 50"/>
                    <a:gd name="T1" fmla="*/ 0 h 18"/>
                    <a:gd name="T2" fmla="*/ 2147483646 w 50"/>
                    <a:gd name="T3" fmla="*/ 2147483646 h 18"/>
                    <a:gd name="T4" fmla="*/ 2147483646 w 50"/>
                    <a:gd name="T5" fmla="*/ 2147483646 h 18"/>
                    <a:gd name="T6" fmla="*/ 2147483646 w 50"/>
                    <a:gd name="T7" fmla="*/ 2147483646 h 18"/>
                    <a:gd name="T8" fmla="*/ 2147483646 w 50"/>
                    <a:gd name="T9" fmla="*/ 2147483646 h 18"/>
                    <a:gd name="T10" fmla="*/ 0 w 50"/>
                    <a:gd name="T11" fmla="*/ 2147483646 h 18"/>
                    <a:gd name="T12" fmla="*/ 2147483646 w 50"/>
                    <a:gd name="T13" fmla="*/ 2147483646 h 18"/>
                    <a:gd name="T14" fmla="*/ 2147483646 w 50"/>
                    <a:gd name="T15" fmla="*/ 2147483646 h 18"/>
                    <a:gd name="T16" fmla="*/ 2147483646 w 50"/>
                    <a:gd name="T17" fmla="*/ 2147483646 h 18"/>
                    <a:gd name="T18" fmla="*/ 2147483646 w 50"/>
                    <a:gd name="T19" fmla="*/ 2147483646 h 18"/>
                    <a:gd name="T20" fmla="*/ 2147483646 w 50"/>
                    <a:gd name="T21" fmla="*/ 2147483646 h 18"/>
                    <a:gd name="T22" fmla="*/ 2147483646 w 5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"/>
                    <a:gd name="T37" fmla="*/ 0 h 18"/>
                    <a:gd name="T38" fmla="*/ 50 w 50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8" name="Freeform 67"/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2147483646 w 73"/>
                    <a:gd name="T1" fmla="*/ 0 h 33"/>
                    <a:gd name="T2" fmla="*/ 2147483646 w 73"/>
                    <a:gd name="T3" fmla="*/ 2147483646 h 33"/>
                    <a:gd name="T4" fmla="*/ 2147483646 w 73"/>
                    <a:gd name="T5" fmla="*/ 2147483646 h 33"/>
                    <a:gd name="T6" fmla="*/ 2147483646 w 73"/>
                    <a:gd name="T7" fmla="*/ 2147483646 h 33"/>
                    <a:gd name="T8" fmla="*/ 2147483646 w 73"/>
                    <a:gd name="T9" fmla="*/ 2147483646 h 33"/>
                    <a:gd name="T10" fmla="*/ 2147483646 w 73"/>
                    <a:gd name="T11" fmla="*/ 2147483646 h 33"/>
                    <a:gd name="T12" fmla="*/ 2147483646 w 73"/>
                    <a:gd name="T13" fmla="*/ 2147483646 h 33"/>
                    <a:gd name="T14" fmla="*/ 2147483646 w 73"/>
                    <a:gd name="T15" fmla="*/ 2147483646 h 33"/>
                    <a:gd name="T16" fmla="*/ 2147483646 w 73"/>
                    <a:gd name="T17" fmla="*/ 2147483646 h 33"/>
                    <a:gd name="T18" fmla="*/ 2147483646 w 73"/>
                    <a:gd name="T19" fmla="*/ 2147483646 h 33"/>
                    <a:gd name="T20" fmla="*/ 2147483646 w 73"/>
                    <a:gd name="T21" fmla="*/ 0 h 33"/>
                    <a:gd name="T22" fmla="*/ 2147483646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33"/>
                    <a:gd name="T38" fmla="*/ 73 w 73"/>
                    <a:gd name="T39" fmla="*/ 33 h 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9" name="Freeform 68"/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2147483646 w 50"/>
                    <a:gd name="T1" fmla="*/ 0 h 66"/>
                    <a:gd name="T2" fmla="*/ 2147483646 w 50"/>
                    <a:gd name="T3" fmla="*/ 2147483646 h 66"/>
                    <a:gd name="T4" fmla="*/ 2147483646 w 50"/>
                    <a:gd name="T5" fmla="*/ 2147483646 h 66"/>
                    <a:gd name="T6" fmla="*/ 2147483646 w 50"/>
                    <a:gd name="T7" fmla="*/ 2147483646 h 66"/>
                    <a:gd name="T8" fmla="*/ 0 w 50"/>
                    <a:gd name="T9" fmla="*/ 2147483646 h 66"/>
                    <a:gd name="T10" fmla="*/ 2147483646 w 50"/>
                    <a:gd name="T11" fmla="*/ 2147483646 h 66"/>
                    <a:gd name="T12" fmla="*/ 2147483646 w 50"/>
                    <a:gd name="T13" fmla="*/ 2147483646 h 66"/>
                    <a:gd name="T14" fmla="*/ 2147483646 w 50"/>
                    <a:gd name="T15" fmla="*/ 2147483646 h 66"/>
                    <a:gd name="T16" fmla="*/ 2147483646 w 50"/>
                    <a:gd name="T17" fmla="*/ 2147483646 h 66"/>
                    <a:gd name="T18" fmla="*/ 2147483646 w 50"/>
                    <a:gd name="T19" fmla="*/ 0 h 66"/>
                    <a:gd name="T20" fmla="*/ 2147483646 w 50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66"/>
                    <a:gd name="T35" fmla="*/ 50 w 5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Freeform 69"/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2147483646 w 73"/>
                    <a:gd name="T1" fmla="*/ 0 h 33"/>
                    <a:gd name="T2" fmla="*/ 2147483646 w 73"/>
                    <a:gd name="T3" fmla="*/ 2147483646 h 33"/>
                    <a:gd name="T4" fmla="*/ 2147483646 w 73"/>
                    <a:gd name="T5" fmla="*/ 2147483646 h 33"/>
                    <a:gd name="T6" fmla="*/ 2147483646 w 73"/>
                    <a:gd name="T7" fmla="*/ 2147483646 h 33"/>
                    <a:gd name="T8" fmla="*/ 2147483646 w 73"/>
                    <a:gd name="T9" fmla="*/ 2147483646 h 33"/>
                    <a:gd name="T10" fmla="*/ 2147483646 w 73"/>
                    <a:gd name="T11" fmla="*/ 2147483646 h 33"/>
                    <a:gd name="T12" fmla="*/ 2147483646 w 73"/>
                    <a:gd name="T13" fmla="*/ 2147483646 h 33"/>
                    <a:gd name="T14" fmla="*/ 2147483646 w 73"/>
                    <a:gd name="T15" fmla="*/ 2147483646 h 33"/>
                    <a:gd name="T16" fmla="*/ 2147483646 w 73"/>
                    <a:gd name="T17" fmla="*/ 2147483646 h 33"/>
                    <a:gd name="T18" fmla="*/ 2147483646 w 73"/>
                    <a:gd name="T19" fmla="*/ 2147483646 h 33"/>
                    <a:gd name="T20" fmla="*/ 2147483646 w 73"/>
                    <a:gd name="T21" fmla="*/ 2147483646 h 33"/>
                    <a:gd name="T22" fmla="*/ 2147483646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"/>
                    <a:gd name="T37" fmla="*/ 0 h 33"/>
                    <a:gd name="T38" fmla="*/ 73 w 73"/>
                    <a:gd name="T39" fmla="*/ 33 h 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Freeform 70"/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2147483646 w 61"/>
                    <a:gd name="T1" fmla="*/ 0 h 57"/>
                    <a:gd name="T2" fmla="*/ 2147483646 w 61"/>
                    <a:gd name="T3" fmla="*/ 2147483646 h 57"/>
                    <a:gd name="T4" fmla="*/ 2147483646 w 61"/>
                    <a:gd name="T5" fmla="*/ 2147483646 h 57"/>
                    <a:gd name="T6" fmla="*/ 2147483646 w 61"/>
                    <a:gd name="T7" fmla="*/ 2147483646 h 57"/>
                    <a:gd name="T8" fmla="*/ 2147483646 w 61"/>
                    <a:gd name="T9" fmla="*/ 2147483646 h 57"/>
                    <a:gd name="T10" fmla="*/ 2147483646 w 61"/>
                    <a:gd name="T11" fmla="*/ 2147483646 h 57"/>
                    <a:gd name="T12" fmla="*/ 2147483646 w 61"/>
                    <a:gd name="T13" fmla="*/ 2147483646 h 57"/>
                    <a:gd name="T14" fmla="*/ 2147483646 w 61"/>
                    <a:gd name="T15" fmla="*/ 2147483646 h 57"/>
                    <a:gd name="T16" fmla="*/ 2147483646 w 61"/>
                    <a:gd name="T17" fmla="*/ 2147483646 h 57"/>
                    <a:gd name="T18" fmla="*/ 2147483646 w 61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57"/>
                    <a:gd name="T32" fmla="*/ 61 w 61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7" name="文本框 558"/>
            <p:cNvSpPr txBox="1"/>
            <p:nvPr/>
          </p:nvSpPr>
          <p:spPr>
            <a:xfrm>
              <a:off x="3781443" y="2234555"/>
              <a:ext cx="150033" cy="20771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pattFill prst="wdDnDiag">
                  <a:fgClr>
                    <a:srgbClr val="000000">
                      <a:lumMod val="65000"/>
                      <a:lumOff val="35000"/>
                    </a:srgbClr>
                  </a:fgClr>
                  <a:bgClr>
                    <a:srgbClr val="000000">
                      <a:lumMod val="85000"/>
                      <a:lumOff val="15000"/>
                    </a:srgbClr>
                  </a:bgClr>
                </a:patt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898525" y="1270000"/>
            <a:ext cx="40782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 từ khó</a:t>
            </a:r>
            <a:endParaRPr lang="en-NZ" altLang="en-US" sz="37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" name="Picture 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692400"/>
            <a:ext cx="47498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5227638" y="519113"/>
            <a:ext cx="3152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(boóc)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9407525" y="444500"/>
            <a:ext cx="2192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uét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497513" y="1439863"/>
            <a:ext cx="245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ũ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9407525" y="1471613"/>
            <a:ext cx="2039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729538" y="2478088"/>
            <a:ext cx="2697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uân</a:t>
            </a: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</a:p>
        </p:txBody>
      </p:sp>
    </p:spTree>
    <p:extLst>
      <p:ext uri="{BB962C8B-B14F-4D97-AF65-F5344CB8AC3E}">
        <p14:creationId xmlns:p14="http://schemas.microsoft.com/office/powerpoint/2010/main" val="14622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9" grpId="0"/>
      <p:bldP spid="141" grpId="0"/>
      <p:bldP spid="143" grpId="0"/>
      <p:bldP spid="145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291" y="408520"/>
            <a:ext cx="2183693" cy="1980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086C256C-9257-45DB-97C0-BC753C705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74"/>
            <a:ext cx="1910011" cy="155285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1918483" y="314159"/>
            <a:ext cx="8524263" cy="61663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altLang="zh-CN" sz="3200" b="1" spc="599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CHIA ĐOẠN</a:t>
            </a:r>
            <a:endParaRPr lang="zh-CN" altLang="en-US" sz="3200" b="1" spc="599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8471" y="622474"/>
            <a:ext cx="1926954" cy="1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5876" y="555585"/>
            <a:ext cx="1926954" cy="1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7">
            <a:extLst>
              <a:ext uri="{FF2B5EF4-FFF2-40B4-BE49-F238E27FC236}">
                <a16:creationId xmlns=""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643063" y="1058797"/>
            <a:ext cx="9586289" cy="72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29">
            <a:extLst>
              <a:ext uri="{FF2B5EF4-FFF2-40B4-BE49-F238E27FC236}">
                <a16:creationId xmlns=""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1643063" y="2028825"/>
            <a:ext cx="9670074" cy="1685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>
              <a:lnSpc>
                <a:spcPct val="120000"/>
              </a:lnSpc>
            </a:pP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 Chia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thành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Núp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….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cầm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quai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súng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chặt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Anh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…..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đấy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Rectangle: Rounded Corners 30">
            <a:extLst>
              <a:ext uri="{FF2B5EF4-FFF2-40B4-BE49-F238E27FC236}">
                <a16:creationId xmlns=""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1643062" y="4047838"/>
            <a:ext cx="9415463" cy="82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kumimoji="0" lang="en-US" altLang="zh-CN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kumimoji="0" lang="en-US" altLang="zh-CN" sz="4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kumimoji="0" lang="en-US" altLang="zh-CN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kumimoji="0" lang="en-US" altLang="zh-CN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400" noProof="0" dirty="0" err="1" smtClean="0">
                  <a:solidFill>
                    <a:prstClr val="whit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960120"/>
            <a:ext cx="10582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Bok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 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400" noProof="0" dirty="0" err="1" smtClean="0">
                  <a:solidFill>
                    <a:prstClr val="whit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712" y="832754"/>
            <a:ext cx="1109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 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400" noProof="0" dirty="0" err="1" smtClean="0">
                  <a:solidFill>
                    <a:prstClr val="whit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712" y="832754"/>
            <a:ext cx="11099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8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703917" y="2266951"/>
            <a:ext cx="1547283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4119035" y="2276475"/>
            <a:ext cx="1547284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6532034" y="2266951"/>
            <a:ext cx="154940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8947151" y="2266951"/>
            <a:ext cx="1547283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85" y="2381250"/>
            <a:ext cx="1085849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18" y="2425700"/>
            <a:ext cx="1085849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2439989"/>
            <a:ext cx="1085851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85" y="2468564"/>
            <a:ext cx="1085849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411818" y="3429001"/>
            <a:ext cx="21336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đủ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vở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endParaRPr lang="zh-CN" altLang="en-US" sz="25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3826934" y="3429001"/>
            <a:ext cx="2131484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lắng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endParaRPr lang="zh-CN" altLang="en-US" sz="25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6239933" y="3429001"/>
            <a:ext cx="21336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chép</a:t>
            </a:r>
            <a:endParaRPr lang="zh-CN" altLang="en-US" sz="25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8655051" y="3429001"/>
            <a:ext cx="213148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/>
          <a:p>
            <a:pPr algn="ctr">
              <a:defRPr/>
            </a:pP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25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500" b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endParaRPr lang="zh-CN" altLang="en-US" sz="25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3034" y="1071564"/>
            <a:ext cx="8525933" cy="601867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108852" tIns="54426" rIns="108852" bIns="54426">
            <a:spAutoFit/>
          </a:bodyPr>
          <a:lstStyle/>
          <a:p>
            <a:pPr algn="ctr">
              <a:defRPr/>
            </a:pPr>
            <a:r>
              <a:rPr lang="en-US" altLang="zh-CN" sz="2800" b="1" spc="535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800" b="1" spc="53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5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8447598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con </a:t>
              </a: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của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Tây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4000" b="1" noProof="0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Nguyên</a:t>
              </a:r>
              <a:r>
                <a:rPr lang="en-US" altLang="zh-CN" sz="4000" b="1" noProof="0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tiếp</a:t>
              </a:r>
              <a:r>
                <a:rPr lang="en-US" sz="4400" dirty="0">
                  <a:solidFill>
                    <a:prstClr val="whit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712" y="944880"/>
            <a:ext cx="11206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Bok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Text Box 15376"/>
          <p:cNvSpPr txBox="1">
            <a:spLocks noChangeArrowheads="1"/>
          </p:cNvSpPr>
          <p:nvPr/>
        </p:nvSpPr>
        <p:spPr bwMode="auto">
          <a:xfrm>
            <a:off x="314324" y="2343241"/>
            <a:ext cx="124587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Kinh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, 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Thượng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,  con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gái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con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trai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, 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</a:rPr>
              <a:t>gi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</a:rPr>
              <a:t>trẻ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đoàn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kết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giặc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, 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rẫy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giỏi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itchFamily="18" charset="0"/>
              </a:rPr>
              <a:t>lắm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alt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9" name="Lục giác 22">
            <a:extLst>
              <a:ext uri="{FF2B5EF4-FFF2-40B4-BE49-F238E27FC236}">
                <a16:creationId xmlns:a16="http://schemas.microsoft.com/office/drawing/2014/main" xmlns="" id="{5D3353F8-9B4A-4057-8D35-23F8A3DBF8B1}"/>
              </a:ext>
            </a:extLst>
          </p:cNvPr>
          <p:cNvSpPr/>
          <p:nvPr/>
        </p:nvSpPr>
        <p:spPr bwMode="auto">
          <a:xfrm>
            <a:off x="1839855" y="449473"/>
            <a:ext cx="5089583" cy="1007852"/>
          </a:xfrm>
          <a:prstGeom prst="hex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3043236" y="2386015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205511" y="2386196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7905748" y="2386015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9696445" y="2386196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1801472" y="2415041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2295523" y="2972253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6300760" y="2943227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9696445" y="2986358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9801189" y="2972253"/>
            <a:ext cx="190499" cy="557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13500000" algn="ctr" rotWithShape="0">
              <a:schemeClr val="bg2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716983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à Nội chính thức có phố mang tên Anh hùng Núp - Báo Người lao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1816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3048000" y="6172201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</a:rPr>
              <a:t>Anh hùng Quân đội Đinh Núp</a:t>
            </a:r>
            <a:endParaRPr lang="en-GB" altLang="en-US" sz="2400" b="1"/>
          </a:p>
        </p:txBody>
      </p:sp>
    </p:spTree>
    <p:extLst>
      <p:ext uri="{BB962C8B-B14F-4D97-AF65-F5344CB8AC3E}">
        <p14:creationId xmlns:p14="http://schemas.microsoft.com/office/powerpoint/2010/main" val="16407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213" y="0"/>
            <a:ext cx="57277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1" y="254001"/>
            <a:ext cx="6810375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Càn</a:t>
            </a:r>
            <a:r>
              <a:rPr lang="en-US" sz="4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quét</a:t>
            </a:r>
            <a:r>
              <a:rPr lang="en-US" sz="4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Đưa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bao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vây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bớ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1" y="3952875"/>
            <a:ext cx="5029200" cy="144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Lũ</a:t>
            </a:r>
            <a:r>
              <a:rPr lang="en-US" sz="4400" b="1" dirty="0">
                <a:ln w="0"/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làng</a:t>
            </a:r>
            <a:r>
              <a:rPr lang="en-US" sz="4400" b="1" dirty="0">
                <a:ln w="0"/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n w="0"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lang="en-US" sz="4400" dirty="0">
                <a:ln w="0"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dirty="0" err="1">
                <a:ln w="0"/>
                <a:latin typeface="Times New Roman" pitchFamily="18" charset="0"/>
                <a:ea typeface="+mn-ea"/>
                <a:cs typeface="Times New Roman" pitchFamily="18" charset="0"/>
              </a:rPr>
              <a:t>làng</a:t>
            </a:r>
            <a:r>
              <a:rPr lang="en-US" sz="4400" dirty="0">
                <a:ln w="0"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835745"/>
            <a:ext cx="5934075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 dao tục ngữ về tiểu thử - Ca dao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281"/>
            <a:ext cx="12191999" cy="6907921"/>
            <a:chOff x="336" y="92"/>
            <a:chExt cx="4285" cy="2644"/>
          </a:xfrm>
        </p:grpSpPr>
        <p:pic>
          <p:nvPicPr>
            <p:cNvPr id="5" name="imgb" descr="&amp;t=1&amp;usg=__OqBOEL1BypcwqyYoQRY36lWpLsM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2"/>
              <a:ext cx="2094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gb" descr="Huân_chương_Kháng_chiến_Việt_N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" y="111"/>
              <a:ext cx="2206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46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499101F-31B8-4665-9156-C18606FA58A8}"/>
              </a:ext>
            </a:extLst>
          </p:cNvPr>
          <p:cNvGrpSpPr/>
          <p:nvPr/>
        </p:nvGrpSpPr>
        <p:grpSpPr>
          <a:xfrm>
            <a:off x="2743201" y="1993062"/>
            <a:ext cx="7593496" cy="2185061"/>
            <a:chOff x="708943" y="6110866"/>
            <a:chExt cx="5825836" cy="11318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7F40BAD-1B56-403E-8CED-F6D37909D26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113183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AA9502-7985-4BC5-B1AA-0E377DAD2B1F}"/>
                </a:ext>
              </a:extLst>
            </p:cNvPr>
            <p:cNvSpPr txBox="1"/>
            <p:nvPr/>
          </p:nvSpPr>
          <p:spPr>
            <a:xfrm>
              <a:off x="1227003" y="6132963"/>
              <a:ext cx="4619374" cy="52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kumimoji="0" lang="en-US" sz="60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theo</a:t>
              </a:r>
              <a:r>
                <a:rPr kumimoji="0" lang="en-US" sz="60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nhóm</a:t>
              </a:r>
              <a:r>
                <a:rPr kumimoji="0" lang="en-US" sz="60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6000" dirty="0">
                  <a:solidFill>
                    <a:prstClr val="whit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4</a:t>
              </a:r>
              <a:r>
                <a:rPr kumimoji="0" lang="en-US" sz="60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9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499101F-31B8-4665-9156-C18606FA58A8}"/>
              </a:ext>
            </a:extLst>
          </p:cNvPr>
          <p:cNvGrpSpPr/>
          <p:nvPr/>
        </p:nvGrpSpPr>
        <p:grpSpPr>
          <a:xfrm>
            <a:off x="2743201" y="1993062"/>
            <a:ext cx="7593496" cy="2185061"/>
            <a:chOff x="708943" y="6110866"/>
            <a:chExt cx="5825836" cy="11318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7F40BAD-1B56-403E-8CED-F6D37909D26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113183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AA9502-7985-4BC5-B1AA-0E377DAD2B1F}"/>
                </a:ext>
              </a:extLst>
            </p:cNvPr>
            <p:cNvSpPr txBox="1"/>
            <p:nvPr/>
          </p:nvSpPr>
          <p:spPr>
            <a:xfrm>
              <a:off x="1227003" y="6132963"/>
              <a:ext cx="4619374" cy="52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Tìm</a:t>
              </a:r>
              <a:r>
                <a:rPr lang="en-US" sz="60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hiểu</a:t>
              </a:r>
              <a:r>
                <a:rPr lang="en-US" sz="60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bài</a:t>
              </a:r>
              <a:r>
                <a:rPr kumimoji="0" lang="en-US" sz="60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5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0" y="0"/>
            <a:ext cx="3352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Tìm hiểu b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351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buFont typeface="Arial" charset="0"/>
              <a:buNone/>
              <a:tabLst>
                <a:tab pos="2743200" algn="ctr"/>
                <a:tab pos="5486400" algn="r"/>
              </a:tabLst>
            </a:pP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Anh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Núp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cử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?</a:t>
            </a:r>
            <a:endParaRPr lang="en-US" alt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47764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buFont typeface="Arial" charset="0"/>
              <a:buNone/>
              <a:tabLst>
                <a:tab pos="2743200" algn="ctr"/>
                <a:tab pos="5486400" algn="r"/>
              </a:tabLst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Anh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Núp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tỉnh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cử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dự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đua</a:t>
            </a:r>
            <a:r>
              <a:rPr lang="en-US" altLang="en-US" sz="2400" dirty="0">
                <a:latin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30365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buFont typeface="Arial" charset="0"/>
              <a:buNone/>
              <a:tabLst>
                <a:tab pos="2743200" algn="ctr"/>
                <a:tab pos="5486400" algn="r"/>
              </a:tabLst>
            </a:pP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2.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anh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Núp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l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94351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buFont typeface="Arial" charset="0"/>
              <a:buChar char="-"/>
              <a:tabLst>
                <a:tab pos="2743200" algn="ctr"/>
                <a:tab pos="5486400" algn="r"/>
              </a:tabLst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mình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giờ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mạnh</a:t>
            </a:r>
            <a:r>
              <a:rPr lang="en-US" altLang="en-US" sz="2400" dirty="0">
                <a:latin typeface="Times New Roman" pitchFamily="18" charset="0"/>
              </a:rPr>
              <a:t> hung </a:t>
            </a:r>
            <a:r>
              <a:rPr lang="en-US" altLang="en-US" sz="2400" dirty="0" err="1">
                <a:latin typeface="Times New Roman" pitchFamily="18" charset="0"/>
              </a:rPr>
              <a:t>rồi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Kinh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Thượng</a:t>
            </a:r>
            <a:r>
              <a:rPr lang="en-US" altLang="en-US" sz="2400" dirty="0">
                <a:latin typeface="Times New Roman" pitchFamily="18" charset="0"/>
              </a:rPr>
              <a:t>, con </a:t>
            </a:r>
            <a:r>
              <a:rPr lang="en-US" altLang="en-US" sz="2400" dirty="0" err="1">
                <a:latin typeface="Times New Roman" pitchFamily="18" charset="0"/>
              </a:rPr>
              <a:t>gái</a:t>
            </a:r>
            <a:r>
              <a:rPr lang="en-US" altLang="en-US" sz="2400" dirty="0">
                <a:latin typeface="Times New Roman" pitchFamily="18" charset="0"/>
              </a:rPr>
              <a:t>, con </a:t>
            </a:r>
            <a:r>
              <a:rPr lang="en-US" altLang="en-US" sz="2400" dirty="0" err="1">
                <a:latin typeface="Times New Roman" pitchFamily="18" charset="0"/>
              </a:rPr>
              <a:t>trai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trẻ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đoàn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kết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đánh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giặc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rẫy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giỏi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lắm</a:t>
            </a:r>
            <a:r>
              <a:rPr lang="en-US" altLang="en-US" sz="2400" dirty="0">
                <a:latin typeface="Times New Roman" pitchFamily="18" charset="0"/>
              </a:rPr>
              <a:t>..</a:t>
            </a:r>
          </a:p>
        </p:txBody>
      </p:sp>
      <p:sp>
        <p:nvSpPr>
          <p:cNvPr id="9" name="Text Box 19472"/>
          <p:cNvSpPr txBox="1">
            <a:spLocks noChangeArrowheads="1"/>
          </p:cNvSpPr>
          <p:nvPr/>
        </p:nvSpPr>
        <p:spPr bwMode="auto">
          <a:xfrm>
            <a:off x="0" y="305233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3. Chi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rất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khâm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phục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tích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làng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Kông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Hoa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?</a:t>
            </a:r>
            <a:endParaRPr lang="en-US" alt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" name="Text Box 19473"/>
          <p:cNvSpPr txBox="1">
            <a:spLocks noChangeArrowheads="1"/>
          </p:cNvSpPr>
          <p:nvPr/>
        </p:nvSpPr>
        <p:spPr bwMode="auto">
          <a:xfrm>
            <a:off x="0" y="3730625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Núp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chuyện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err="1">
                <a:latin typeface="Times New Roman" pitchFamily="18" charset="0"/>
              </a:rPr>
              <a:t>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Kông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Hoa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nghe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Núp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làng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Nhiều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chạy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đặt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Núp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vai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chạy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khắp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7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515"/>
          <p:cNvSpPr txBox="1">
            <a:spLocks noChangeArrowheads="1"/>
          </p:cNvSpPr>
          <p:nvPr/>
        </p:nvSpPr>
        <p:spPr bwMode="auto">
          <a:xfrm>
            <a:off x="0" y="785812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tặng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l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Kông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Hoa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Text Box 21516"/>
          <p:cNvSpPr txBox="1">
            <a:spLocks noChangeArrowheads="1"/>
          </p:cNvSpPr>
          <p:nvPr/>
        </p:nvSpPr>
        <p:spPr bwMode="auto">
          <a:xfrm>
            <a:off x="0" y="148357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Đại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tặng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err="1">
                <a:latin typeface="Times New Roman" pitchFamily="18" charset="0"/>
              </a:rPr>
              <a:t>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ảnh</a:t>
            </a:r>
            <a:r>
              <a:rPr lang="en-US" altLang="en-US" sz="2400" dirty="0">
                <a:latin typeface="Times New Roman" pitchFamily="18" charset="0"/>
              </a:rPr>
              <a:t> Bok </a:t>
            </a:r>
            <a:r>
              <a:rPr lang="en-US" altLang="en-US" sz="2400" dirty="0" err="1">
                <a:latin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vác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cuốc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rẫy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bộ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quần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áo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bằng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lụa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Bok </a:t>
            </a:r>
            <a:r>
              <a:rPr lang="en-US" altLang="en-US" sz="2400" dirty="0" err="1">
                <a:latin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cờ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thêu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chữ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huân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chương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làng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huân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chương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Núp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Text Box 21517"/>
          <p:cNvSpPr txBox="1">
            <a:spLocks noChangeArrowheads="1"/>
          </p:cNvSpPr>
          <p:nvPr/>
        </p:nvSpPr>
        <p:spPr bwMode="auto">
          <a:xfrm>
            <a:off x="0" y="2486025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5.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xem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mọi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itchFamily="18" charset="0"/>
              </a:rPr>
              <a:t>sao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?</a:t>
            </a:r>
            <a:endParaRPr lang="en-US" alt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1518"/>
          <p:cNvSpPr txBox="1">
            <a:spLocks noChangeArrowheads="1"/>
          </p:cNvSpPr>
          <p:nvPr/>
        </p:nvSpPr>
        <p:spPr bwMode="auto">
          <a:xfrm>
            <a:off x="0" y="3228976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Mọi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xem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đó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thiêng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liêng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rửa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tay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thật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sạch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trước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xem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cầm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từng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thứ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coi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coi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lại</a:t>
            </a:r>
            <a:r>
              <a:rPr lang="en-US" altLang="en-US" sz="2400" dirty="0">
                <a:latin typeface="Times New Roman" pitchFamily="18" charset="0"/>
              </a:rPr>
              <a:t> , </a:t>
            </a:r>
            <a:r>
              <a:rPr lang="en-US" altLang="en-US" sz="2400" dirty="0" err="1">
                <a:latin typeface="Times New Roman" pitchFamily="18" charset="0"/>
              </a:rPr>
              <a:t>coi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mãi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nửa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đêm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1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2" y="2728264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9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303E0EC-7114-41F3-AC40-D6741C2C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0"/>
            <a:ext cx="12183292" cy="6858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6" name="图片 13">
            <a:extLst>
              <a:ext uri="{FF2B5EF4-FFF2-40B4-BE49-F238E27FC236}">
                <a16:creationId xmlns:a16="http://schemas.microsoft.com/office/drawing/2014/main" xmlns="" id="{9A7773E5-F87D-4369-BBFD-D490DD50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600" y="5638739"/>
            <a:ext cx="4398908" cy="124664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9420DFB-5610-4071-AEE9-88865986F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50" y="3768090"/>
            <a:ext cx="2095742" cy="3108953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1325051" y="798152"/>
            <a:ext cx="9550606" cy="3732877"/>
          </a:xfrm>
          <a:prstGeom prst="horizontalScroll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1104BC"/>
                </a:solidFill>
                <a:latin typeface="Times New Roman" pitchFamily="18" charset="0"/>
              </a:rPr>
              <a:t>    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CD3E4203-45EC-4DFE-B049-D9C7DFD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494" y="1463623"/>
            <a:ext cx="9164318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vi-V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Kông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499101F-31B8-4665-9156-C18606FA58A8}"/>
              </a:ext>
            </a:extLst>
          </p:cNvPr>
          <p:cNvGrpSpPr/>
          <p:nvPr/>
        </p:nvGrpSpPr>
        <p:grpSpPr>
          <a:xfrm>
            <a:off x="2743201" y="1993062"/>
            <a:ext cx="7593496" cy="2185061"/>
            <a:chOff x="708943" y="6110866"/>
            <a:chExt cx="5825836" cy="11318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7F40BAD-1B56-403E-8CED-F6D37909D26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113183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AA9502-7985-4BC5-B1AA-0E377DAD2B1F}"/>
                </a:ext>
              </a:extLst>
            </p:cNvPr>
            <p:cNvSpPr txBox="1"/>
            <p:nvPr/>
          </p:nvSpPr>
          <p:spPr>
            <a:xfrm>
              <a:off x="1227003" y="6132963"/>
              <a:ext cx="4619374" cy="52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noProof="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Luyện</a:t>
              </a:r>
              <a:r>
                <a:rPr lang="en-US" sz="6000" noProof="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6000" noProof="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  <a:r>
                <a:rPr lang="en-US" sz="6000" noProof="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6000" noProof="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lại</a:t>
              </a:r>
              <a:r>
                <a:rPr lang="en-US" sz="6000" noProof="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7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499101F-31B8-4665-9156-C18606FA58A8}"/>
              </a:ext>
            </a:extLst>
          </p:cNvPr>
          <p:cNvGrpSpPr/>
          <p:nvPr/>
        </p:nvGrpSpPr>
        <p:grpSpPr>
          <a:xfrm>
            <a:off x="2743201" y="1993062"/>
            <a:ext cx="7593496" cy="2185061"/>
            <a:chOff x="708943" y="6110866"/>
            <a:chExt cx="5825836" cy="11318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7F40BAD-1B56-403E-8CED-F6D37909D26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113183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AA9502-7985-4BC5-B1AA-0E377DAD2B1F}"/>
                </a:ext>
              </a:extLst>
            </p:cNvPr>
            <p:cNvSpPr txBox="1"/>
            <p:nvPr/>
          </p:nvSpPr>
          <p:spPr>
            <a:xfrm>
              <a:off x="1227003" y="6132963"/>
              <a:ext cx="4619374" cy="52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Kể</a:t>
              </a:r>
              <a:r>
                <a:rPr lang="en-US" sz="60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chuyệ</a:t>
              </a:r>
              <a:r>
                <a:rPr lang="en-US" sz="60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n</a:t>
              </a:r>
              <a:r>
                <a:rPr lang="en-US" sz="60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1684"/>
          <p:cNvSpPr txBox="1">
            <a:spLocks noChangeArrowheads="1"/>
          </p:cNvSpPr>
          <p:nvPr/>
        </p:nvSpPr>
        <p:spPr bwMode="auto">
          <a:xfrm>
            <a:off x="0" y="5397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000" b="1">
                <a:solidFill>
                  <a:srgbClr val="0000CC"/>
                </a:solidFill>
                <a:latin typeface="Times New Roman" pitchFamily="18" charset="0"/>
              </a:rPr>
              <a:t>Kể chuyện</a:t>
            </a:r>
            <a:endParaRPr lang="en-US" altLang="en-US" sz="3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71685"/>
          <p:cNvSpPr txBox="1">
            <a:spLocks noChangeArrowheads="1"/>
          </p:cNvSpPr>
          <p:nvPr/>
        </p:nvSpPr>
        <p:spPr bwMode="auto">
          <a:xfrm>
            <a:off x="0" y="58737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Người con của Tây Nguyên</a:t>
            </a:r>
            <a:endParaRPr lang="en-US" alt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9" name="Text Box 71688"/>
          <p:cNvSpPr txBox="1">
            <a:spLocks noChangeArrowheads="1"/>
          </p:cNvSpPr>
          <p:nvPr/>
        </p:nvSpPr>
        <p:spPr bwMode="auto">
          <a:xfrm>
            <a:off x="0" y="1752600"/>
            <a:ext cx="1219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* Tập kể lại một đoạn của câu chuyện </a:t>
            </a:r>
            <a:r>
              <a:rPr lang="en-US" altLang="en-US" sz="2800" b="1" i="1">
                <a:latin typeface="Times New Roman" pitchFamily="18" charset="0"/>
              </a:rPr>
              <a:t>Người con của Tây nguyên</a:t>
            </a:r>
            <a:r>
              <a:rPr lang="en-US" altLang="en-US" sz="2800">
                <a:latin typeface="Times New Roman" pitchFamily="18" charset="0"/>
              </a:rPr>
              <a:t>  bằng lời của một nhân vật.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0" name="Text Box 71689"/>
          <p:cNvSpPr txBox="1">
            <a:spLocks noChangeArrowheads="1"/>
          </p:cNvSpPr>
          <p:nvPr/>
        </p:nvSpPr>
        <p:spPr bwMode="auto">
          <a:xfrm>
            <a:off x="0" y="3017838"/>
            <a:ext cx="113792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- Đoạn 1: Trước khi đi dự Đại hội thi đua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+ Anh Núp được tỉnh đưa giấy mời đi đâu?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+ Thái độ của anh thế nào?</a:t>
            </a:r>
          </a:p>
        </p:txBody>
      </p:sp>
    </p:spTree>
    <p:extLst>
      <p:ext uri="{BB962C8B-B14F-4D97-AF65-F5344CB8AC3E}">
        <p14:creationId xmlns:p14="http://schemas.microsoft.com/office/powerpoint/2010/main" val="10841921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1684"/>
          <p:cNvSpPr txBox="1">
            <a:spLocks noChangeArrowheads="1"/>
          </p:cNvSpPr>
          <p:nvPr/>
        </p:nvSpPr>
        <p:spPr bwMode="auto">
          <a:xfrm>
            <a:off x="0" y="5397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000" b="1">
                <a:solidFill>
                  <a:srgbClr val="0000CC"/>
                </a:solidFill>
                <a:latin typeface="Times New Roman" pitchFamily="18" charset="0"/>
              </a:rPr>
              <a:t>Kể chuyện</a:t>
            </a:r>
            <a:endParaRPr lang="en-US" altLang="en-US" sz="3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71685"/>
          <p:cNvSpPr txBox="1">
            <a:spLocks noChangeArrowheads="1"/>
          </p:cNvSpPr>
          <p:nvPr/>
        </p:nvSpPr>
        <p:spPr bwMode="auto">
          <a:xfrm>
            <a:off x="0" y="58737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Người con của Tây Nguyên</a:t>
            </a:r>
            <a:endParaRPr lang="en-US" alt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9" name="Text Box 71688"/>
          <p:cNvSpPr txBox="1">
            <a:spLocks noChangeArrowheads="1"/>
          </p:cNvSpPr>
          <p:nvPr/>
        </p:nvSpPr>
        <p:spPr bwMode="auto">
          <a:xfrm>
            <a:off x="0" y="1752600"/>
            <a:ext cx="1219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* Tập kể lại một đoạn của câu chuyện </a:t>
            </a:r>
            <a:r>
              <a:rPr lang="en-US" altLang="en-US" sz="2800" b="1" i="1">
                <a:latin typeface="Times New Roman" pitchFamily="18" charset="0"/>
              </a:rPr>
              <a:t>Người con của Tây nguyên</a:t>
            </a:r>
            <a:r>
              <a:rPr lang="en-US" altLang="en-US" sz="2800">
                <a:latin typeface="Times New Roman" pitchFamily="18" charset="0"/>
              </a:rPr>
              <a:t>  bằng lời của một nhân vật.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0" name="Text Box 71689"/>
          <p:cNvSpPr txBox="1">
            <a:spLocks noChangeArrowheads="1"/>
          </p:cNvSpPr>
          <p:nvPr/>
        </p:nvSpPr>
        <p:spPr bwMode="auto">
          <a:xfrm>
            <a:off x="0" y="3017838"/>
            <a:ext cx="1219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- Đoạn 2: Sau đi dự Đại hội về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+ Anh Núp kể chuyện gì cho dân làng nghe?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+ Ở Đại hội, mọi người khâm phục dân làng Kông Hoa và Núp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7231234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1684"/>
          <p:cNvSpPr txBox="1">
            <a:spLocks noChangeArrowheads="1"/>
          </p:cNvSpPr>
          <p:nvPr/>
        </p:nvSpPr>
        <p:spPr bwMode="auto">
          <a:xfrm>
            <a:off x="0" y="5397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000" b="1">
                <a:solidFill>
                  <a:srgbClr val="0000CC"/>
                </a:solidFill>
                <a:latin typeface="Times New Roman" pitchFamily="18" charset="0"/>
              </a:rPr>
              <a:t>Kể chuyện</a:t>
            </a:r>
            <a:endParaRPr lang="en-US" altLang="en-US" sz="3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71685"/>
          <p:cNvSpPr txBox="1">
            <a:spLocks noChangeArrowheads="1"/>
          </p:cNvSpPr>
          <p:nvPr/>
        </p:nvSpPr>
        <p:spPr bwMode="auto">
          <a:xfrm>
            <a:off x="0" y="587376"/>
            <a:ext cx="1219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Người con của Tây Nguyên</a:t>
            </a:r>
            <a:endParaRPr lang="en-US" alt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9" name="Text Box 71688"/>
          <p:cNvSpPr txBox="1">
            <a:spLocks noChangeArrowheads="1"/>
          </p:cNvSpPr>
          <p:nvPr/>
        </p:nvSpPr>
        <p:spPr bwMode="auto">
          <a:xfrm>
            <a:off x="0" y="1752600"/>
            <a:ext cx="1219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* Tập kể lại một đoạn của câu chuyện </a:t>
            </a:r>
            <a:r>
              <a:rPr lang="en-US" altLang="en-US" sz="2800" b="1" i="1">
                <a:latin typeface="Times New Roman" pitchFamily="18" charset="0"/>
              </a:rPr>
              <a:t>Người con của Tây nguyên</a:t>
            </a:r>
            <a:r>
              <a:rPr lang="en-US" altLang="en-US" sz="2800">
                <a:latin typeface="Times New Roman" pitchFamily="18" charset="0"/>
              </a:rPr>
              <a:t>  bằng lời của một nhân vật.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0" name="Text Box 71689"/>
          <p:cNvSpPr txBox="1">
            <a:spLocks noChangeArrowheads="1"/>
          </p:cNvSpPr>
          <p:nvPr/>
        </p:nvSpPr>
        <p:spPr bwMode="auto">
          <a:xfrm>
            <a:off x="0" y="3017838"/>
            <a:ext cx="12192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</a:rPr>
              <a:t>- Đoạn 3: Quà tặng từ Đại hội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+ Anh Núp và dân làng được tặng những món quà nào?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+ Mọi người xem quà với thái độ ra sao?</a:t>
            </a:r>
          </a:p>
        </p:txBody>
      </p:sp>
    </p:spTree>
    <p:extLst>
      <p:ext uri="{BB962C8B-B14F-4D97-AF65-F5344CB8AC3E}">
        <p14:creationId xmlns:p14="http://schemas.microsoft.com/office/powerpoint/2010/main" val="42622950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D08A0EB-44CE-4CB6-AB29-7AE036B3D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9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A416E649-FF7E-44DD-898B-8D523568A2EF}"/>
              </a:ext>
            </a:extLst>
          </p:cNvPr>
          <p:cNvSpPr txBox="1"/>
          <p:nvPr/>
        </p:nvSpPr>
        <p:spPr>
          <a:xfrm>
            <a:off x="1133356" y="1062365"/>
            <a:ext cx="1025854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CÔ CHÀO CÁC EM.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CÔ CHÚC CÁC EM CHĂM NGOAN, HỌC  TỐT.</a:t>
            </a:r>
          </a:p>
        </p:txBody>
      </p:sp>
    </p:spTree>
    <p:extLst>
      <p:ext uri="{BB962C8B-B14F-4D97-AF65-F5344CB8AC3E}">
        <p14:creationId xmlns:p14="http://schemas.microsoft.com/office/powerpoint/2010/main" val="42335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0"/>
            <a:ext cx="494823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664451" y="4876800"/>
            <a:ext cx="3003549" cy="533400"/>
          </a:xfrm>
          <a:prstGeom prst="rightArrow">
            <a:avLst>
              <a:gd name="adj1" fmla="val 61667"/>
              <a:gd name="adj2" fmla="val 107912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rgbClr val="FFFFFF"/>
            </a:solidFill>
            <a:miter lim="800000"/>
          </a:ln>
          <a:effectLst>
            <a:outerShdw dist="56796" dir="3806097" algn="ctr" rotWithShape="0">
              <a:schemeClr val="bg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</a:rPr>
              <a:t>Tây Nguyên</a:t>
            </a:r>
          </a:p>
        </p:txBody>
      </p:sp>
      <p:pic>
        <p:nvPicPr>
          <p:cNvPr id="2" name="Picture 4" descr="DSC0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556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AnhHungN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3687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83" y="3883120"/>
            <a:ext cx="5563570" cy="361305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744891" y="76428"/>
            <a:ext cx="2122650" cy="1883001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53054" y="5817"/>
            <a:ext cx="2770128" cy="2249703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081540" y="3899859"/>
            <a:ext cx="632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Theo:Nguyên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9099" y="1417788"/>
            <a:ext cx="423705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5445" y="563598"/>
            <a:ext cx="7335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8706" y="2384404"/>
            <a:ext cx="8795751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1781176"/>
            <a:ext cx="12192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154894" y="2534450"/>
            <a:ext cx="10871200" cy="7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3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Thứ</a:t>
            </a:r>
            <a:r>
              <a:rPr lang="en-US" altLang="en-US" sz="43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43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hai</a:t>
            </a:r>
            <a:r>
              <a:rPr lang="en-US" altLang="en-US" sz="43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, </a:t>
            </a:r>
            <a:r>
              <a:rPr lang="en-US" altLang="en-US" sz="43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ngày</a:t>
            </a:r>
            <a:r>
              <a:rPr lang="en-US" altLang="en-US" sz="43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4300" b="1" dirty="0" smtClean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29 </a:t>
            </a:r>
            <a:r>
              <a:rPr lang="en-US" altLang="en-US" sz="43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tháng</a:t>
            </a:r>
            <a:r>
              <a:rPr lang="en-US" altLang="en-US" sz="43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4300" b="1" dirty="0" smtClean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11 </a:t>
            </a:r>
            <a:r>
              <a:rPr lang="en-US" altLang="en-US" sz="43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năm</a:t>
            </a:r>
            <a:r>
              <a:rPr lang="en-US" altLang="en-US" sz="43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2021</a:t>
            </a:r>
            <a:endParaRPr lang="vi-VN" altLang="en-US" sz="4300" b="1" dirty="0">
              <a:solidFill>
                <a:srgbClr val="F2F2F2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2382283" y="3369137"/>
            <a:ext cx="8074466" cy="9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2" tIns="54426" rIns="108852" bIns="5442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2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Tập</a:t>
            </a:r>
            <a:r>
              <a:rPr lang="en-US" altLang="en-US" sz="52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52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đọc</a:t>
            </a:r>
            <a:r>
              <a:rPr lang="en-US" altLang="en-US" sz="52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- </a:t>
            </a:r>
            <a:r>
              <a:rPr lang="en-US" altLang="en-US" sz="52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Kể</a:t>
            </a:r>
            <a:r>
              <a:rPr lang="en-US" altLang="en-US" sz="5200" b="1" dirty="0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5200" b="1" dirty="0" err="1">
                <a:solidFill>
                  <a:srgbClr val="F2F2F2"/>
                </a:solidFill>
                <a:latin typeface="HP001 4 hàng" pitchFamily="34" charset="0"/>
                <a:cs typeface="Arial" pitchFamily="34" charset="0"/>
              </a:rPr>
              <a:t>chuyện</a:t>
            </a:r>
            <a:endParaRPr lang="vi-VN" altLang="en-US" sz="5200" b="1" dirty="0">
              <a:solidFill>
                <a:srgbClr val="F2F2F2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1417982" y="4280670"/>
            <a:ext cx="9397656" cy="8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2" tIns="54426" rIns="108852" bIns="5442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  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Người</a:t>
            </a:r>
            <a:r>
              <a:rPr lang="en-US" altLang="en-US" sz="48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con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của</a:t>
            </a:r>
            <a:r>
              <a:rPr lang="en-US" altLang="en-US" sz="48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Tây</a:t>
            </a:r>
            <a:r>
              <a:rPr lang="en-US" altLang="en-US" sz="48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Nguyên</a:t>
            </a:r>
            <a:r>
              <a:rPr lang="en-US" altLang="en-US" sz="4800" b="1" dirty="0" smtClean="0">
                <a:solidFill>
                  <a:srgbClr val="FFFF00"/>
                </a:solidFill>
                <a:latin typeface="HP001 4 hàng" pitchFamily="34" charset="0"/>
                <a:cs typeface="Arial" pitchFamily="34" charset="0"/>
              </a:rPr>
              <a:t>    </a:t>
            </a:r>
            <a:endParaRPr lang="vi-VN" altLang="en-US" sz="4800" b="1" dirty="0">
              <a:solidFill>
                <a:srgbClr val="FFFF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=""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417982" y="824170"/>
            <a:ext cx="8991600" cy="8556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lưu ý trình bày vở như sau: </a:t>
            </a:r>
            <a:endParaRPr lang="zh-CN" altLang="en-US" sz="3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67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291" y="408520"/>
            <a:ext cx="2183693" cy="1980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086C256C-9257-45DB-97C0-BC753C705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74"/>
            <a:ext cx="1910011" cy="155285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1918483" y="314159"/>
            <a:ext cx="8524263" cy="61663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66349" tIns="33174" rIns="66349" bIns="33174" rtlCol="0">
            <a:spAutoFit/>
          </a:bodyPr>
          <a:lstStyle/>
          <a:p>
            <a:pPr algn="ctr"/>
            <a:r>
              <a:rPr lang="en-US" altLang="zh-CN" sz="3200" b="1" spc="599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CẦN ĐẠT </a:t>
            </a:r>
            <a:endParaRPr lang="zh-CN" altLang="en-US" sz="3200" b="1" spc="599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8471" y="622474"/>
            <a:ext cx="1926954" cy="1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5876" y="555585"/>
            <a:ext cx="1926954" cy="1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7">
            <a:extLst>
              <a:ext uri="{FF2B5EF4-FFF2-40B4-BE49-F238E27FC236}">
                <a16:creationId xmlns=""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885884" y="1058797"/>
            <a:ext cx="8697130" cy="17844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đúng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từ, tiếng khó hoặc dễ lẫn do ảnh hưởng của phương ngữ: bok Pa,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tỉnh, càn quét, hạt ngọc, làm rẫy giỏi lắm, bao nhiêu, huân chương, nửa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29">
            <a:extLst>
              <a:ext uri="{FF2B5EF4-FFF2-40B4-BE49-F238E27FC236}">
                <a16:creationId xmlns=""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1885884" y="3028950"/>
            <a:ext cx="8868580" cy="22288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>
              <a:lnSpc>
                <a:spcPct val="120000"/>
              </a:lnSpc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zh-CN" altLang="en-US" sz="3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Rectangle: Rounded Corners 30">
            <a:extLst>
              <a:ext uri="{FF2B5EF4-FFF2-40B4-BE49-F238E27FC236}">
                <a16:creationId xmlns=""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1897947" y="5363924"/>
            <a:ext cx="8844453" cy="14940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giọng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dẫn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uyện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22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736034" y="985421"/>
            <a:ext cx="8317937" cy="2307844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8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mẫu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67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图片 75780" descr="PPT素材-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46" y="2113522"/>
            <a:ext cx="1939372" cy="17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8866" y="571849"/>
            <a:ext cx="3249369" cy="1010779"/>
          </a:xfrm>
          <a:solidFill>
            <a:srgbClr val="92D05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99" y="3789305"/>
            <a:ext cx="3642841" cy="33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586" y="2858416"/>
            <a:ext cx="1737816" cy="512325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>
              <a:defRPr/>
            </a:pPr>
            <a:r>
              <a:rPr lang="en-GB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GB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5780" descr="PPT素材-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33" y="2113522"/>
            <a:ext cx="2308407" cy="18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37379" y="2858416"/>
            <a:ext cx="1564060" cy="512325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>
              <a:defRPr/>
            </a:pPr>
            <a:r>
              <a:rPr lang="en-GB" sz="29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GB" sz="2900" b="1" dirty="0" err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9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5780" descr="PPT素材-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86" y="4632327"/>
            <a:ext cx="2313504" cy="16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54153" y="5305141"/>
            <a:ext cx="1518796" cy="512325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>
              <a:defRPr/>
            </a:pPr>
            <a:r>
              <a:rPr lang="en-GB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092" descr="PPT素材-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09" y="4106495"/>
            <a:ext cx="4838391" cy="31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3797" descr="1-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8307" y="-127538"/>
            <a:ext cx="2183693" cy="1980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">
            <a:extLst>
              <a:ext uri="{FF2B5EF4-FFF2-40B4-BE49-F238E27FC236}">
                <a16:creationId xmlns="" xmlns:a16="http://schemas.microsoft.com/office/drawing/2014/main" id="{2C92EA19-60A4-4604-BE84-8B97C7332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4132" r="25404" b="1"/>
          <a:stretch/>
        </p:blipFill>
        <p:spPr>
          <a:xfrm>
            <a:off x="4264804" y="2595160"/>
            <a:ext cx="2877867" cy="1808745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086C256C-9257-45DB-97C0-BC753C7055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28832" cy="22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1505</Words>
  <Application>Microsoft Office PowerPoint</Application>
  <PresentationFormat>Custom</PresentationFormat>
  <Paragraphs>160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Đọc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372</cp:revision>
  <dcterms:created xsi:type="dcterms:W3CDTF">2020-04-20T01:00:17Z</dcterms:created>
  <dcterms:modified xsi:type="dcterms:W3CDTF">2021-12-25T01:13:49Z</dcterms:modified>
</cp:coreProperties>
</file>