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1.wav" ContentType="audio/x-wav"/>
  <Override PartName="/ppt/notesSlides/notesSlide18.xml" ContentType="application/vnd.openxmlformats-officedocument.presentationml.notesSlide+xml"/>
  <Override PartName="/ppt/media/audio2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98" r:id="rId3"/>
    <p:sldId id="299" r:id="rId4"/>
    <p:sldId id="300" r:id="rId5"/>
    <p:sldId id="286" r:id="rId6"/>
    <p:sldId id="301" r:id="rId7"/>
    <p:sldId id="302" r:id="rId8"/>
    <p:sldId id="258" r:id="rId9"/>
    <p:sldId id="259" r:id="rId10"/>
    <p:sldId id="283" r:id="rId11"/>
    <p:sldId id="262" r:id="rId12"/>
    <p:sldId id="295" r:id="rId13"/>
    <p:sldId id="296" r:id="rId14"/>
    <p:sldId id="297" r:id="rId15"/>
    <p:sldId id="260" r:id="rId16"/>
    <p:sldId id="303" r:id="rId17"/>
    <p:sldId id="304" r:id="rId18"/>
    <p:sldId id="263" r:id="rId19"/>
    <p:sldId id="284" r:id="rId20"/>
    <p:sldId id="285" r:id="rId21"/>
    <p:sldId id="305" r:id="rId22"/>
    <p:sldId id="306" r:id="rId23"/>
    <p:sldId id="264" r:id="rId24"/>
    <p:sldId id="261" r:id="rId25"/>
    <p:sldId id="265" r:id="rId26"/>
    <p:sldId id="307" r:id="rId27"/>
    <p:sldId id="278" r:id="rId28"/>
    <p:sldId id="273" r:id="rId29"/>
    <p:sldId id="287" r:id="rId30"/>
    <p:sldId id="268" r:id="rId31"/>
    <p:sldId id="266" r:id="rId32"/>
    <p:sldId id="288" r:id="rId33"/>
    <p:sldId id="269" r:id="rId34"/>
    <p:sldId id="270" r:id="rId35"/>
    <p:sldId id="271" r:id="rId36"/>
    <p:sldId id="281" r:id="rId37"/>
  </p:sldIdLst>
  <p:sldSz cx="12192000" cy="6858000"/>
  <p:notesSz cx="6858000" cy="9144000"/>
  <p:embeddedFontLst>
    <p:embeddedFont>
      <p:font typeface="字魂7号-温暖童稚体" charset="-122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宋体" pitchFamily="2" charset="-122"/>
      <p:regular r:id="rId45"/>
    </p:embeddedFont>
    <p:embeddedFont>
      <p:font typeface="HP001 4 hàng" pitchFamily="34" charset="0"/>
      <p:regular r:id="rId46"/>
      <p:bold r:id="rId47"/>
    </p:embeddedFont>
    <p:embeddedFont>
      <p:font typeface="微软雅黑" pitchFamily="34" charset="-122"/>
      <p:regular r:id="rId48"/>
      <p:bold r:id="rId49"/>
    </p:embeddedFont>
    <p:embeddedFont>
      <p:font typeface="Tahoma" pitchFamily="34" charset="0"/>
      <p:regular r:id="rId50"/>
      <p:bold r:id="rId51"/>
    </p:embeddedFont>
    <p:embeddedFont>
      <p:font typeface="等线" charset="-122"/>
      <p:regular r:id="rId52"/>
      <p:bold r:id="rId53"/>
    </p:embeddedFont>
    <p:embeddedFont>
      <p:font typeface="字魂58号-创中黑" charset="-122"/>
      <p:regular r:id="rId54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7A45"/>
    <a:srgbClr val="FFCEA1"/>
    <a:srgbClr val="97633B"/>
    <a:srgbClr val="EFC650"/>
    <a:srgbClr val="5C9F9C"/>
    <a:srgbClr val="73A76D"/>
    <a:srgbClr val="BDC2CE"/>
    <a:srgbClr val="F07264"/>
    <a:srgbClr val="F19C1D"/>
    <a:srgbClr val="FF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660" y="-21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4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="" xmlns:a16="http://schemas.microsoft.com/office/drawing/2014/main" id="{7A96E5A3-51B2-4D00-B7E0-79BBC3E44E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428D3F-786D-4877-84C5-28DD7520D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C016D85-5EC4-404B-90D1-31028D9A1891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62940EE-13FD-4DAD-8DC2-5683D0C1EC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C4C2C9B7-3CDB-41DF-8BB6-8C0655AF0A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D7C4291-9E55-4D36-9A91-DFAAA3C624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="" xmlns:a16="http://schemas.microsoft.com/office/drawing/2014/main" id="{31F5EFE2-4166-404E-B2FB-07F2891CA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D624074-44D0-41F4-A9C1-CB0D174243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1CE2E70-C924-4C7C-98EA-3B83FDFA4DEE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="" xmlns:a16="http://schemas.microsoft.com/office/drawing/2014/main" id="{A679A58C-3C86-4374-8D56-C5E10A30D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="" xmlns:a16="http://schemas.microsoft.com/office/drawing/2014/main" id="{F7BCA06B-1AEE-45AE-816B-106591C5F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D6D9745-992A-4B29-A125-4984F235CB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EB380A-D7F2-4EA8-9E9D-6042888A3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189628C-5FB7-4DD4-A232-928A4CE82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440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955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125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664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772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082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439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518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39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730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55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28BFFF-C61A-4CE4-A63A-331C82A122E3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397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484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23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4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57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8396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文本占位符 8397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3A712FF-AFE6-4816-BCA8-A09F7BA8FDF2}" type="slidenum">
              <a:rPr lang="en-US" altLang="zh-CN" smtClean="0">
                <a:cs typeface="等线"/>
              </a:rPr>
              <a:pPr/>
              <a:t>7</a:t>
            </a:fld>
            <a:endParaRPr lang="zh-CN" altLang="en-US" smtClean="0">
              <a:cs typeface="等线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54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406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886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74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639235"/>
      </p:ext>
    </p:extLst>
  </p:cSld>
  <p:clrMapOvr>
    <a:masterClrMapping/>
  </p:clrMapOvr>
  <p:transition spd="slow" advClick="0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824411"/>
      </p:ext>
    </p:extLst>
  </p:cSld>
  <p:clrMapOvr>
    <a:masterClrMapping/>
  </p:clrMapOvr>
  <p:transition spd="slow" advClick="0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44752"/>
      </p:ext>
    </p:extLst>
  </p:cSld>
  <p:clrMapOvr>
    <a:masterClrMapping/>
  </p:clrMapOvr>
  <p:transition spd="slow" advClick="0" advTm="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1264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280" y="-185399"/>
            <a:ext cx="12102408" cy="6974355"/>
            <a:chOff x="21210" y="-139049"/>
            <a:chExt cx="9076806" cy="5230766"/>
          </a:xfrm>
        </p:grpSpPr>
        <p:sp>
          <p:nvSpPr>
            <p:cNvPr id="3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椭圆 9"/>
            <p:cNvSpPr/>
            <p:nvPr/>
          </p:nvSpPr>
          <p:spPr>
            <a:xfrm rot="12100884">
              <a:off x="21210" y="143420"/>
              <a:ext cx="782397" cy="229329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5" name="组合 4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5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6" name="椭圆 9"/>
            <p:cNvSpPr/>
            <p:nvPr/>
          </p:nvSpPr>
          <p:spPr>
            <a:xfrm rot="16560661">
              <a:off x="-114101" y="38308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7" name="组合 6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8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943227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728961"/>
      </p:ext>
    </p:extLst>
  </p:cSld>
  <p:clrMapOvr>
    <a:masterClrMapping/>
  </p:clrMapOvr>
  <p:transition spd="slow" advClick="0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93979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9064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=""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=""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=""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24531"/>
      </p:ext>
    </p:extLst>
  </p:cSld>
  <p:clrMapOvr>
    <a:masterClrMapping/>
  </p:clrMapOvr>
  <p:transition spd="slow" advClick="0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=""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=""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=""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256875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=""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=""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=""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92478"/>
      </p:ext>
    </p:extLst>
  </p:cSld>
  <p:clrMapOvr>
    <a:masterClrMapping/>
  </p:clrMapOvr>
  <p:transition spd="slow" advClick="0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477214"/>
      </p:ext>
    </p:extLst>
  </p:cSld>
  <p:clrMapOvr>
    <a:masterClrMapping/>
  </p:clrMapOvr>
  <p:transition spd="slow" advClick="0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45091"/>
      </p:ext>
    </p:extLst>
  </p:cSld>
  <p:clrMapOvr>
    <a:masterClrMapping/>
  </p:clrMapOvr>
  <p:transition spd="slow" advClick="0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=""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=""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4.jp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2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4.jpeg"/><Relationship Id="rId7" Type="http://schemas.openxmlformats.org/officeDocument/2006/relationships/image" Target="../media/image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30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6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microsoft.com/office/2007/relationships/hdphoto" Target="../media/hdphoto1.wdp"/><Relationship Id="rId10" Type="http://schemas.openxmlformats.org/officeDocument/2006/relationships/image" Target="../media/image59.jpeg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61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5.wdp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jp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8.sv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=""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=""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=""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=""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=""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=""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=""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=""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=""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89" y="2451100"/>
            <a:ext cx="71358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40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0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mừng</a:t>
            </a:r>
            <a:r>
              <a:rPr lang="en-US" altLang="zh-CN" sz="40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40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40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TẬP ĐỌC –KỂ CHUYỆN</a:t>
            </a:r>
            <a:r>
              <a:rPr lang="en-US" altLang="zh-CN" sz="4800" b="1" dirty="0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=""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=""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6694453D-66A0-42F2-9346-A0E92349F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2A3211-982B-4738-ADB4-5AD9493B5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4" y="0"/>
            <a:ext cx="5495456" cy="6868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23D268-2C9F-4EED-B4AE-09C9AC9E0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-45238"/>
            <a:ext cx="6522720" cy="69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72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>
            <a:extLst>
              <a:ext uri="{FF2B5EF4-FFF2-40B4-BE49-F238E27FC236}">
                <a16:creationId xmlns="" xmlns:a16="http://schemas.microsoft.com/office/drawing/2014/main" id="{214AD91C-54DE-4B20-86A1-1EB2F12F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4" b="-2"/>
          <a:stretch>
            <a:fillRect/>
          </a:stretch>
        </p:blipFill>
        <p:spPr bwMode="auto">
          <a:xfrm>
            <a:off x="1385888" y="3508375"/>
            <a:ext cx="942022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82C4481A-88E4-49C5-8BEA-1C2E8685DF5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71671" y="-1639417"/>
            <a:ext cx="800219" cy="488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vi-VN" altLang="zh-CN" sz="4000" b="1" dirty="0">
                <a:latin typeface="+mj-lt"/>
                <a:ea typeface="字魂58号-创中黑" panose="00000500000000000000" pitchFamily="2" charset="-122"/>
              </a:rPr>
              <a:t>Luyện đọc từ khó</a:t>
            </a:r>
            <a:endParaRPr lang="zh-CN" altLang="en-US" sz="4000" b="1" dirty="0">
              <a:latin typeface="+mj-lt"/>
              <a:ea typeface="字魂58号-创中黑" panose="00000500000000000000" pitchFamily="2" charset="-122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="" xmlns:a16="http://schemas.microsoft.com/office/drawing/2014/main" id="{C85AB390-21CD-4D27-AFDA-D90492619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560" y="1390650"/>
            <a:ext cx="4648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Ê-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xơn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tiếng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lóe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thùm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thụp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=""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=""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351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8" y="874713"/>
            <a:ext cx="917207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270" y="1635125"/>
            <a:ext cx="7597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72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Luyện</a:t>
            </a:r>
            <a:r>
              <a:rPr lang="en-US" altLang="zh-CN" sz="72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đọc</a:t>
            </a:r>
            <a:r>
              <a:rPr lang="en-US" altLang="zh-CN" sz="72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theo</a:t>
            </a:r>
            <a:r>
              <a:rPr lang="en-US" altLang="zh-CN" sz="72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đoạn</a:t>
            </a:r>
            <a:r>
              <a:rPr lang="en-US" altLang="zh-CN" sz="7200" dirty="0" smtClean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lần</a:t>
            </a:r>
            <a:r>
              <a:rPr lang="en-US" altLang="zh-CN" sz="7200" dirty="0" smtClean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1</a:t>
            </a:r>
            <a:endParaRPr lang="zh-CN" altLang="en-US" sz="7200" dirty="0"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87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6694453D-66A0-42F2-9346-A0E92349F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2A3211-982B-4738-ADB4-5AD9493B5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4" y="0"/>
            <a:ext cx="5495456" cy="6868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23D268-2C9F-4EED-B4AE-09C9AC9E0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-45238"/>
            <a:ext cx="6522720" cy="69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25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=""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=""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351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8" y="874713"/>
            <a:ext cx="917207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270" y="1635125"/>
            <a:ext cx="7597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72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Luyện</a:t>
            </a:r>
            <a:r>
              <a:rPr lang="en-US" altLang="zh-CN" sz="72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đọc</a:t>
            </a:r>
            <a:r>
              <a:rPr lang="en-US" altLang="zh-CN" sz="72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theo</a:t>
            </a:r>
            <a:r>
              <a:rPr lang="en-US" altLang="zh-CN" sz="72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đoạn</a:t>
            </a:r>
            <a:r>
              <a:rPr lang="en-US" altLang="zh-CN" sz="72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lần</a:t>
            </a:r>
            <a:r>
              <a:rPr lang="en-US" altLang="zh-CN" sz="72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2</a:t>
            </a:r>
            <a:endParaRPr lang="zh-CN" altLang="en-US" sz="7200" dirty="0"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22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文本框 5">
            <a:extLst>
              <a:ext uri="{FF2B5EF4-FFF2-40B4-BE49-F238E27FC236}">
                <a16:creationId xmlns="" xmlns:a16="http://schemas.microsoft.com/office/drawing/2014/main" id="{3791CE34-55A3-45C7-8D1B-5F4FD211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081" y="325507"/>
            <a:ext cx="4795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vi-VN" altLang="zh-CN" sz="4000" dirty="0">
                <a:latin typeface="+mj-lt"/>
                <a:ea typeface="字魂58号-创中黑" panose="00000500000000000000" pitchFamily="2" charset="-122"/>
              </a:rPr>
              <a:t>Đoạn 1</a:t>
            </a:r>
            <a:endParaRPr lang="zh-CN" altLang="en-US" sz="4000" dirty="0">
              <a:latin typeface="+mj-lt"/>
              <a:ea typeface="字魂58号-创中黑" panose="00000500000000000000" pitchFamily="2" charset="-122"/>
            </a:endParaRPr>
          </a:p>
        </p:txBody>
      </p:sp>
      <p:pic>
        <p:nvPicPr>
          <p:cNvPr id="8197" name="图片 12">
            <a:extLst>
              <a:ext uri="{FF2B5EF4-FFF2-40B4-BE49-F238E27FC236}">
                <a16:creationId xmlns="" xmlns:a16="http://schemas.microsoft.com/office/drawing/2014/main" id="{3C0BCCAC-48C4-4E4A-AA13-FE15F920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00" y="-283369"/>
            <a:ext cx="2593975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4125912"/>
            <a:ext cx="4151154" cy="3068638"/>
            <a:chOff x="1123073" y="1073788"/>
            <a:chExt cx="4484991" cy="3631916"/>
          </a:xfrm>
        </p:grpSpPr>
        <p:pic>
          <p:nvPicPr>
            <p:cNvPr id="8199" name="图片 14">
              <a:extLst>
                <a:ext uri="{FF2B5EF4-FFF2-40B4-BE49-F238E27FC236}">
                  <a16:creationId xmlns=""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图片 15">
              <a:extLst>
                <a:ext uri="{FF2B5EF4-FFF2-40B4-BE49-F238E27FC236}">
                  <a16:creationId xmlns=""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2D5799F-3B32-4D87-B449-1F1FA2809A96}"/>
              </a:ext>
            </a:extLst>
          </p:cNvPr>
          <p:cNvSpPr/>
          <p:nvPr/>
        </p:nvSpPr>
        <p:spPr>
          <a:xfrm>
            <a:off x="1330960" y="992187"/>
            <a:ext cx="7202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12BA02-F038-4692-ACB5-4BEA85584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360" y="1830387"/>
            <a:ext cx="79248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Ê-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thùm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thụp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309FBB22-F2D0-4351-B717-1E5E7DBD6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034" y="5386756"/>
            <a:ext cx="2121093" cy="553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>
            <a:hlinkClick r:id="rId7" action="ppaction://hlinksldjump"/>
            <a:extLst>
              <a:ext uri="{FF2B5EF4-FFF2-40B4-BE49-F238E27FC236}">
                <a16:creationId xmlns="" xmlns:a16="http://schemas.microsoft.com/office/drawing/2014/main" id="{6C438DB1-5FF4-4FD2-A685-97ED2435A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464" y="6057843"/>
            <a:ext cx="3406702" cy="553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000" dirty="0">
                <a:latin typeface="+mj-lt"/>
              </a:rPr>
              <a:t>đ</a:t>
            </a:r>
            <a:r>
              <a:rPr lang="en-US" altLang="en-US" sz="3000" dirty="0" err="1">
                <a:latin typeface="+mj-lt"/>
              </a:rPr>
              <a:t>ấm</a:t>
            </a:r>
            <a:r>
              <a:rPr lang="en-US" altLang="en-US" sz="3000" dirty="0">
                <a:latin typeface="+mj-lt"/>
              </a:rPr>
              <a:t> </a:t>
            </a:r>
            <a:r>
              <a:rPr lang="en-US" altLang="en-US" sz="3000" dirty="0" err="1">
                <a:latin typeface="+mj-lt"/>
              </a:rPr>
              <a:t>lưng</a:t>
            </a:r>
            <a:r>
              <a:rPr lang="en-US" altLang="en-US" sz="3000" dirty="0">
                <a:latin typeface="+mj-lt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thùm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thụp</a:t>
            </a:r>
            <a:endParaRPr lang="en-US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CF9D4A6-1CA0-4932-8D62-900FBEBA7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303461"/>
            <a:ext cx="416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4D9EB73-F1E9-47A0-A098-F1FB5BE49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9053" y="1817460"/>
            <a:ext cx="3984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04AB53B-1313-4D39-842C-15C8017FF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560" y="2805793"/>
            <a:ext cx="400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6FF9EAD-6163-44BF-A7F8-95D81B9A1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059" y="3217181"/>
            <a:ext cx="53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F82BF90-79B7-4092-9D0E-0FBB7792E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949" y="3226705"/>
            <a:ext cx="2921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1BABDB6-941E-4BAF-B982-00558F43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075" y="3677006"/>
            <a:ext cx="301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6057721-824F-4F11-A8F0-41B97D311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8789" y="3258229"/>
            <a:ext cx="3746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BCEEC73-1B9C-4B14-9892-F60A0A4F51B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681473" y="3662362"/>
            <a:ext cx="4866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AutoShape 5">
            <a:extLst>
              <a:ext uri="{FF2B5EF4-FFF2-40B4-BE49-F238E27FC236}">
                <a16:creationId xmlns="" xmlns:a16="http://schemas.microsoft.com/office/drawing/2014/main" id="{F837D208-3FB1-4AEF-A985-BF9E751F9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492" y="-268146"/>
            <a:ext cx="7924800" cy="2133600"/>
          </a:xfrm>
          <a:prstGeom prst="horizontalScroll">
            <a:avLst>
              <a:gd name="adj" fmla="val 12500"/>
            </a:avLst>
          </a:prstGeom>
          <a:solidFill>
            <a:srgbClr val="FFCCCC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18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7174" name="Picture 6" descr="o phong thi nghiem">
            <a:extLst>
              <a:ext uri="{FF2B5EF4-FFF2-40B4-BE49-F238E27FC236}">
                <a16:creationId xmlns="" xmlns:a16="http://schemas.microsoft.com/office/drawing/2014/main" id="{D4A8348D-3301-450E-9CDB-07BDFC32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4" y="1789254"/>
            <a:ext cx="3276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edison_ev1914">
            <a:extLst>
              <a:ext uri="{FF2B5EF4-FFF2-40B4-BE49-F238E27FC236}">
                <a16:creationId xmlns="" xmlns:a16="http://schemas.microsoft.com/office/drawing/2014/main" id="{380F511A-F20C-46CD-9B30-F1CBF029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92" y="1789254"/>
            <a:ext cx="304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20080617_eastman_edison">
            <a:extLst>
              <a:ext uri="{FF2B5EF4-FFF2-40B4-BE49-F238E27FC236}">
                <a16:creationId xmlns="" xmlns:a16="http://schemas.microsoft.com/office/drawing/2014/main" id="{E6BEBEE2-322C-4D5D-A35F-93097993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46" y="1865454"/>
            <a:ext cx="289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798FEEB6-9E74-4B0B-8DB8-C738F5166319}"/>
              </a:ext>
            </a:extLst>
          </p:cNvPr>
          <p:cNvSpPr/>
          <p:nvPr/>
        </p:nvSpPr>
        <p:spPr>
          <a:xfrm>
            <a:off x="11026816" y="6285054"/>
            <a:ext cx="7620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88790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177275CF-8F71-4010-86E9-FA6008498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015" y="719559"/>
            <a:ext cx="7620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Thùm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thụp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3000" dirty="0">
                <a:latin typeface="Times New Roman" pitchFamily="18" charset="0"/>
                <a:cs typeface="Times New Roman" pitchFamily="18" charset="0"/>
              </a:rPr>
              <a:t>Tiếng đấm liên tiếp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Left Arrow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856885D1-8CFC-497F-BE2A-E44D736D383D}"/>
              </a:ext>
            </a:extLst>
          </p:cNvPr>
          <p:cNvSpPr/>
          <p:nvPr/>
        </p:nvSpPr>
        <p:spPr>
          <a:xfrm>
            <a:off x="9144000" y="5486400"/>
            <a:ext cx="10668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8" name="Picture 2" descr="Trọng &amp;quot;ỉn&amp;quot; hoá ông cụ, đấm lưng thùm thụp sau cú ngã đau điếng">
            <a:extLst>
              <a:ext uri="{FF2B5EF4-FFF2-40B4-BE49-F238E27FC236}">
                <a16:creationId xmlns="" xmlns:a16="http://schemas.microsoft.com/office/drawing/2014/main" id="{0C168C1F-5DAB-48C1-9E5F-66455C9D2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24" y="1317740"/>
            <a:ext cx="5959575" cy="496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CFC8B823-BE49-40C3-89F0-248591B60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43" y="4875383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DDFC4166-D80F-47B8-9490-8EE103D3897D}"/>
              </a:ext>
            </a:extLst>
          </p:cNvPr>
          <p:cNvGrpSpPr/>
          <p:nvPr/>
        </p:nvGrpSpPr>
        <p:grpSpPr>
          <a:xfrm>
            <a:off x="6941933" y="1495927"/>
            <a:ext cx="6124575" cy="5729287"/>
            <a:chOff x="168275" y="1195388"/>
            <a:chExt cx="6124575" cy="5729287"/>
          </a:xfrm>
        </p:grpSpPr>
        <p:pic>
          <p:nvPicPr>
            <p:cNvPr id="8" name="图片 12">
              <a:extLst>
                <a:ext uri="{FF2B5EF4-FFF2-40B4-BE49-F238E27FC236}">
                  <a16:creationId xmlns="" xmlns:a16="http://schemas.microsoft.com/office/drawing/2014/main" id="{94734BDE-E4B2-425A-AFE9-7A0E5F510B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1D10283E-955B-41F3-B009-A28BB74915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2819400"/>
              <a:ext cx="5803900" cy="410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组合 16">
              <a:extLst>
                <a:ext uri="{FF2B5EF4-FFF2-40B4-BE49-F238E27FC236}">
                  <a16:creationId xmlns="" xmlns:a16="http://schemas.microsoft.com/office/drawing/2014/main" id="{F2401961-8E83-4CC0-9C0E-EEC83E75AB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050" y="3411538"/>
              <a:ext cx="3479800" cy="2455862"/>
              <a:chOff x="3393422" y="3429000"/>
              <a:chExt cx="3117731" cy="2201738"/>
            </a:xfrm>
          </p:grpSpPr>
          <p:pic>
            <p:nvPicPr>
              <p:cNvPr id="14" name="图片 6">
                <a:extLst>
                  <a:ext uri="{FF2B5EF4-FFF2-40B4-BE49-F238E27FC236}">
                    <a16:creationId xmlns="" xmlns:a16="http://schemas.microsoft.com/office/drawing/2014/main" id="{47D1FD35-EBF0-4575-972B-C1C87A2568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图片 13">
                <a:extLst>
                  <a:ext uri="{FF2B5EF4-FFF2-40B4-BE49-F238E27FC236}">
                    <a16:creationId xmlns="" xmlns:a16="http://schemas.microsoft.com/office/drawing/2014/main" id="{32F8A0B7-0552-4DF5-BAA0-5CC22437E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图片 14">
              <a:extLst>
                <a:ext uri="{FF2B5EF4-FFF2-40B4-BE49-F238E27FC236}">
                  <a16:creationId xmlns="" xmlns:a16="http://schemas.microsoft.com/office/drawing/2014/main" id="{16E69ED2-51AD-4217-888E-F7F97C859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" y="5346700"/>
              <a:ext cx="1084263" cy="123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5">
              <a:extLst>
                <a:ext uri="{FF2B5EF4-FFF2-40B4-BE49-F238E27FC236}">
                  <a16:creationId xmlns="" xmlns:a16="http://schemas.microsoft.com/office/drawing/2014/main" id="{033AE042-38CD-4891-A364-45B966442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2696">
              <a:off x="1335088" y="5829300"/>
              <a:ext cx="666750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9">
              <a:extLst>
                <a:ext uri="{FF2B5EF4-FFF2-40B4-BE49-F238E27FC236}">
                  <a16:creationId xmlns="" xmlns:a16="http://schemas.microsoft.com/office/drawing/2014/main" id="{DB7F744A-E557-4D95-9479-F8E75F7D3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413" y="5313363"/>
              <a:ext cx="1616075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9826953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>
            <a:extLst>
              <a:ext uri="{FF2B5EF4-FFF2-40B4-BE49-F238E27FC236}">
                <a16:creationId xmlns="" xmlns:a16="http://schemas.microsoft.com/office/drawing/2014/main" id="{E9A3EFA5-9CA3-4F78-89C6-595E4E59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27287" r="9245" b="-2"/>
          <a:stretch>
            <a:fillRect/>
          </a:stretch>
        </p:blipFill>
        <p:spPr bwMode="auto">
          <a:xfrm>
            <a:off x="7016115" y="4002723"/>
            <a:ext cx="53816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图片 13">
            <a:extLst>
              <a:ext uri="{FF2B5EF4-FFF2-40B4-BE49-F238E27FC236}">
                <a16:creationId xmlns="" xmlns:a16="http://schemas.microsoft.com/office/drawing/2014/main" id="{031DC65E-D799-47F8-B047-1D4447416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9" b="21288"/>
          <a:stretch>
            <a:fillRect/>
          </a:stretch>
        </p:blipFill>
        <p:spPr bwMode="auto">
          <a:xfrm>
            <a:off x="8868410" y="0"/>
            <a:ext cx="352425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D69F40B0-4E77-407F-8F1D-DB953EBECF88}"/>
              </a:ext>
            </a:extLst>
          </p:cNvPr>
          <p:cNvSpPr txBox="1">
            <a:spLocks noChangeArrowheads="1"/>
          </p:cNvSpPr>
          <p:nvPr/>
        </p:nvSpPr>
        <p:spPr>
          <a:xfrm>
            <a:off x="923925" y="1737360"/>
            <a:ext cx="9144000" cy="3505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dirty="0"/>
              <a:t>-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000" dirty="0"/>
              <a:t>-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buFontTx/>
              <a:buChar char="-"/>
              <a:defRPr/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A0D520D-FDA2-4231-8940-DFA964E7777B}"/>
              </a:ext>
            </a:extLst>
          </p:cNvPr>
          <p:cNvSpPr/>
          <p:nvPr/>
        </p:nvSpPr>
        <p:spPr>
          <a:xfrm>
            <a:off x="1143000" y="213360"/>
            <a:ext cx="89154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chạp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Ê-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1F90285-BADC-4949-B34B-0D04E04D1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737360"/>
            <a:ext cx="2921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4C70572-43F6-4325-BFB2-979E61C6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200" y="2131060"/>
            <a:ext cx="53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F3748E-B75A-4D1A-903F-9AA724C84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554923"/>
            <a:ext cx="273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3181D81-FAE5-46DA-9164-634A97E02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879" y="3489960"/>
            <a:ext cx="2921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2772879-F1FA-4622-B356-BE1CF91D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448685"/>
            <a:ext cx="400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E16FF53-D604-47AE-AB5F-D03D0EDD4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2643" y="4002723"/>
            <a:ext cx="400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0995AEA-EDD7-49F2-A4F9-316C515F2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00" y="4002723"/>
            <a:ext cx="292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6D7527A-11CC-4886-992D-7EADF0936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4585063"/>
            <a:ext cx="3984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>
            <a:extLst>
              <a:ext uri="{FF2B5EF4-FFF2-40B4-BE49-F238E27FC236}">
                <a16:creationId xmlns="" xmlns:a16="http://schemas.microsoft.com/office/drawing/2014/main" id="{E9A3EFA5-9CA3-4F78-89C6-595E4E59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27287" r="9245" b="-2"/>
          <a:stretch>
            <a:fillRect/>
          </a:stretch>
        </p:blipFill>
        <p:spPr bwMode="auto">
          <a:xfrm>
            <a:off x="7719115" y="4656138"/>
            <a:ext cx="4472885" cy="33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图片 13">
            <a:extLst>
              <a:ext uri="{FF2B5EF4-FFF2-40B4-BE49-F238E27FC236}">
                <a16:creationId xmlns="" xmlns:a16="http://schemas.microsoft.com/office/drawing/2014/main" id="{031DC65E-D799-47F8-B047-1D4447416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9" b="21288"/>
          <a:stretch>
            <a:fillRect/>
          </a:stretch>
        </p:blipFill>
        <p:spPr bwMode="auto">
          <a:xfrm>
            <a:off x="8868410" y="0"/>
            <a:ext cx="352425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1E0F15F-0CA8-4062-B7C9-96B6262CFE8C}"/>
              </a:ext>
            </a:extLst>
          </p:cNvPr>
          <p:cNvSpPr/>
          <p:nvPr/>
        </p:nvSpPr>
        <p:spPr>
          <a:xfrm>
            <a:off x="152400" y="53068"/>
            <a:ext cx="89916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lóe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D6920D-C82F-4620-8D0F-F30E2E12D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49859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lóe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!  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, Ê-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…  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kẻo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68234DF-2820-4E47-A3D3-4777FEE43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143000"/>
            <a:ext cx="228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95C1A8A-52A5-46AD-A59B-CC39301F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296" y="1142999"/>
            <a:ext cx="53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9790ABB-9972-460B-BF7E-84946303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757" y="1517650"/>
            <a:ext cx="53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8E5CF65-8A42-48D7-B0EC-BE854716A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884363"/>
            <a:ext cx="53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E6C4BBA-F9EA-4A21-837C-90DDDDE72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1884363"/>
            <a:ext cx="53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D7B64A7-9FA9-4D4A-A2AE-706AB609C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292805"/>
            <a:ext cx="53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A1AE519-FCEB-41C1-AD09-44958C90B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429" y="3048000"/>
            <a:ext cx="53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222DDC6-2AC3-462A-9611-7CF16A17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449" y="3086489"/>
            <a:ext cx="53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0B7DA78-2361-469C-95C8-B937B728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114" y="3088076"/>
            <a:ext cx="5334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1FEBFF3-F8ED-458A-AC02-B3D59CA55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1249" y="3431725"/>
            <a:ext cx="53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228353F-39D0-4BF5-BC17-58C32DEAC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829" y="3963650"/>
            <a:ext cx="53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0C127E0-98B5-44E7-8871-AEBFA6784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849" y="4261078"/>
            <a:ext cx="53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//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0895395-EC16-482D-8D30-68BF9EE18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29" y="4260851"/>
            <a:ext cx="53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30805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/>
            </a:extLst>
          </p:cNvPr>
          <p:cNvSpPr/>
          <p:nvPr/>
        </p:nvSpPr>
        <p:spPr>
          <a:xfrm>
            <a:off x="1703917" y="2266951"/>
            <a:ext cx="1547283" cy="1160463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 sz="1300" b="1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/>
            </a:extLst>
          </p:cNvPr>
          <p:cNvSpPr/>
          <p:nvPr/>
        </p:nvSpPr>
        <p:spPr>
          <a:xfrm>
            <a:off x="4119034" y="2276475"/>
            <a:ext cx="1547284" cy="1162050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 sz="1300" b="1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/>
            </a:extLst>
          </p:cNvPr>
          <p:cNvSpPr/>
          <p:nvPr/>
        </p:nvSpPr>
        <p:spPr>
          <a:xfrm>
            <a:off x="6532033" y="2266951"/>
            <a:ext cx="1549400" cy="1160463"/>
          </a:xfrm>
          <a:prstGeom prst="ellipse">
            <a:avLst/>
          </a:prstGeom>
          <a:solidFill>
            <a:srgbClr val="06A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 sz="1300" b="1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/>
            </a:extLst>
          </p:cNvPr>
          <p:cNvSpPr/>
          <p:nvPr/>
        </p:nvSpPr>
        <p:spPr>
          <a:xfrm>
            <a:off x="8947151" y="2266951"/>
            <a:ext cx="1547283" cy="1160463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 sz="1300" b="1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285" y="2381250"/>
            <a:ext cx="1085849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18" y="2425700"/>
            <a:ext cx="1085849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67" y="2439989"/>
            <a:ext cx="1085851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85" y="2468564"/>
            <a:ext cx="1085849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>
            <a:extLst>
              <a:ext uri="{FF2B5EF4-FFF2-40B4-BE49-F238E27FC236}"/>
            </a:extLst>
          </p:cNvPr>
          <p:cNvSpPr/>
          <p:nvPr/>
        </p:nvSpPr>
        <p:spPr>
          <a:xfrm>
            <a:off x="1411817" y="3429001"/>
            <a:ext cx="21336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n-US" altLang="zh-CN" sz="2100" b="1">
                <a:solidFill>
                  <a:srgbClr val="222A35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ea"/>
              </a:rPr>
              <a:t>Chuẩn bị đầy đủ sách vở, đồ dùng</a:t>
            </a:r>
            <a:endParaRPr lang="zh-CN" altLang="en-US" sz="2100" b="1">
              <a:solidFill>
                <a:srgbClr val="222A35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ea"/>
            </a:endParaRPr>
          </a:p>
        </p:txBody>
      </p:sp>
      <p:sp>
        <p:nvSpPr>
          <p:cNvPr id="29" name="Rectangle: Rounded Corners 28">
            <a:extLst>
              <a:ext uri="{FF2B5EF4-FFF2-40B4-BE49-F238E27FC236}"/>
            </a:extLst>
          </p:cNvPr>
          <p:cNvSpPr/>
          <p:nvPr/>
        </p:nvSpPr>
        <p:spPr>
          <a:xfrm>
            <a:off x="3826934" y="3429001"/>
            <a:ext cx="2131484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100" b="1">
                <a:solidFill>
                  <a:srgbClr val="222A35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ea"/>
              </a:rPr>
              <a:t>Tập trung lắng nghe</a:t>
            </a:r>
            <a:endParaRPr lang="zh-CN" altLang="en-US" sz="2100" b="1">
              <a:solidFill>
                <a:srgbClr val="222A35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ea"/>
            </a:endParaRPr>
          </a:p>
        </p:txBody>
      </p:sp>
      <p:sp>
        <p:nvSpPr>
          <p:cNvPr id="30" name="Rectangle: Rounded Corners 29">
            <a:extLst>
              <a:ext uri="{FF2B5EF4-FFF2-40B4-BE49-F238E27FC236}"/>
            </a:extLst>
          </p:cNvPr>
          <p:cNvSpPr/>
          <p:nvPr/>
        </p:nvSpPr>
        <p:spPr>
          <a:xfrm>
            <a:off x="6239933" y="3429001"/>
            <a:ext cx="21336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100" b="1">
                <a:solidFill>
                  <a:srgbClr val="222A35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ea"/>
              </a:rPr>
              <a:t>Chủ động ghi chép</a:t>
            </a:r>
            <a:endParaRPr lang="zh-CN" altLang="en-US" sz="2100" b="1">
              <a:solidFill>
                <a:srgbClr val="222A35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ea"/>
            </a:endParaRPr>
          </a:p>
        </p:txBody>
      </p:sp>
      <p:sp>
        <p:nvSpPr>
          <p:cNvPr id="31" name="Rectangle: Rounded Corners 30">
            <a:extLst>
              <a:ext uri="{FF2B5EF4-FFF2-40B4-BE49-F238E27FC236}"/>
            </a:extLst>
          </p:cNvPr>
          <p:cNvSpPr/>
          <p:nvPr/>
        </p:nvSpPr>
        <p:spPr>
          <a:xfrm>
            <a:off x="8655051" y="3429001"/>
            <a:ext cx="2131483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n-US" altLang="zh-CN" sz="2100" b="1">
                <a:solidFill>
                  <a:srgbClr val="222A35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ea"/>
              </a:rPr>
              <a:t>Thực hành yêu cầu của giáo viên</a:t>
            </a:r>
            <a:endParaRPr lang="zh-CN" altLang="en-US" sz="2100" b="1">
              <a:solidFill>
                <a:srgbClr val="222A35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325563"/>
            <a:ext cx="12192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1833034" y="1071564"/>
            <a:ext cx="8525933" cy="51117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YÊU CẦU THAM GIA TIẾT HỌC</a:t>
            </a:r>
            <a:endParaRPr lang="zh-CN" altLang="en-US" sz="2400" b="1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92027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32E46D58-EA12-4E2B-B63C-0705B32A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4363" y="4511159"/>
            <a:ext cx="2084756" cy="2214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A7BF15-8820-4B96-8DE8-DB8811E291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551" y="0"/>
            <a:ext cx="4411029" cy="23451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A836278-A178-4D9C-8475-58B5056B18F8}"/>
              </a:ext>
            </a:extLst>
          </p:cNvPr>
          <p:cNvSpPr/>
          <p:nvPr/>
        </p:nvSpPr>
        <p:spPr>
          <a:xfrm>
            <a:off x="4712811" y="158433"/>
            <a:ext cx="693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hóm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hỉnh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3">
            <a:hlinkClick r:id="rId5" action="ppaction://hlinksldjump"/>
            <a:extLst>
              <a:ext uri="{FF2B5EF4-FFF2-40B4-BE49-F238E27FC236}">
                <a16:creationId xmlns="" xmlns:a16="http://schemas.microsoft.com/office/drawing/2014/main" id="{44DB0381-C1AF-4033-BF1C-1565F3406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080" y="6041390"/>
            <a:ext cx="311912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móm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mém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F59D0CEC-D2D3-42AA-84E1-125FAB38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480" y="6176328"/>
            <a:ext cx="1636713" cy="55403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mài</a:t>
            </a:r>
            <a:endParaRPr lang="en-US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3472763-0EBD-4B0A-84AC-6183637246EF}"/>
              </a:ext>
            </a:extLst>
          </p:cNvPr>
          <p:cNvSpPr txBox="1"/>
          <p:nvPr/>
        </p:nvSpPr>
        <p:spPr>
          <a:xfrm>
            <a:off x="2062480" y="2079169"/>
            <a:ext cx="96824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 Ê-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 Ê-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móm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mém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273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4">
            <a:extLst>
              <a:ext uri="{FF2B5EF4-FFF2-40B4-BE49-F238E27FC236}">
                <a16:creationId xmlns="" xmlns:a16="http://schemas.microsoft.com/office/drawing/2014/main" id="{CFBFCEB6-530D-46BA-8B28-3F2BD1D36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19" y="381000"/>
            <a:ext cx="1080665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i="1" dirty="0" err="1"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alt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i="1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altLang="en-US" sz="30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3000" dirty="0">
                <a:latin typeface="+mj-lt"/>
              </a:rPr>
              <a:t>Ở trạng thái tập trung và bị lôi cuốn vào công việc đến mức như không một lúc nào có thể rời ra.</a:t>
            </a:r>
            <a:endParaRPr lang="en-US" altLang="en-US" sz="30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en-US" sz="3000" dirty="0">
                <a:latin typeface="Times New Roman" pitchFamily="18" charset="0"/>
                <a:cs typeface="Times New Roman" pitchFamily="18" charset="0"/>
              </a:rPr>
              <a:t> Học tập miệt mài.</a:t>
            </a:r>
            <a:endParaRPr lang="en-US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F93F51E1-7B6B-4B4E-B1DC-083F88721BD2}"/>
              </a:ext>
            </a:extLst>
          </p:cNvPr>
          <p:cNvSpPr/>
          <p:nvPr/>
        </p:nvSpPr>
        <p:spPr>
          <a:xfrm>
            <a:off x="8001000" y="5943600"/>
            <a:ext cx="10668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2" name="Picture 2" descr="Miệt mài luyện rèn">
            <a:extLst>
              <a:ext uri="{FF2B5EF4-FFF2-40B4-BE49-F238E27FC236}">
                <a16:creationId xmlns="" xmlns:a16="http://schemas.microsoft.com/office/drawing/2014/main" id="{ED59EE00-A10F-4AED-AF31-F9B15A45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82" y="2341423"/>
            <a:ext cx="2826031" cy="377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Ép con học miệt mài không được ngủ, khi quay lại mẹ khóc ròng với cảnh  tượng trước mắt">
            <a:extLst>
              <a:ext uri="{FF2B5EF4-FFF2-40B4-BE49-F238E27FC236}">
                <a16:creationId xmlns="" xmlns:a16="http://schemas.microsoft.com/office/drawing/2014/main" id="{3FF6EF9A-77D1-49D7-8A51-49D0BFB54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1"/>
          <a:stretch/>
        </p:blipFill>
        <p:spPr bwMode="auto">
          <a:xfrm>
            <a:off x="4463970" y="2297294"/>
            <a:ext cx="4468270" cy="364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438302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>
            <a:extLst>
              <a:ext uri="{FF2B5EF4-FFF2-40B4-BE49-F238E27FC236}">
                <a16:creationId xmlns="" xmlns:a16="http://schemas.microsoft.com/office/drawing/2014/main" id="{3A0D590E-14F9-4B98-95B8-B526E5CFC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"/>
            <a:ext cx="7391400" cy="1524000"/>
          </a:xfrm>
          <a:prstGeom prst="flowChartProcess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móm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mém</a:t>
            </a:r>
            <a:r>
              <a:rPr lang="en-US" altLang="en-US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hõm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8197" name="Picture 5" descr="images1197987_cuoi29895">
            <a:extLst>
              <a:ext uri="{FF2B5EF4-FFF2-40B4-BE49-F238E27FC236}">
                <a16:creationId xmlns="" xmlns:a16="http://schemas.microsoft.com/office/drawing/2014/main" id="{FD586E88-1B67-401C-8C37-43633B293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4648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Khi chúng ta già, chỉ mong hạnh phúc như thế này thôi">
            <a:extLst>
              <a:ext uri="{FF2B5EF4-FFF2-40B4-BE49-F238E27FC236}">
                <a16:creationId xmlns="" xmlns:a16="http://schemas.microsoft.com/office/drawing/2014/main" id="{6AFF7773-784E-4752-AA2E-9014D407A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F8649B-D359-4633-8A0F-34D9C63FB10D}"/>
              </a:ext>
            </a:extLst>
          </p:cNvPr>
          <p:cNvSpPr/>
          <p:nvPr/>
        </p:nvSpPr>
        <p:spPr>
          <a:xfrm>
            <a:off x="10935183" y="6248400"/>
            <a:ext cx="7620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33826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=""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=""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351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338" y="2276475"/>
            <a:ext cx="61998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vi-VN" altLang="zh-CN" sz="6000" dirty="0">
                <a:latin typeface="+mj-lt"/>
                <a:ea typeface="字魂7号-温暖童稚体" panose="00000500000000000000" pitchFamily="2" charset="-122"/>
              </a:rPr>
              <a:t>TÌM HIỂU BÀI</a:t>
            </a:r>
            <a:endParaRPr lang="zh-CN" altLang="en-US" sz="6000" dirty="0">
              <a:latin typeface="+mj-lt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5093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6">
            <a:extLst>
              <a:ext uri="{FF2B5EF4-FFF2-40B4-BE49-F238E27FC236}">
                <a16:creationId xmlns="" xmlns:a16="http://schemas.microsoft.com/office/drawing/2014/main" id="{70679449-7920-4DCC-AAFD-C3225775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02" y="253005"/>
            <a:ext cx="92783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vi-VN" altLang="zh-CN" sz="4000" b="1">
                <a:solidFill>
                  <a:srgbClr val="FF0000"/>
                </a:solidFill>
                <a:latin typeface="+mj-lt"/>
                <a:ea typeface="字魂58号-创中黑" panose="00000500000000000000" pitchFamily="2" charset="-122"/>
              </a:rPr>
              <a:t>Hãy nói những điều con biết về Ê-đi- xơn? 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字魂58号-创中黑" panose="000005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9F22EC67-8FBE-40B4-883A-CD07B7363C4F}"/>
              </a:ext>
            </a:extLst>
          </p:cNvPr>
          <p:cNvSpPr/>
          <p:nvPr/>
        </p:nvSpPr>
        <p:spPr bwMode="auto">
          <a:xfrm>
            <a:off x="822960" y="1423988"/>
            <a:ext cx="4571710" cy="40417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1268" name="图片 10">
            <a:extLst>
              <a:ext uri="{FF2B5EF4-FFF2-40B4-BE49-F238E27FC236}">
                <a16:creationId xmlns="" xmlns:a16="http://schemas.microsoft.com/office/drawing/2014/main" id="{ED91FEB2-93FC-4160-A158-81256DEF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246C036F-3FB3-4BE0-8F09-E9B7D4A25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07" b="80283" l="13817" r="300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54264" r="69166" b="16744"/>
          <a:stretch/>
        </p:blipFill>
        <p:spPr>
          <a:xfrm>
            <a:off x="10005087" y="-278020"/>
            <a:ext cx="2419380" cy="2577217"/>
          </a:xfrm>
          <a:prstGeom prst="rect">
            <a:avLst/>
          </a:prstGeom>
        </p:spPr>
      </p:pic>
      <p:pic>
        <p:nvPicPr>
          <p:cNvPr id="19" name="Picture 4" descr="T031a">
            <a:extLst>
              <a:ext uri="{FF2B5EF4-FFF2-40B4-BE49-F238E27FC236}">
                <a16:creationId xmlns="" xmlns:a16="http://schemas.microsoft.com/office/drawing/2014/main" id="{58E6D5BC-BC1D-40E6-B4CB-86C762CA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23" y="1392237"/>
            <a:ext cx="2013137" cy="26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200px-Thomas_Edison">
            <a:extLst>
              <a:ext uri="{FF2B5EF4-FFF2-40B4-BE49-F238E27FC236}">
                <a16:creationId xmlns="" xmlns:a16="http://schemas.microsoft.com/office/drawing/2014/main" id="{EA29540D-5A60-4DF6-9553-2BAD9ED31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99" y="1392341"/>
            <a:ext cx="1859763" cy="269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">
            <a:extLst>
              <a:ext uri="{FF2B5EF4-FFF2-40B4-BE49-F238E27FC236}">
                <a16:creationId xmlns="" xmlns:a16="http://schemas.microsoft.com/office/drawing/2014/main" id="{00289684-2F72-4B08-9892-BCDAF197E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8" y="4231069"/>
            <a:ext cx="3140756" cy="1077218"/>
          </a:xfrm>
          <a:prstGeom prst="rect">
            <a:avLst/>
          </a:prstGeom>
          <a:solidFill>
            <a:srgbClr val="CC99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Ê-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 Thomas Edison 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( 1847 – 1931 )</a:t>
            </a:r>
          </a:p>
        </p:txBody>
      </p:sp>
      <p:pic>
        <p:nvPicPr>
          <p:cNvPr id="22" name="Picture 2" descr="https://2.bp.blogspot.com/-oNNNCh7quso/V15amLMp_CI/AAAAAAAAAXI/3j_PwCLhAHYeXRYo8fVDChf5dfn7XN8RwCLcB/s400/may-dien-tin-in-chu-Thomas_Edison-3.jpg">
            <a:extLst>
              <a:ext uri="{FF2B5EF4-FFF2-40B4-BE49-F238E27FC236}">
                <a16:creationId xmlns="" xmlns:a16="http://schemas.microsoft.com/office/drawing/2014/main" id="{E394A400-D96E-4EDA-9C54-A2E827C0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79" y="1387856"/>
            <a:ext cx="2446233" cy="210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4A1C686-C54E-4739-87BE-0AB60FC52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294" y="3531431"/>
            <a:ext cx="13184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1869</a:t>
            </a:r>
          </a:p>
        </p:txBody>
      </p:sp>
      <p:pic>
        <p:nvPicPr>
          <p:cNvPr id="24" name="Picture 4" descr="https://1.bp.blogspot.com/-1MJ-krS4mu4/V15bsLVGdmI/AAAAAAAAAXk/NF4Fo56_c7gPsQZ1sLg_Z3IXQww6HdMmACLcB/s400/Thomas_Edison_mat_minh_may_chieu_bong.jpg">
            <a:extLst>
              <a:ext uri="{FF2B5EF4-FFF2-40B4-BE49-F238E27FC236}">
                <a16:creationId xmlns="" xmlns:a16="http://schemas.microsoft.com/office/drawing/2014/main" id="{26E70D08-0624-48EF-B94A-9CA72C4C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12" y="1366039"/>
            <a:ext cx="2483219" cy="20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2CFA4CD-E8DA-4AFB-9616-13F1B5294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3842" y="3531431"/>
            <a:ext cx="14925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1887</a:t>
            </a:r>
          </a:p>
        </p:txBody>
      </p:sp>
      <p:pic>
        <p:nvPicPr>
          <p:cNvPr id="26" name="Picture 6" descr="10-phat-minh-it-duoc-biet-den-cua-edison">
            <a:extLst>
              <a:ext uri="{FF2B5EF4-FFF2-40B4-BE49-F238E27FC236}">
                <a16:creationId xmlns="" xmlns:a16="http://schemas.microsoft.com/office/drawing/2014/main" id="{5F020C9E-24A9-49F7-8A0F-571EFBE2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98" y="4630822"/>
            <a:ext cx="2471027" cy="186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s://4.bp.blogspot.com/-ExAuNCj_ouA/V15bewHmMUI/AAAAAAAAAXw/8GdYzSljxWkXF6g3zhsWkvVCH0P0cEnegCKgB/s400/Thomas_Edison_phat_minh_den_dien.jpg">
            <a:extLst>
              <a:ext uri="{FF2B5EF4-FFF2-40B4-BE49-F238E27FC236}">
                <a16:creationId xmlns="" xmlns:a16="http://schemas.microsoft.com/office/drawing/2014/main" id="{C93C8239-F6A4-451D-94A5-6EDB4F718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06076" y="1380205"/>
            <a:ext cx="2309724" cy="1869572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5CBE130-48B0-4B7D-B0E9-7DAD0230E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131" y="5242524"/>
            <a:ext cx="11542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34AECB7-45B5-41A1-A4E6-88349BE5D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1523" y="3458756"/>
            <a:ext cx="14925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4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400" b="1" dirty="0"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altLang="en-US" sz="14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21" grpId="0" animBg="1"/>
      <p:bldP spid="25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DDC3F285-672F-499C-AB3B-F92267B91ED0}"/>
              </a:ext>
            </a:extLst>
          </p:cNvPr>
          <p:cNvGrpSpPr/>
          <p:nvPr/>
        </p:nvGrpSpPr>
        <p:grpSpPr>
          <a:xfrm>
            <a:off x="7342807" y="2857601"/>
            <a:ext cx="6168707" cy="4178595"/>
            <a:chOff x="5974725" y="2222205"/>
            <a:chExt cx="5877033" cy="3981019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CB4E05B7-22F4-4460-A708-1C4D467C8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58" b="21287"/>
            <a:stretch/>
          </p:blipFill>
          <p:spPr>
            <a:xfrm>
              <a:off x="6858578" y="2908005"/>
              <a:ext cx="4993180" cy="3295219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4E67BB98-1575-4CBA-AC11-7C1F8322E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6856" y1="33023" x2="64883" y2="80465"/>
                        </a14:backgroundRemoval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 l="15234" t="14238" r="13827" b="10650"/>
            <a:stretch/>
          </p:blipFill>
          <p:spPr>
            <a:xfrm>
              <a:off x="5974725" y="2222205"/>
              <a:ext cx="4452270" cy="3389798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AFCC46BA-739C-471A-828F-083BE0E7A4C8}"/>
              </a:ext>
            </a:extLst>
          </p:cNvPr>
          <p:cNvGrpSpPr/>
          <p:nvPr/>
        </p:nvGrpSpPr>
        <p:grpSpPr>
          <a:xfrm>
            <a:off x="414670" y="-508645"/>
            <a:ext cx="10707424" cy="1541243"/>
            <a:chOff x="-223283" y="519324"/>
            <a:chExt cx="10707424" cy="1541243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E3EC0978-287F-43B6-97D9-D9B9E922A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783" b="66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0" t="52248" r="36735" b="36434"/>
            <a:stretch/>
          </p:blipFill>
          <p:spPr>
            <a:xfrm>
              <a:off x="-223283" y="574158"/>
              <a:ext cx="5603357" cy="148640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6A18DB4-E1B4-4F02-B9E4-3C7590766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783" b="66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45" t="52248" r="38754" b="36434"/>
            <a:stretch/>
          </p:blipFill>
          <p:spPr>
            <a:xfrm>
              <a:off x="5380074" y="519324"/>
              <a:ext cx="2234223" cy="148640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91F277DC-0D62-4996-AF01-75EBEF40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783" b="66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4" t="52248" r="16969" b="36434"/>
            <a:stretch/>
          </p:blipFill>
          <p:spPr>
            <a:xfrm>
              <a:off x="7614297" y="546741"/>
              <a:ext cx="2869844" cy="1486409"/>
            </a:xfrm>
            <a:prstGeom prst="rect">
              <a:avLst/>
            </a:prstGeom>
          </p:spPr>
        </p:pic>
      </p:grpSp>
      <p:sp>
        <p:nvSpPr>
          <p:cNvPr id="16" name="Text Box 7">
            <a:extLst>
              <a:ext uri="{FF2B5EF4-FFF2-40B4-BE49-F238E27FC236}">
                <a16:creationId xmlns="" xmlns:a16="http://schemas.microsoft.com/office/drawing/2014/main" id="{9E9F1675-073E-4ABD-8F58-D137E6985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33" y="958303"/>
            <a:ext cx="10964988" cy="600164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="" xmlns:a16="http://schemas.microsoft.com/office/drawing/2014/main" id="{AA62B8C7-1CD9-411C-A343-97B62F08F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85" y="2534550"/>
            <a:ext cx="11620013" cy="156966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hlinkClick r:id="rId8" action="ppaction://hlinksldjump"/>
            <a:extLst>
              <a:ext uri="{FF2B5EF4-FFF2-40B4-BE49-F238E27FC236}">
                <a16:creationId xmlns="" xmlns:a16="http://schemas.microsoft.com/office/drawing/2014/main" id="{A025968A-A42F-4F37-9DF5-0CCA823E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724525"/>
            <a:ext cx="2355132" cy="553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endParaRPr lang="en-US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611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>
            <a:extLst>
              <a:ext uri="{FF2B5EF4-FFF2-40B4-BE49-F238E27FC236}">
                <a16:creationId xmlns="" xmlns:a16="http://schemas.microsoft.com/office/drawing/2014/main" id="{1E4CDFA7-9FE1-4CEA-8770-497F764B9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57200"/>
            <a:ext cx="6858000" cy="1524000"/>
          </a:xfrm>
          <a:prstGeom prst="rect">
            <a:avLst/>
          </a:prstGeom>
          <a:solidFill>
            <a:schemeClr val="accent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="" xmlns:a16="http://schemas.microsoft.com/office/drawing/2014/main" id="{9F851E09-17AF-49DE-B1AE-71C1F23180CF}"/>
              </a:ext>
            </a:extLst>
          </p:cNvPr>
          <p:cNvGrpSpPr>
            <a:grpSpLocks/>
          </p:cNvGrpSpPr>
          <p:nvPr/>
        </p:nvGrpSpPr>
        <p:grpSpPr bwMode="auto">
          <a:xfrm>
            <a:off x="1176760" y="1992775"/>
            <a:ext cx="9144000" cy="5562600"/>
            <a:chOff x="0" y="0"/>
            <a:chExt cx="5760" cy="5280"/>
          </a:xfrm>
        </p:grpSpPr>
        <p:pic>
          <p:nvPicPr>
            <p:cNvPr id="30725" name="Picture 6" descr="DSC00186">
              <a:extLst>
                <a:ext uri="{FF2B5EF4-FFF2-40B4-BE49-F238E27FC236}">
                  <a16:creationId xmlns="" xmlns:a16="http://schemas.microsoft.com/office/drawing/2014/main" id="{4AB0B32E-2DAF-43BA-B9E0-3A66A9440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6" name="Oval 7">
              <a:extLst>
                <a:ext uri="{FF2B5EF4-FFF2-40B4-BE49-F238E27FC236}">
                  <a16:creationId xmlns="" xmlns:a16="http://schemas.microsoft.com/office/drawing/2014/main" id="{E3731847-766F-4A44-9A63-AF0915CD1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624"/>
              <a:ext cx="336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  <a:latin typeface="Tahoma" panose="020B060403050404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Left Arrow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49FE3BBA-67AE-4523-9804-5706B30E7F15}"/>
              </a:ext>
            </a:extLst>
          </p:cNvPr>
          <p:cNvSpPr/>
          <p:nvPr/>
        </p:nvSpPr>
        <p:spPr>
          <a:xfrm>
            <a:off x="11077937" y="6146157"/>
            <a:ext cx="7620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41410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07A5DDBF-B022-46AA-8D19-6D031287F2FD}"/>
              </a:ext>
            </a:extLst>
          </p:cNvPr>
          <p:cNvSpPr/>
          <p:nvPr/>
        </p:nvSpPr>
        <p:spPr>
          <a:xfrm>
            <a:off x="1828800" y="1828800"/>
            <a:ext cx="7933415" cy="3880184"/>
          </a:xfrm>
          <a:prstGeom prst="rect">
            <a:avLst/>
          </a:prstGeom>
          <a:noFill/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" name="图片 31">
            <a:extLst>
              <a:ext uri="{FF2B5EF4-FFF2-40B4-BE49-F238E27FC236}">
                <a16:creationId xmlns="" xmlns:a16="http://schemas.microsoft.com/office/drawing/2014/main" id="{F551D5D5-1435-45F0-8EB5-FC3C7DA4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9E214A8-BE45-47F5-9F6A-7B4FC03156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2ECDE"/>
              </a:clrFrom>
              <a:clrTo>
                <a:srgbClr val="F2EC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1" t="17193" r="37354" b="11579"/>
          <a:stretch/>
        </p:blipFill>
        <p:spPr>
          <a:xfrm>
            <a:off x="8518360" y="850633"/>
            <a:ext cx="2923672" cy="5652436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="" xmlns:a16="http://schemas.microsoft.com/office/drawing/2014/main" id="{A9CEFE64-8930-4972-BC2E-1BD0C56F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57150" y="-656842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1964DA2-048F-4096-BDED-0CA5C5B2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00FFC45-A0CE-4259-95D8-6E7B608A3B30}"/>
              </a:ext>
            </a:extLst>
          </p:cNvPr>
          <p:cNvSpPr/>
          <p:nvPr/>
        </p:nvSpPr>
        <p:spPr>
          <a:xfrm>
            <a:off x="1740806" y="284305"/>
            <a:ext cx="99727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3AF113-AA66-4DAE-B076-14E84D9C3AE4}"/>
              </a:ext>
            </a:extLst>
          </p:cNvPr>
          <p:cNvSpPr/>
          <p:nvPr/>
        </p:nvSpPr>
        <p:spPr>
          <a:xfrm>
            <a:off x="1990120" y="2358039"/>
            <a:ext cx="652824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1623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1FFCFE-B600-48CF-9C12-7475B4482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0EEE1"/>
              </a:clrFrom>
              <a:clrTo>
                <a:srgbClr val="F0EE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3" t="21579" r="48641" b="20300"/>
          <a:stretch/>
        </p:blipFill>
        <p:spPr>
          <a:xfrm>
            <a:off x="867620" y="1920835"/>
            <a:ext cx="1874235" cy="40583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6238C86-8D81-4ACE-ADF2-DDA86FCD51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2234651" y="1987843"/>
            <a:ext cx="790072" cy="73260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57FF7B6-909D-42EE-86DC-ABA8B20E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9" b="92593" l="598" r="99103">
                        <a14:backgroundMark x1="18236" y1="51389" x2="18236" y2="51389"/>
                        <a14:backgroundMark x1="15695" y1="56481" x2="15695" y2="56481"/>
                        <a14:backgroundMark x1="18236" y1="40741" x2="18236" y2="40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1693" y="4224976"/>
            <a:ext cx="12854292" cy="268853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0C48AC3-E64F-46DE-B375-CC083D6CEC0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E5EA"/>
              </a:clrFrom>
              <a:clrTo>
                <a:srgbClr val="FEE5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87" y="0"/>
            <a:ext cx="6764552" cy="1055776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6F63C912-2971-4B7F-8C68-022778A60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065" y="1369672"/>
            <a:ext cx="9630632" cy="205932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CACA4596-BD95-44CF-8358-0BF5838AB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065" y="3085069"/>
            <a:ext cx="10318534" cy="1729836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="" xmlns:a16="http://schemas.microsoft.com/office/drawing/2014/main" id="{EFE5184C-140D-419D-A97D-D625A0152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737" y="1226274"/>
            <a:ext cx="10220262" cy="5847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?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54806E2C-A844-4E91-975D-035E04E1F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358" y="2296404"/>
            <a:ext cx="9394517" cy="307519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/>
      <p:bldP spid="14" grpId="1"/>
      <p:bldP spid="19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CEABA1B0-5DCB-4640-BBDC-E148D1929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31" y="522287"/>
            <a:ext cx="11250592" cy="553998"/>
          </a:xfrm>
          <a:prstGeom prst="rect">
            <a:avLst/>
          </a:prstGeom>
          <a:solidFill>
            <a:srgbClr val="99CCFF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="" xmlns:a16="http://schemas.microsoft.com/office/drawing/2014/main" id="{EFE7C0FD-093F-48B7-909C-92BC5972E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417887"/>
            <a:ext cx="820800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0D7FC930-CFA4-4426-A9AD-6F259A419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293" y="2518092"/>
            <a:ext cx="73987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A. </a:t>
            </a:r>
            <a:r>
              <a:rPr lang="en-US" altLang="en-US" b="1" dirty="0" err="1">
                <a:latin typeface="Times New Roman" panose="02020603050405020304" pitchFamily="18" charset="0"/>
              </a:rPr>
              <a:t>Nhờ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óc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kì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</a:rPr>
              <a:t> Ê-</a:t>
            </a:r>
            <a:r>
              <a:rPr lang="en-US" altLang="en-US" b="1" dirty="0" err="1"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latin typeface="Times New Roman" panose="02020603050405020304" pitchFamily="18" charset="0"/>
              </a:rPr>
              <a:t>-</a:t>
            </a:r>
            <a:r>
              <a:rPr lang="en-US" altLang="en-US" b="1" dirty="0" err="1">
                <a:latin typeface="Times New Roman" panose="02020603050405020304" pitchFamily="18" charset="0"/>
              </a:rPr>
              <a:t>xơn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="" xmlns:a16="http://schemas.microsoft.com/office/drawing/2014/main" id="{673B3BB5-040A-4FEB-A660-1D3FA80DE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981" y="3223424"/>
            <a:ext cx="729339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B. </a:t>
            </a:r>
            <a:r>
              <a:rPr lang="en-US" altLang="en-US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quan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</a:rPr>
              <a:t> Ê-</a:t>
            </a:r>
            <a:r>
              <a:rPr lang="en-US" altLang="en-US" b="1" dirty="0" err="1"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latin typeface="Times New Roman" panose="02020603050405020304" pitchFamily="18" charset="0"/>
              </a:rPr>
              <a:t>-</a:t>
            </a:r>
            <a:r>
              <a:rPr lang="en-US" altLang="en-US" b="1" dirty="0" err="1">
                <a:latin typeface="Times New Roman" panose="02020603050405020304" pitchFamily="18" charset="0"/>
              </a:rPr>
              <a:t>xơn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="" xmlns:a16="http://schemas.microsoft.com/office/drawing/2014/main" id="{BC37E016-E71F-45B9-86E3-B839BEEDB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494" y="4256087"/>
            <a:ext cx="74938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C. </a:t>
            </a:r>
            <a:r>
              <a:rPr lang="en-US" altLang="en-US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miệt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hứa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5AF6D4B1-D183-4B2F-962C-1D85C1CCA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293" y="5622230"/>
            <a:ext cx="584938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D. </a:t>
            </a:r>
            <a:r>
              <a:rPr lang="en-US" altLang="en-US" b="1" dirty="0" err="1">
                <a:latin typeface="Times New Roman" panose="02020603050405020304" pitchFamily="18" charset="0"/>
              </a:rPr>
              <a:t>Cả</a:t>
            </a:r>
            <a:r>
              <a:rPr lang="en-US" altLang="en-US" b="1" dirty="0">
                <a:latin typeface="Times New Roman" panose="02020603050405020304" pitchFamily="18" charset="0"/>
              </a:rPr>
              <a:t> 3 ý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đúng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Oval 11">
            <a:extLst>
              <a:ext uri="{FF2B5EF4-FFF2-40B4-BE49-F238E27FC236}">
                <a16:creationId xmlns="" xmlns:a16="http://schemas.microsoft.com/office/drawing/2014/main" id="{A886613D-A684-41A4-B483-9FD135E67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093" y="5657155"/>
            <a:ext cx="754759" cy="6096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9" name="Picture 12" descr="T033a">
            <a:extLst>
              <a:ext uri="{FF2B5EF4-FFF2-40B4-BE49-F238E27FC236}">
                <a16:creationId xmlns="" xmlns:a16="http://schemas.microsoft.com/office/drawing/2014/main" id="{D031F675-427B-4EA6-BE0D-5A7854A31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287"/>
            <a:ext cx="4434208" cy="428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9">
            <a:extLst>
              <a:ext uri="{FF2B5EF4-FFF2-40B4-BE49-F238E27FC236}">
                <a16:creationId xmlns="" xmlns:a16="http://schemas.microsoft.com/office/drawing/2014/main" id="{CE12C92D-D06F-46B9-BC46-5B6A05FF5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E5EA"/>
              </a:clrFrom>
              <a:clrTo>
                <a:srgbClr val="FEE5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98" y="945985"/>
            <a:ext cx="6764552" cy="10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97212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2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2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14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6268" y="3954464"/>
            <a:ext cx="1716617" cy="171608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37" tIns="28785" rIns="57537" bIns="28785" anchor="ctr"/>
          <a:lstStyle/>
          <a:p>
            <a:pPr algn="ctr" defTabSz="767029">
              <a:defRPr/>
            </a:pPr>
            <a:endParaRPr lang="zh-CN" altLang="en-US" sz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800" y="4090988"/>
            <a:ext cx="1576917" cy="157956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37" tIns="28785" rIns="57537" bIns="28785" anchor="ctr"/>
          <a:lstStyle/>
          <a:p>
            <a:pPr algn="ctr" defTabSz="767029">
              <a:defRPr/>
            </a:pPr>
            <a:endParaRPr lang="zh-CN" altLang="en-US" sz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667" y="2879726"/>
            <a:ext cx="1210733" cy="12112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37" tIns="28785" rIns="57537" bIns="28785" anchor="ctr"/>
          <a:lstStyle/>
          <a:p>
            <a:pPr algn="ctr" defTabSz="767029">
              <a:defRPr/>
            </a:pPr>
            <a:endParaRPr lang="zh-CN" altLang="en-US" sz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3596217" y="492125"/>
            <a:ext cx="5156200" cy="4895850"/>
            <a:chOff x="3084810" y="-335112"/>
            <a:chExt cx="5809496" cy="5760000"/>
          </a:xfrm>
        </p:grpSpPr>
        <p:grpSp>
          <p:nvGrpSpPr>
            <p:cNvPr id="7180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112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83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81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椭圆 9"/>
          <p:cNvSpPr/>
          <p:nvPr/>
        </p:nvSpPr>
        <p:spPr>
          <a:xfrm>
            <a:off x="9040285" y="3259139"/>
            <a:ext cx="1238249" cy="123983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37" tIns="28785" rIns="57537" bIns="28785" anchor="ctr"/>
          <a:lstStyle/>
          <a:p>
            <a:pPr algn="ctr" defTabSz="767029">
              <a:defRPr/>
            </a:pPr>
            <a:endParaRPr lang="zh-CN" altLang="en-US" sz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8"/>
          <a:stretch>
            <a:fillRect/>
          </a:stretch>
        </p:blipFill>
        <p:spPr bwMode="auto">
          <a:xfrm>
            <a:off x="8587317" y="811214"/>
            <a:ext cx="176106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椭圆 21"/>
          <p:cNvSpPr/>
          <p:nvPr/>
        </p:nvSpPr>
        <p:spPr>
          <a:xfrm>
            <a:off x="1217084" y="598488"/>
            <a:ext cx="886883" cy="88741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37" tIns="28785" rIns="57537" bIns="28785" anchor="ctr"/>
          <a:lstStyle/>
          <a:p>
            <a:pPr algn="ctr" defTabSz="767029">
              <a:defRPr/>
            </a:pPr>
            <a:endParaRPr lang="zh-CN" altLang="en-US" sz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59467" y="1216026"/>
            <a:ext cx="539751" cy="53816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37" tIns="28785" rIns="57537" bIns="28785" anchor="ctr"/>
          <a:lstStyle/>
          <a:p>
            <a:pPr algn="ctr" defTabSz="767029">
              <a:defRPr/>
            </a:pPr>
            <a:endParaRPr lang="zh-CN" altLang="en-US" sz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79349" y="3006461"/>
            <a:ext cx="3674864" cy="904518"/>
          </a:xfrm>
          <a:prstGeom prst="rect">
            <a:avLst/>
          </a:prstGeom>
          <a:noFill/>
        </p:spPr>
        <p:txBody>
          <a:bodyPr wrap="none" lIns="57537" tIns="28785" rIns="57537" bIns="2878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67029">
              <a:defRPr/>
            </a:pPr>
            <a:r>
              <a:rPr lang="en-US" sz="55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55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55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7179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85" y="2728914"/>
            <a:ext cx="7818967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9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EDAC82EE-79C7-49A9-AD9C-0BB0B0AB5C6E}"/>
              </a:ext>
            </a:extLst>
          </p:cNvPr>
          <p:cNvGrpSpPr/>
          <p:nvPr/>
        </p:nvGrpSpPr>
        <p:grpSpPr>
          <a:xfrm>
            <a:off x="1" y="-304722"/>
            <a:ext cx="12192000" cy="7064338"/>
            <a:chOff x="1443789" y="-304723"/>
            <a:chExt cx="10748211" cy="7162723"/>
          </a:xfrm>
        </p:grpSpPr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AEF7C18D-182A-4762-9B31-D192B655CFEF}"/>
                </a:ext>
              </a:extLst>
            </p:cNvPr>
            <p:cNvGrpSpPr/>
            <p:nvPr/>
          </p:nvGrpSpPr>
          <p:grpSpPr>
            <a:xfrm>
              <a:off x="1443789" y="-304723"/>
              <a:ext cx="10748211" cy="7162723"/>
              <a:chOff x="1443789" y="-304723"/>
              <a:chExt cx="10748211" cy="7162723"/>
            </a:xfrm>
          </p:grpSpPr>
          <p:pic>
            <p:nvPicPr>
              <p:cNvPr id="3" name="图片 2">
                <a:extLst>
                  <a:ext uri="{FF2B5EF4-FFF2-40B4-BE49-F238E27FC236}">
                    <a16:creationId xmlns="" xmlns:a16="http://schemas.microsoft.com/office/drawing/2014/main" id="{C0CF7E93-4E87-47D2-B8A4-F33D5D3E9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0EEE1"/>
                  </a:clrFrom>
                  <a:clrTo>
                    <a:srgbClr val="F0EEE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09" r="21430" b="20922"/>
              <a:stretch/>
            </p:blipFill>
            <p:spPr>
              <a:xfrm>
                <a:off x="1443789" y="-304723"/>
                <a:ext cx="2815390" cy="6644043"/>
              </a:xfrm>
              <a:prstGeom prst="rect">
                <a:avLst/>
              </a:prstGeom>
            </p:spPr>
          </p:pic>
          <p:grpSp>
            <p:nvGrpSpPr>
              <p:cNvPr id="12" name="组合 11">
                <a:extLst>
                  <a:ext uri="{FF2B5EF4-FFF2-40B4-BE49-F238E27FC236}">
                    <a16:creationId xmlns="" xmlns:a16="http://schemas.microsoft.com/office/drawing/2014/main" id="{08FDE123-A45E-4A91-8566-CBBB78FF7D21}"/>
                  </a:ext>
                </a:extLst>
              </p:cNvPr>
              <p:cNvGrpSpPr/>
              <p:nvPr/>
            </p:nvGrpSpPr>
            <p:grpSpPr>
              <a:xfrm>
                <a:off x="2057399" y="518681"/>
                <a:ext cx="10134601" cy="6339319"/>
                <a:chOff x="2057399" y="518681"/>
                <a:chExt cx="10134601" cy="6339319"/>
              </a:xfrm>
            </p:grpSpPr>
            <p:grpSp>
              <p:nvGrpSpPr>
                <p:cNvPr id="7" name="组合 6">
                  <a:extLst>
                    <a:ext uri="{FF2B5EF4-FFF2-40B4-BE49-F238E27FC236}">
                      <a16:creationId xmlns="" xmlns:a16="http://schemas.microsoft.com/office/drawing/2014/main" id="{CAF0B78E-0BC8-433E-8D1F-A5F32F2BA0B4}"/>
                    </a:ext>
                  </a:extLst>
                </p:cNvPr>
                <p:cNvGrpSpPr/>
                <p:nvPr/>
              </p:nvGrpSpPr>
              <p:grpSpPr>
                <a:xfrm>
                  <a:off x="11746831" y="518681"/>
                  <a:ext cx="445169" cy="6339319"/>
                  <a:chOff x="3597442" y="577516"/>
                  <a:chExt cx="445169" cy="5847347"/>
                </a:xfrm>
                <a:solidFill>
                  <a:srgbClr val="F19C1D">
                    <a:alpha val="40000"/>
                  </a:srgbClr>
                </a:solidFill>
              </p:grpSpPr>
              <p:sp>
                <p:nvSpPr>
                  <p:cNvPr id="5" name="矩形 4">
                    <a:extLst>
                      <a:ext uri="{FF2B5EF4-FFF2-40B4-BE49-F238E27FC236}">
                        <a16:creationId xmlns="" xmlns:a16="http://schemas.microsoft.com/office/drawing/2014/main" id="{E6C13420-9D12-4424-A77D-EE872ED09CEF}"/>
                      </a:ext>
                    </a:extLst>
                  </p:cNvPr>
                  <p:cNvSpPr/>
                  <p:nvPr/>
                </p:nvSpPr>
                <p:spPr>
                  <a:xfrm>
                    <a:off x="3597442" y="974558"/>
                    <a:ext cx="445169" cy="545030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" name="等腰三角形 5">
                    <a:extLst>
                      <a:ext uri="{FF2B5EF4-FFF2-40B4-BE49-F238E27FC236}">
                        <a16:creationId xmlns="" xmlns:a16="http://schemas.microsoft.com/office/drawing/2014/main" id="{96906C8F-EE05-4411-A18D-1B9CD31FF4D9}"/>
                      </a:ext>
                    </a:extLst>
                  </p:cNvPr>
                  <p:cNvSpPr/>
                  <p:nvPr/>
                </p:nvSpPr>
                <p:spPr>
                  <a:xfrm>
                    <a:off x="3597442" y="577516"/>
                    <a:ext cx="445169" cy="397042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" name="直接连接符 8">
                  <a:extLst>
                    <a:ext uri="{FF2B5EF4-FFF2-40B4-BE49-F238E27FC236}">
                      <a16:creationId xmlns="" xmlns:a16="http://schemas.microsoft.com/office/drawing/2014/main" id="{6C044B26-C1DA-4621-BA91-DE532923C7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7399" y="6339319"/>
                  <a:ext cx="9689431" cy="0"/>
                </a:xfrm>
                <a:prstGeom prst="line">
                  <a:avLst/>
                </a:prstGeom>
                <a:ln w="120650">
                  <a:solidFill>
                    <a:srgbClr val="F19C1D">
                      <a:alpha val="4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>
                  <a:extLst>
                    <a:ext uri="{FF2B5EF4-FFF2-40B4-BE49-F238E27FC236}">
                      <a16:creationId xmlns="" xmlns:a16="http://schemas.microsoft.com/office/drawing/2014/main" id="{6ABA10CC-BE72-484E-84CC-19DA8D6630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7399" y="1668379"/>
                  <a:ext cx="9689431" cy="0"/>
                </a:xfrm>
                <a:prstGeom prst="line">
                  <a:avLst/>
                </a:prstGeom>
                <a:ln w="120650">
                  <a:solidFill>
                    <a:srgbClr val="F19C1D">
                      <a:alpha val="4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648F5B3F-9024-4BB1-B981-8081031CC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7" t="3640" r="24668" b="81692"/>
            <a:stretch/>
          </p:blipFill>
          <p:spPr>
            <a:xfrm>
              <a:off x="3733801" y="1806059"/>
              <a:ext cx="790072" cy="73260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A9D6D15A-7C7F-42E4-8AB1-80B666A54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7" t="3640" r="24668" b="81692"/>
            <a:stretch/>
          </p:blipFill>
          <p:spPr>
            <a:xfrm flipH="1" flipV="1">
              <a:off x="9745580" y="2380978"/>
              <a:ext cx="790072" cy="732603"/>
            </a:xfrm>
            <a:prstGeom prst="rect">
              <a:avLst/>
            </a:prstGeom>
          </p:spPr>
        </p:pic>
        <p:grpSp>
          <p:nvGrpSpPr>
            <p:cNvPr id="23" name="组合 22">
              <a:extLst>
                <a:ext uri="{FF2B5EF4-FFF2-40B4-BE49-F238E27FC236}">
                  <a16:creationId xmlns="" xmlns:a16="http://schemas.microsoft.com/office/drawing/2014/main" id="{3B043420-F416-4B2A-B99B-456A0269716F}"/>
                </a:ext>
              </a:extLst>
            </p:cNvPr>
            <p:cNvGrpSpPr/>
            <p:nvPr/>
          </p:nvGrpSpPr>
          <p:grpSpPr>
            <a:xfrm>
              <a:off x="9425115" y="5332272"/>
              <a:ext cx="1285725" cy="1285725"/>
              <a:chOff x="4775095" y="366988"/>
              <a:chExt cx="1233859" cy="1233859"/>
            </a:xfrm>
          </p:grpSpPr>
          <p:sp>
            <p:nvSpPr>
              <p:cNvPr id="22" name="椭圆 21">
                <a:extLst>
                  <a:ext uri="{FF2B5EF4-FFF2-40B4-BE49-F238E27FC236}">
                    <a16:creationId xmlns="" xmlns:a16="http://schemas.microsoft.com/office/drawing/2014/main" id="{CF92F0FB-9193-4508-AE82-1CDF40AA4450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F07264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="" xmlns:a16="http://schemas.microsoft.com/office/drawing/2014/main" id="{092C7FCA-830B-4197-A312-E63DBA0201A2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="" xmlns:a16="http://schemas.microsoft.com/office/drawing/2014/main" id="{E8CB1A03-E19B-4E08-B221-A89241F1DAB3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F07264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="" xmlns:a16="http://schemas.microsoft.com/office/drawing/2014/main" id="{94225860-D635-4ED7-9375-04DDC0ABA9E1}"/>
                </a:ext>
              </a:extLst>
            </p:cNvPr>
            <p:cNvGrpSpPr/>
            <p:nvPr/>
          </p:nvGrpSpPr>
          <p:grpSpPr>
            <a:xfrm>
              <a:off x="7323763" y="5552635"/>
              <a:ext cx="844997" cy="844997"/>
              <a:chOff x="4775095" y="366988"/>
              <a:chExt cx="1233859" cy="1233859"/>
            </a:xfrm>
          </p:grpSpPr>
          <p:sp>
            <p:nvSpPr>
              <p:cNvPr id="25" name="椭圆 24">
                <a:extLst>
                  <a:ext uri="{FF2B5EF4-FFF2-40B4-BE49-F238E27FC236}">
                    <a16:creationId xmlns="" xmlns:a16="http://schemas.microsoft.com/office/drawing/2014/main" id="{66F8C991-5133-4B15-914A-AB5305F45FFD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BDC2C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="" xmlns:a16="http://schemas.microsoft.com/office/drawing/2014/main" id="{8E20AF44-870C-4C2B-98BA-2514C4EFCEC5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="" xmlns:a16="http://schemas.microsoft.com/office/drawing/2014/main" id="{4D5D451C-8E35-4DD2-83E5-76E275607DB4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BDC2CE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2" name="图片 31">
              <a:extLst>
                <a:ext uri="{FF2B5EF4-FFF2-40B4-BE49-F238E27FC236}">
                  <a16:creationId xmlns="" xmlns:a16="http://schemas.microsoft.com/office/drawing/2014/main" id="{6E46F2E8-A55F-414F-9BD0-522D1DAD8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7" t="3640" r="24668" b="81692"/>
            <a:stretch/>
          </p:blipFill>
          <p:spPr>
            <a:xfrm>
              <a:off x="9873378" y="5580482"/>
              <a:ext cx="790072" cy="732603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="" xmlns:a16="http://schemas.microsoft.com/office/drawing/2014/main" id="{04104976-D864-413F-B124-28DD92D60B63}"/>
                </a:ext>
              </a:extLst>
            </p:cNvPr>
            <p:cNvGrpSpPr/>
            <p:nvPr/>
          </p:nvGrpSpPr>
          <p:grpSpPr>
            <a:xfrm>
              <a:off x="7382050" y="1437160"/>
              <a:ext cx="753302" cy="753302"/>
              <a:chOff x="4775095" y="366988"/>
              <a:chExt cx="1233859" cy="1233859"/>
            </a:xfrm>
          </p:grpSpPr>
          <p:sp>
            <p:nvSpPr>
              <p:cNvPr id="34" name="椭圆 33">
                <a:extLst>
                  <a:ext uri="{FF2B5EF4-FFF2-40B4-BE49-F238E27FC236}">
                    <a16:creationId xmlns="" xmlns:a16="http://schemas.microsoft.com/office/drawing/2014/main" id="{FA917E9E-5784-4503-9293-21C4935704E6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F07264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="" xmlns:a16="http://schemas.microsoft.com/office/drawing/2014/main" id="{E6690DFB-72D8-42CA-8931-7185B72DF92E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="" xmlns:a16="http://schemas.microsoft.com/office/drawing/2014/main" id="{9101F845-7437-4A53-A9CA-8B86A668D161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F07264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="" xmlns:a16="http://schemas.microsoft.com/office/drawing/2014/main" id="{923253A0-9FAD-4BD8-ABFE-3E14D69A3150}"/>
                </a:ext>
              </a:extLst>
            </p:cNvPr>
            <p:cNvGrpSpPr/>
            <p:nvPr/>
          </p:nvGrpSpPr>
          <p:grpSpPr>
            <a:xfrm>
              <a:off x="4952588" y="667925"/>
              <a:ext cx="1143412" cy="1143412"/>
              <a:chOff x="4775095" y="366988"/>
              <a:chExt cx="1233859" cy="1233859"/>
            </a:xfrm>
          </p:grpSpPr>
          <p:sp>
            <p:nvSpPr>
              <p:cNvPr id="42" name="椭圆 41">
                <a:extLst>
                  <a:ext uri="{FF2B5EF4-FFF2-40B4-BE49-F238E27FC236}">
                    <a16:creationId xmlns="" xmlns:a16="http://schemas.microsoft.com/office/drawing/2014/main" id="{FE9D6D03-9CFD-47A7-8353-E01B108AE57B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BDC2C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="" xmlns:a16="http://schemas.microsoft.com/office/drawing/2014/main" id="{892F1B71-344C-4817-B109-A9726898CE10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="" xmlns:a16="http://schemas.microsoft.com/office/drawing/2014/main" id="{088EC322-7641-4FAD-ACA6-15AC901B3E64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BDC2CE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8" name="Text Box 5">
            <a:extLst>
              <a:ext uri="{FF2B5EF4-FFF2-40B4-BE49-F238E27FC236}">
                <a16:creationId xmlns="" xmlns:a16="http://schemas.microsoft.com/office/drawing/2014/main" id="{13322B38-BF50-43DF-8261-A25311C0F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42" y="852723"/>
            <a:ext cx="11528384" cy="55399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Arial" panose="020B0604020202020204" pitchFamily="34" charset="0"/>
              </a:rPr>
              <a:t>Câu 6: Theo em, khoa học mang lại lợi ích gì cho con người ?</a:t>
            </a:r>
          </a:p>
        </p:txBody>
      </p:sp>
      <p:sp>
        <p:nvSpPr>
          <p:cNvPr id="39" name="Text Box 6">
            <a:extLst>
              <a:ext uri="{FF2B5EF4-FFF2-40B4-BE49-F238E27FC236}">
                <a16:creationId xmlns="" xmlns:a16="http://schemas.microsoft.com/office/drawing/2014/main" id="{A4E87692-826A-40E8-A2AE-49CBF56A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447" y="2050036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A. Khoa học cải tạo thế giới</a:t>
            </a:r>
          </a:p>
        </p:txBody>
      </p:sp>
      <p:sp>
        <p:nvSpPr>
          <p:cNvPr id="40" name="Text Box 7">
            <a:extLst>
              <a:ext uri="{FF2B5EF4-FFF2-40B4-BE49-F238E27FC236}">
                <a16:creationId xmlns="" xmlns:a16="http://schemas.microsoft.com/office/drawing/2014/main" id="{3B074B54-6012-4D12-AE89-3FFE299B9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447" y="2812036"/>
            <a:ext cx="617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B. Cải thiện cuộc sống con người</a:t>
            </a:r>
          </a:p>
        </p:txBody>
      </p:sp>
      <p:sp>
        <p:nvSpPr>
          <p:cNvPr id="46" name="Text Box 8">
            <a:extLst>
              <a:ext uri="{FF2B5EF4-FFF2-40B4-BE49-F238E27FC236}">
                <a16:creationId xmlns="" xmlns:a16="http://schemas.microsoft.com/office/drawing/2014/main" id="{DF089695-27EC-4C43-8BC9-79EFBBC9F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447" y="3726436"/>
            <a:ext cx="586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C. Làm con người sống tốt hơn, sung sướng hơn</a:t>
            </a:r>
          </a:p>
        </p:txBody>
      </p:sp>
      <p:sp>
        <p:nvSpPr>
          <p:cNvPr id="47" name="Text Box 9">
            <a:extLst>
              <a:ext uri="{FF2B5EF4-FFF2-40B4-BE49-F238E27FC236}">
                <a16:creationId xmlns="" xmlns:a16="http://schemas.microsoft.com/office/drawing/2014/main" id="{F24605BA-8CDD-4617-8162-D52EDF95B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247" y="4869436"/>
            <a:ext cx="472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D.Cả 3 ý trên đều đúng.</a:t>
            </a:r>
          </a:p>
        </p:txBody>
      </p:sp>
      <p:sp>
        <p:nvSpPr>
          <p:cNvPr id="48" name="Oval 10">
            <a:extLst>
              <a:ext uri="{FF2B5EF4-FFF2-40B4-BE49-F238E27FC236}">
                <a16:creationId xmlns="" xmlns:a16="http://schemas.microsoft.com/office/drawing/2014/main" id="{800FD705-28EA-41B1-97E1-3999C904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047" y="4793236"/>
            <a:ext cx="609600" cy="685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32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2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8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6" grpId="0"/>
      <p:bldP spid="47" grpId="0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0C815FC-B5AD-45C2-8823-454BAF830A96}"/>
              </a:ext>
            </a:extLst>
          </p:cNvPr>
          <p:cNvGrpSpPr/>
          <p:nvPr/>
        </p:nvGrpSpPr>
        <p:grpSpPr>
          <a:xfrm>
            <a:off x="847060" y="1025355"/>
            <a:ext cx="5085908" cy="4575474"/>
            <a:chOff x="868325" y="1216741"/>
            <a:chExt cx="5085908" cy="4575474"/>
          </a:xfrm>
        </p:grpSpPr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83BA37F8-34B3-4D1A-AC5C-EC55A735EE34}"/>
                </a:ext>
              </a:extLst>
            </p:cNvPr>
            <p:cNvGrpSpPr/>
            <p:nvPr/>
          </p:nvGrpSpPr>
          <p:grpSpPr>
            <a:xfrm>
              <a:off x="1045534" y="1359126"/>
              <a:ext cx="4759842" cy="4282133"/>
              <a:chOff x="1045534" y="1359126"/>
              <a:chExt cx="4759842" cy="4282133"/>
            </a:xfrm>
          </p:grpSpPr>
          <p:pic>
            <p:nvPicPr>
              <p:cNvPr id="3" name="图片 2">
                <a:extLst>
                  <a:ext uri="{FF2B5EF4-FFF2-40B4-BE49-F238E27FC236}">
                    <a16:creationId xmlns="" xmlns:a16="http://schemas.microsoft.com/office/drawing/2014/main" id="{8C8E274B-72D7-4ED6-9AF9-88E9FBB5D7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223" b="5555"/>
              <a:stretch/>
            </p:blipFill>
            <p:spPr>
              <a:xfrm>
                <a:off x="1422873" y="1636007"/>
                <a:ext cx="4020997" cy="3738515"/>
              </a:xfrm>
              <a:prstGeom prst="rect">
                <a:avLst/>
              </a:prstGeom>
            </p:spPr>
          </p:pic>
          <p:sp>
            <p:nvSpPr>
              <p:cNvPr id="4" name="矩形 3">
                <a:extLst>
                  <a:ext uri="{FF2B5EF4-FFF2-40B4-BE49-F238E27FC236}">
                    <a16:creationId xmlns="" xmlns:a16="http://schemas.microsoft.com/office/drawing/2014/main" id="{A1F2A3E1-F16A-43A7-B33B-6350E10F59B7}"/>
                  </a:ext>
                </a:extLst>
              </p:cNvPr>
              <p:cNvSpPr/>
              <p:nvPr/>
            </p:nvSpPr>
            <p:spPr>
              <a:xfrm>
                <a:off x="1183758" y="1483478"/>
                <a:ext cx="4483395" cy="4033431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="" xmlns:a16="http://schemas.microsoft.com/office/drawing/2014/main" id="{A4C2929A-F308-41C4-A7FA-78A556DB1492}"/>
                  </a:ext>
                </a:extLst>
              </p:cNvPr>
              <p:cNvSpPr/>
              <p:nvPr/>
            </p:nvSpPr>
            <p:spPr>
              <a:xfrm>
                <a:off x="1045534" y="1359126"/>
                <a:ext cx="4759842" cy="4282133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BA2CF54E-B300-4CF7-8481-E066E74ED6E1}"/>
                </a:ext>
              </a:extLst>
            </p:cNvPr>
            <p:cNvSpPr/>
            <p:nvPr/>
          </p:nvSpPr>
          <p:spPr>
            <a:xfrm>
              <a:off x="868325" y="1216741"/>
              <a:ext cx="5085908" cy="457547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193578-2D06-4CFF-AEF8-D40A6C716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9" b="92593" l="598" r="99103">
                        <a14:backgroundMark x1="18236" y1="51389" x2="18236" y2="51389"/>
                        <a14:backgroundMark x1="15695" y1="56481" x2="15695" y2="56481"/>
                        <a14:backgroundMark x1="18236" y1="40741" x2="18236" y2="40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622" y="4937165"/>
            <a:ext cx="12854292" cy="26885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F942551-58DC-44C7-8352-3D23E92D8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524" y="1967164"/>
            <a:ext cx="565563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dung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Ê-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T031a">
            <a:extLst>
              <a:ext uri="{FF2B5EF4-FFF2-40B4-BE49-F238E27FC236}">
                <a16:creationId xmlns="" xmlns:a16="http://schemas.microsoft.com/office/drawing/2014/main" id="{85BCF4A6-E0A5-4B25-8BFD-08DC1ED6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08" y="1409473"/>
            <a:ext cx="2218761" cy="295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200px-Thomas_Edison">
            <a:extLst>
              <a:ext uri="{FF2B5EF4-FFF2-40B4-BE49-F238E27FC236}">
                <a16:creationId xmlns="" xmlns:a16="http://schemas.microsoft.com/office/drawing/2014/main" id="{AA18FF9A-22CC-493B-80CD-7E2CEB7A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84" y="1409576"/>
            <a:ext cx="2049721" cy="297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>
            <a:extLst>
              <a:ext uri="{FF2B5EF4-FFF2-40B4-BE49-F238E27FC236}">
                <a16:creationId xmlns="" xmlns:a16="http://schemas.microsoft.com/office/drawing/2014/main" id="{A014D42F-F8C8-41BE-BB37-B887135E9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607" y="4402866"/>
            <a:ext cx="4020997" cy="1077218"/>
          </a:xfrm>
          <a:prstGeom prst="rect">
            <a:avLst/>
          </a:prstGeom>
          <a:solidFill>
            <a:srgbClr val="CC99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Ê-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 Thomas Edison 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( 1847 – 1931 )</a:t>
            </a:r>
          </a:p>
        </p:txBody>
      </p:sp>
    </p:spTree>
    <p:extLst>
      <p:ext uri="{BB962C8B-B14F-4D97-AF65-F5344CB8AC3E}">
        <p14:creationId xmlns:p14="http://schemas.microsoft.com/office/powerpoint/2010/main" val="36053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6EC9880-8D12-4A90-A465-CFB1FA7252EB}"/>
              </a:ext>
            </a:extLst>
          </p:cNvPr>
          <p:cNvSpPr/>
          <p:nvPr/>
        </p:nvSpPr>
        <p:spPr>
          <a:xfrm>
            <a:off x="1234070" y="588380"/>
            <a:ext cx="9287525" cy="790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="" xmlns:a16="http://schemas.microsoft.com/office/drawing/2014/main" id="{6FD55C11-DE64-4A40-BF39-B97670A67C77}"/>
              </a:ext>
            </a:extLst>
          </p:cNvPr>
          <p:cNvSpPr/>
          <p:nvPr/>
        </p:nvSpPr>
        <p:spPr bwMode="auto">
          <a:xfrm>
            <a:off x="1088020" y="1731379"/>
            <a:ext cx="9444941" cy="4148559"/>
          </a:xfrm>
          <a:prstGeom prst="frame">
            <a:avLst>
              <a:gd name="adj1" fmla="val 3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41FA1-B9BE-483A-8F57-7535FE152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020" y="1655179"/>
            <a:ext cx="1008798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,/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lóe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Ê-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!//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,/ Ê-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bảo://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kẻo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5" name="Minus 10">
            <a:extLst>
              <a:ext uri="{FF2B5EF4-FFF2-40B4-BE49-F238E27FC236}">
                <a16:creationId xmlns="" xmlns:a16="http://schemas.microsoft.com/office/drawing/2014/main" id="{3B62FC55-0F80-4F99-91C5-4A9F294DECDA}"/>
              </a:ext>
            </a:extLst>
          </p:cNvPr>
          <p:cNvSpPr/>
          <p:nvPr/>
        </p:nvSpPr>
        <p:spPr bwMode="auto">
          <a:xfrm flipV="1">
            <a:off x="6485661" y="2042529"/>
            <a:ext cx="1259325" cy="47291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Minus 11">
            <a:extLst>
              <a:ext uri="{FF2B5EF4-FFF2-40B4-BE49-F238E27FC236}">
                <a16:creationId xmlns="" xmlns:a16="http://schemas.microsoft.com/office/drawing/2014/main" id="{3F1F495C-14A2-4746-9292-26078B9C2BCD}"/>
              </a:ext>
            </a:extLst>
          </p:cNvPr>
          <p:cNvSpPr/>
          <p:nvPr/>
        </p:nvSpPr>
        <p:spPr bwMode="auto">
          <a:xfrm>
            <a:off x="3291708" y="2410342"/>
            <a:ext cx="1338033" cy="78275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Minus 12">
            <a:extLst>
              <a:ext uri="{FF2B5EF4-FFF2-40B4-BE49-F238E27FC236}">
                <a16:creationId xmlns="" xmlns:a16="http://schemas.microsoft.com/office/drawing/2014/main" id="{8F469ED3-A698-4CE5-A3D0-62E7BB3D8A6D}"/>
              </a:ext>
            </a:extLst>
          </p:cNvPr>
          <p:cNvSpPr/>
          <p:nvPr/>
        </p:nvSpPr>
        <p:spPr bwMode="auto">
          <a:xfrm>
            <a:off x="3025224" y="3601454"/>
            <a:ext cx="2852608" cy="84856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" name="Minus 13">
            <a:extLst>
              <a:ext uri="{FF2B5EF4-FFF2-40B4-BE49-F238E27FC236}">
                <a16:creationId xmlns="" xmlns:a16="http://schemas.microsoft.com/office/drawing/2014/main" id="{3114138B-5B45-40EA-985A-61D64B9EB78C}"/>
              </a:ext>
            </a:extLst>
          </p:cNvPr>
          <p:cNvSpPr/>
          <p:nvPr/>
        </p:nvSpPr>
        <p:spPr bwMode="auto">
          <a:xfrm>
            <a:off x="7683842" y="2871334"/>
            <a:ext cx="1376637" cy="45719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Minus 14">
            <a:extLst>
              <a:ext uri="{FF2B5EF4-FFF2-40B4-BE49-F238E27FC236}">
                <a16:creationId xmlns="" xmlns:a16="http://schemas.microsoft.com/office/drawing/2014/main" id="{7E510863-3C07-4D13-9B6C-A38B1ADB1E15}"/>
              </a:ext>
            </a:extLst>
          </p:cNvPr>
          <p:cNvSpPr/>
          <p:nvPr/>
        </p:nvSpPr>
        <p:spPr bwMode="auto">
          <a:xfrm>
            <a:off x="8943877" y="3671569"/>
            <a:ext cx="1811209" cy="45719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Minus 15">
            <a:extLst>
              <a:ext uri="{FF2B5EF4-FFF2-40B4-BE49-F238E27FC236}">
                <a16:creationId xmlns="" xmlns:a16="http://schemas.microsoft.com/office/drawing/2014/main" id="{F74CBFAC-A18D-47CA-AF22-07285157076B}"/>
              </a:ext>
            </a:extLst>
          </p:cNvPr>
          <p:cNvSpPr/>
          <p:nvPr/>
        </p:nvSpPr>
        <p:spPr bwMode="auto">
          <a:xfrm>
            <a:off x="6308835" y="4446862"/>
            <a:ext cx="1612976" cy="45719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Minus 15">
            <a:extLst>
              <a:ext uri="{FF2B5EF4-FFF2-40B4-BE49-F238E27FC236}">
                <a16:creationId xmlns="" xmlns:a16="http://schemas.microsoft.com/office/drawing/2014/main" id="{F74CBFAC-A18D-47CA-AF22-07285157076B}"/>
              </a:ext>
            </a:extLst>
          </p:cNvPr>
          <p:cNvSpPr/>
          <p:nvPr/>
        </p:nvSpPr>
        <p:spPr bwMode="auto">
          <a:xfrm>
            <a:off x="7348958" y="4798396"/>
            <a:ext cx="1711521" cy="78275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174411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E1E7792-D85D-4705-926B-2A4F6336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389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779A780-7E42-4011-AAC4-97C7A8F83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8256" y="91449"/>
            <a:ext cx="1842836" cy="19337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69BD888-7C43-4EE9-A550-AA14297545C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57420" y="138873"/>
            <a:ext cx="1842836" cy="19337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EED355-3015-4B4C-84E1-76E41A078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535" y="5155739"/>
            <a:ext cx="1842836" cy="19337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C0F622F-4A11-4896-A4C6-C70D2B1DFF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99080" y="4890082"/>
            <a:ext cx="1842836" cy="19337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3195D9A-D4D2-4F1F-A434-F07320169A48}"/>
              </a:ext>
            </a:extLst>
          </p:cNvPr>
          <p:cNvSpPr/>
          <p:nvPr/>
        </p:nvSpPr>
        <p:spPr>
          <a:xfrm>
            <a:off x="601547" y="1141956"/>
            <a:ext cx="109889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3" name="文本框 16">
            <a:extLst>
              <a:ext uri="{FF2B5EF4-FFF2-40B4-BE49-F238E27FC236}">
                <a16:creationId xmlns="" xmlns:a16="http://schemas.microsoft.com/office/drawing/2014/main" id="{C044B030-4C1F-4758-9D90-C6435136F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896" y="1933856"/>
            <a:ext cx="2650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Sáng</a:t>
            </a:r>
            <a:r>
              <a:rPr lang="en-US" altLang="zh-CN" sz="36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tạo</a:t>
            </a:r>
            <a:endParaRPr lang="zh-CN" altLang="en-US" sz="3600" b="1" dirty="0"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17">
            <a:extLst>
              <a:ext uri="{FF2B5EF4-FFF2-40B4-BE49-F238E27FC236}">
                <a16:creationId xmlns="" xmlns:a16="http://schemas.microsoft.com/office/drawing/2014/main" id="{713F25D7-1EF8-4862-A0F7-566AA0E6C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897" y="2871324"/>
            <a:ext cx="54870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36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36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6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16">
            <a:extLst>
              <a:ext uri="{FF2B5EF4-FFF2-40B4-BE49-F238E27FC236}">
                <a16:creationId xmlns="" xmlns:a16="http://schemas.microsoft.com/office/drawing/2014/main" id="{AE077A30-F1F3-4019-B9A7-3D96BEF72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064" y="3766768"/>
            <a:ext cx="5688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36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chỉ</a:t>
            </a:r>
            <a:r>
              <a:rPr lang="en-US" altLang="zh-CN" sz="36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3600" b="1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cù</a:t>
            </a:r>
            <a:endParaRPr lang="zh-CN" altLang="en-US" sz="3600" b="1" dirty="0"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2CDBE1A-5F44-4321-AEBF-40326E803B01}"/>
              </a:ext>
            </a:extLst>
          </p:cNvPr>
          <p:cNvSpPr/>
          <p:nvPr/>
        </p:nvSpPr>
        <p:spPr>
          <a:xfrm>
            <a:off x="999535" y="4348445"/>
            <a:ext cx="81551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18665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8" grpId="0"/>
      <p:bldP spid="30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=""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=""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351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693098" y="874713"/>
            <a:ext cx="7871816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098" y="2311199"/>
            <a:ext cx="59123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72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KỂ CHUYỆN</a:t>
            </a:r>
            <a:endParaRPr lang="zh-CN" altLang="en-US" sz="7200" dirty="0"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53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="" xmlns:a16="http://schemas.microsoft.com/office/drawing/2014/main" id="{24A52EDB-C668-4592-882B-0E45FCF2103A}"/>
              </a:ext>
            </a:extLst>
          </p:cNvPr>
          <p:cNvSpPr/>
          <p:nvPr/>
        </p:nvSpPr>
        <p:spPr>
          <a:xfrm rot="5400000">
            <a:off x="3655700" y="-2533749"/>
            <a:ext cx="445170" cy="7780631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73A76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E1E1CFDE-94C7-4862-BCD0-ABC698E0C0D1}"/>
              </a:ext>
            </a:extLst>
          </p:cNvPr>
          <p:cNvGrpSpPr/>
          <p:nvPr/>
        </p:nvGrpSpPr>
        <p:grpSpPr>
          <a:xfrm>
            <a:off x="-780548" y="375155"/>
            <a:ext cx="8613105" cy="758826"/>
            <a:chOff x="-768517" y="575994"/>
            <a:chExt cx="7951373" cy="75882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B85442B3-6318-40AB-AEB4-6B6D50EF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C7B24B7F-0740-4BAD-B284-7AC7606C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A67B78DF-9ABC-4D89-B018-A50D6B1793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2104" r="12909" b="4671"/>
          <a:stretch/>
        </p:blipFill>
        <p:spPr>
          <a:xfrm>
            <a:off x="0" y="5648467"/>
            <a:ext cx="941253" cy="120953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13C6CB48-4983-4337-A552-8E52FD3EA1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856" y1="33023" x2="64883" y2="8046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5234" t="14238" r="13827" b="10650"/>
          <a:stretch/>
        </p:blipFill>
        <p:spPr>
          <a:xfrm>
            <a:off x="10168832" y="5173294"/>
            <a:ext cx="1905794" cy="14510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3806E0-520A-406A-B79B-27386F460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27" y="2155915"/>
            <a:ext cx="11354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0483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=""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=""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7FF3610-60F4-4C93-BB51-932FF400FC29}"/>
              </a:ext>
            </a:extLst>
          </p:cNvPr>
          <p:cNvGrpSpPr/>
          <p:nvPr/>
        </p:nvGrpSpPr>
        <p:grpSpPr>
          <a:xfrm>
            <a:off x="6375798" y="1209014"/>
            <a:ext cx="6124575" cy="5729287"/>
            <a:chOff x="168275" y="1195388"/>
            <a:chExt cx="6124575" cy="5729287"/>
          </a:xfrm>
        </p:grpSpPr>
        <p:pic>
          <p:nvPicPr>
            <p:cNvPr id="5122" name="图片 12">
              <a:extLst>
                <a:ext uri="{FF2B5EF4-FFF2-40B4-BE49-F238E27FC236}">
                  <a16:creationId xmlns=""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图片 4">
              <a:extLst>
                <a:ext uri="{FF2B5EF4-FFF2-40B4-BE49-F238E27FC236}">
                  <a16:creationId xmlns=""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2819400"/>
              <a:ext cx="5803900" cy="410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7" name="组合 16">
              <a:extLst>
                <a:ext uri="{FF2B5EF4-FFF2-40B4-BE49-F238E27FC236}">
                  <a16:creationId xmlns="" xmlns:a16="http://schemas.microsoft.com/office/drawing/2014/main" id="{9A5A4A07-8E07-4037-9694-8A058172EA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050" y="3411538"/>
              <a:ext cx="3479800" cy="2455862"/>
              <a:chOff x="3393422" y="3429000"/>
              <a:chExt cx="3117731" cy="2201738"/>
            </a:xfrm>
          </p:grpSpPr>
          <p:pic>
            <p:nvPicPr>
              <p:cNvPr id="5136" name="图片 6">
                <a:extLst>
                  <a:ext uri="{FF2B5EF4-FFF2-40B4-BE49-F238E27FC236}">
                    <a16:creationId xmlns="" xmlns:a16="http://schemas.microsoft.com/office/drawing/2014/main" id="{010DA046-D232-4D5E-80CD-A3BB0DC45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图片 13">
                <a:extLst>
                  <a:ext uri="{FF2B5EF4-FFF2-40B4-BE49-F238E27FC236}">
                    <a16:creationId xmlns="" xmlns:a16="http://schemas.microsoft.com/office/drawing/2014/main" id="{FFDCCABB-D48C-4610-8200-34760B10A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8" name="图片 14">
              <a:extLst>
                <a:ext uri="{FF2B5EF4-FFF2-40B4-BE49-F238E27FC236}">
                  <a16:creationId xmlns="" xmlns:a16="http://schemas.microsoft.com/office/drawing/2014/main" id="{1A0E351E-F9AF-497B-A41B-BF6B028EC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" y="5346700"/>
              <a:ext cx="1084263" cy="123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图片 15">
              <a:extLst>
                <a:ext uri="{FF2B5EF4-FFF2-40B4-BE49-F238E27FC236}">
                  <a16:creationId xmlns="" xmlns:a16="http://schemas.microsoft.com/office/drawing/2014/main" id="{6EAABDAE-1785-45B6-A9D7-81A2E024F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2696">
              <a:off x="1335088" y="5829300"/>
              <a:ext cx="666750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图片 9">
              <a:extLst>
                <a:ext uri="{FF2B5EF4-FFF2-40B4-BE49-F238E27FC236}">
                  <a16:creationId xmlns="" xmlns:a16="http://schemas.microsoft.com/office/drawing/2014/main" id="{6210AC2F-AAD4-4D39-811C-EF251631E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413" y="5313363"/>
              <a:ext cx="1616075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803935" y="671511"/>
            <a:ext cx="1186412" cy="11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91" y="1293022"/>
            <a:ext cx="1086917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80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Chúc</a:t>
            </a:r>
            <a:r>
              <a:rPr lang="en-US" altLang="zh-CN" sz="80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80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các</a:t>
            </a:r>
            <a:r>
              <a:rPr lang="en-US" altLang="zh-CN" sz="80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con </a:t>
            </a:r>
            <a:r>
              <a:rPr lang="en-US" altLang="zh-CN" sz="80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chăm</a:t>
            </a:r>
            <a:r>
              <a:rPr lang="en-US" altLang="zh-CN" sz="80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80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ngoan</a:t>
            </a:r>
            <a:r>
              <a:rPr lang="en-US" altLang="zh-CN" sz="80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80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học</a:t>
            </a:r>
            <a:r>
              <a:rPr lang="en-US" altLang="zh-CN" sz="8000" dirty="0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8000" dirty="0" err="1"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tốt</a:t>
            </a:r>
            <a:endParaRPr lang="zh-CN" altLang="en-US" sz="8000" dirty="0"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B1EA38F-F3E1-44DE-9461-47BEA5617E76}"/>
              </a:ext>
            </a:extLst>
          </p:cNvPr>
          <p:cNvSpPr/>
          <p:nvPr/>
        </p:nvSpPr>
        <p:spPr>
          <a:xfrm>
            <a:off x="3282648" y="488220"/>
            <a:ext cx="5250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</a:t>
            </a:r>
            <a:endParaRPr lang="en-US" sz="5400" b="0" cap="none" spc="0" dirty="0">
              <a:ln w="0">
                <a:solidFill>
                  <a:schemeClr val="tx1"/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57" y="1481759"/>
            <a:ext cx="6415314" cy="47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10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8F1E1A80-F4C4-457C-8E88-3E12BC63CC4A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2A0A09B3-5C04-4668-AF81-EDE673F2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6">
            <a:extLst>
              <a:ext uri="{FF2B5EF4-FFF2-40B4-BE49-F238E27FC236}">
                <a16:creationId xmlns="" xmlns:a16="http://schemas.microsoft.com/office/drawing/2014/main" id="{F3B3C6CE-FE8C-422D-9CB1-F721811A4890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" name="图片 6">
              <a:extLst>
                <a:ext uri="{FF2B5EF4-FFF2-40B4-BE49-F238E27FC236}">
                  <a16:creationId xmlns="" xmlns:a16="http://schemas.microsoft.com/office/drawing/2014/main" id="{2C8E3CE7-7724-4AC2-94D9-CAB858E74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13">
              <a:extLst>
                <a:ext uri="{FF2B5EF4-FFF2-40B4-BE49-F238E27FC236}">
                  <a16:creationId xmlns="" xmlns:a16="http://schemas.microsoft.com/office/drawing/2014/main" id="{D4576EBC-4F8B-4A76-B1BC-1DBDA7B08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本框 21">
            <a:extLst>
              <a:ext uri="{FF2B5EF4-FFF2-40B4-BE49-F238E27FC236}">
                <a16:creationId xmlns="" xmlns:a16="http://schemas.microsoft.com/office/drawing/2014/main" id="{B01CC266-5E39-4500-98E4-F1010511A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348" y="2451100"/>
            <a:ext cx="73429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4000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4000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4000" dirty="0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4000" dirty="0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14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4000" dirty="0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4000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2022</a:t>
            </a:r>
          </a:p>
          <a:p>
            <a:pPr algn="ctr" eaLnBrk="1" hangingPunct="1"/>
            <a:r>
              <a:rPr lang="en-US" altLang="zh-CN" sz="4000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dirty="0" smtClean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- </a:t>
            </a:r>
            <a:r>
              <a:rPr lang="en-US" altLang="zh-CN" sz="4000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4000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4000" dirty="0"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endParaRPr lang="vi-VN" altLang="zh-CN" sz="4000" dirty="0"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Nhà bác học và bà cụ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17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1781176"/>
            <a:ext cx="12192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1155700" y="2590801"/>
            <a:ext cx="1087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F2F2F2"/>
                </a:solidFill>
                <a:latin typeface="HP001 4 hàng" pitchFamily="34" charset="0"/>
              </a:rPr>
              <a:t>Thứ</a:t>
            </a:r>
            <a:r>
              <a:rPr lang="en-US" altLang="en-US" sz="3600" b="1" dirty="0">
                <a:solidFill>
                  <a:srgbClr val="F2F2F2"/>
                </a:solidFill>
                <a:latin typeface="HP001 4 hàng" pitchFamily="34" charset="0"/>
              </a:rPr>
              <a:t> </a:t>
            </a:r>
            <a:r>
              <a:rPr lang="en-US" altLang="en-US" sz="3600" b="1" dirty="0" err="1">
                <a:solidFill>
                  <a:srgbClr val="F2F2F2"/>
                </a:solidFill>
                <a:latin typeface="HP001 4 hàng" pitchFamily="34" charset="0"/>
              </a:rPr>
              <a:t>hai</a:t>
            </a:r>
            <a:r>
              <a:rPr lang="en-US" altLang="en-US" sz="3600" b="1" dirty="0">
                <a:solidFill>
                  <a:srgbClr val="F2F2F2"/>
                </a:solidFill>
                <a:latin typeface="HP001 4 hàng" pitchFamily="34" charset="0"/>
              </a:rPr>
              <a:t>, </a:t>
            </a:r>
            <a:r>
              <a:rPr lang="en-US" altLang="en-US" sz="3600" b="1" dirty="0" err="1">
                <a:solidFill>
                  <a:srgbClr val="F2F2F2"/>
                </a:solidFill>
                <a:latin typeface="HP001 4 hàng" pitchFamily="34" charset="0"/>
              </a:rPr>
              <a:t>ngày</a:t>
            </a:r>
            <a:r>
              <a:rPr lang="en-US" altLang="en-US" sz="3600" b="1" dirty="0">
                <a:solidFill>
                  <a:srgbClr val="F2F2F2"/>
                </a:solidFill>
                <a:latin typeface="HP001 4 hàng" pitchFamily="34" charset="0"/>
              </a:rPr>
              <a:t> </a:t>
            </a:r>
            <a:r>
              <a:rPr lang="en-US" altLang="en-US" sz="3600" b="1" dirty="0" smtClean="0">
                <a:solidFill>
                  <a:srgbClr val="F2F2F2"/>
                </a:solidFill>
                <a:latin typeface="HP001 4 hàng" pitchFamily="34" charset="0"/>
              </a:rPr>
              <a:t>14 </a:t>
            </a:r>
            <a:r>
              <a:rPr lang="en-US" altLang="en-US" sz="3600" b="1" dirty="0" err="1">
                <a:solidFill>
                  <a:srgbClr val="F2F2F2"/>
                </a:solidFill>
                <a:latin typeface="HP001 4 hàng" pitchFamily="34" charset="0"/>
              </a:rPr>
              <a:t>tháng</a:t>
            </a:r>
            <a:r>
              <a:rPr lang="en-US" altLang="en-US" sz="3600" b="1" dirty="0">
                <a:solidFill>
                  <a:srgbClr val="F2F2F2"/>
                </a:solidFill>
                <a:latin typeface="HP001 4 hàng" pitchFamily="34" charset="0"/>
              </a:rPr>
              <a:t> </a:t>
            </a:r>
            <a:r>
              <a:rPr lang="en-US" altLang="en-US" sz="3600" b="1" dirty="0" smtClean="0">
                <a:solidFill>
                  <a:srgbClr val="F2F2F2"/>
                </a:solidFill>
                <a:latin typeface="HP001 4 hàng" pitchFamily="34" charset="0"/>
              </a:rPr>
              <a:t>2 </a:t>
            </a:r>
            <a:r>
              <a:rPr lang="en-US" altLang="en-US" sz="3600" b="1" dirty="0" err="1">
                <a:solidFill>
                  <a:srgbClr val="F2F2F2"/>
                </a:solidFill>
                <a:latin typeface="HP001 4 hàng" pitchFamily="34" charset="0"/>
              </a:rPr>
              <a:t>năm</a:t>
            </a:r>
            <a:r>
              <a:rPr lang="en-US" altLang="en-US" sz="3600" b="1" dirty="0">
                <a:solidFill>
                  <a:srgbClr val="F2F2F2"/>
                </a:solidFill>
                <a:latin typeface="HP001 4 hàng" pitchFamily="34" charset="0"/>
              </a:rPr>
              <a:t> 2022</a:t>
            </a:r>
            <a:endParaRPr lang="vi-VN" altLang="en-US" sz="3600" b="1" dirty="0">
              <a:solidFill>
                <a:srgbClr val="F2F2F2"/>
              </a:solidFill>
              <a:latin typeface="HP001 4 hàng" pitchFamily="34" charset="0"/>
            </a:endParaRPr>
          </a:p>
        </p:txBody>
      </p:sp>
      <p:sp>
        <p:nvSpPr>
          <p:cNvPr id="11268" name="TextBox 9"/>
          <p:cNvSpPr txBox="1">
            <a:spLocks noChangeArrowheads="1"/>
          </p:cNvSpPr>
          <p:nvPr/>
        </p:nvSpPr>
        <p:spPr bwMode="auto">
          <a:xfrm>
            <a:off x="2381250" y="3429000"/>
            <a:ext cx="807508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4400" b="1">
                <a:solidFill>
                  <a:srgbClr val="F2F2F2"/>
                </a:solidFill>
                <a:latin typeface="HP001 4 hàng" pitchFamily="34" charset="0"/>
              </a:rPr>
              <a:t>Tập đọc - Kể chuyện</a:t>
            </a:r>
            <a:endParaRPr lang="vi-VN" altLang="en-US" sz="4400" b="1">
              <a:solidFill>
                <a:srgbClr val="F2F2F2"/>
              </a:solidFill>
              <a:latin typeface="HP001 4 hàng" pitchFamily="34" charset="0"/>
            </a:endParaRPr>
          </a:p>
        </p:txBody>
      </p:sp>
      <p:sp>
        <p:nvSpPr>
          <p:cNvPr id="11269" name="TextBox 10"/>
          <p:cNvSpPr txBox="1">
            <a:spLocks noChangeArrowheads="1"/>
          </p:cNvSpPr>
          <p:nvPr/>
        </p:nvSpPr>
        <p:spPr bwMode="auto">
          <a:xfrm>
            <a:off x="1354667" y="4322764"/>
            <a:ext cx="939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FF00"/>
                </a:solidFill>
                <a:latin typeface="HP001 4 hàng" pitchFamily="34" charset="0"/>
              </a:rPr>
              <a:t>     </a:t>
            </a:r>
            <a:r>
              <a:rPr lang="en-US" altLang="en-US" sz="40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FF00"/>
                </a:solidFill>
                <a:latin typeface="HP001 4 hàng" pitchFamily="34" charset="0"/>
              </a:rPr>
              <a:t>Nhà</a:t>
            </a:r>
            <a:r>
              <a:rPr lang="en-US" altLang="en-US" sz="40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FF00"/>
                </a:solidFill>
                <a:latin typeface="HP001 4 hàng" pitchFamily="34" charset="0"/>
              </a:rPr>
              <a:t>bác</a:t>
            </a:r>
            <a:r>
              <a:rPr lang="en-US" altLang="en-US" sz="40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FF00"/>
                </a:solidFill>
                <a:latin typeface="HP001 4 hàng" pitchFamily="34" charset="0"/>
              </a:rPr>
              <a:t>học</a:t>
            </a:r>
            <a:r>
              <a:rPr lang="en-US" altLang="en-US" sz="40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FF00"/>
                </a:solidFill>
                <a:latin typeface="HP001 4 hàng" pitchFamily="34" charset="0"/>
              </a:rPr>
              <a:t>và</a:t>
            </a:r>
            <a:r>
              <a:rPr lang="en-US" altLang="en-US" sz="40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FF00"/>
                </a:solidFill>
                <a:latin typeface="HP001 4 hàng" pitchFamily="34" charset="0"/>
              </a:rPr>
              <a:t>bà</a:t>
            </a:r>
            <a:r>
              <a:rPr lang="en-US" altLang="en-US" sz="40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FF00"/>
                </a:solidFill>
                <a:latin typeface="HP001 4 hàng" pitchFamily="34" charset="0"/>
              </a:rPr>
              <a:t>cụ</a:t>
            </a:r>
            <a:r>
              <a:rPr lang="en-US" altLang="en-US" sz="4000" b="1" dirty="0" smtClean="0">
                <a:solidFill>
                  <a:srgbClr val="FFFF00"/>
                </a:solidFill>
                <a:latin typeface="HP001 4 hàng" pitchFamily="34" charset="0"/>
              </a:rPr>
              <a:t>       </a:t>
            </a:r>
            <a:endParaRPr lang="vi-VN" altLang="en-US" sz="40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13" name="Rectangle: Rounded Corners 27">
            <a:extLst>
              <a:ext uri="{FF2B5EF4-FFF2-40B4-BE49-F238E27FC236}"/>
            </a:extLst>
          </p:cNvPr>
          <p:cNvSpPr/>
          <p:nvPr/>
        </p:nvSpPr>
        <p:spPr>
          <a:xfrm>
            <a:off x="1418167" y="823913"/>
            <a:ext cx="8991600" cy="8556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r>
              <a:rPr lang="en-US" altLang="zh-CN" sz="3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ea"/>
              </a:rPr>
              <a:t>Các con lưu ý trình bày vở như sau: </a:t>
            </a:r>
            <a:endParaRPr lang="zh-CN" altLang="en-US" sz="3200" b="1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9787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3797" descr="1-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4" y="407988"/>
            <a:ext cx="2184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2301"/>
            <a:ext cx="190923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"/>
          <p:cNvSpPr txBox="1"/>
          <p:nvPr/>
        </p:nvSpPr>
        <p:spPr>
          <a:xfrm>
            <a:off x="1917700" y="314325"/>
            <a:ext cx="8525933" cy="522288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55733" tIns="27866" rIns="55733" bIns="27866">
            <a:spAutoFit/>
          </a:bodyPr>
          <a:lstStyle/>
          <a:p>
            <a:pPr algn="ctr">
              <a:defRPr/>
            </a:pPr>
            <a:r>
              <a:rPr lang="en-US" altLang="zh-CN" sz="27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YÊU CẦU CẦN ĐẠT </a:t>
            </a:r>
            <a:endParaRPr lang="zh-CN" altLang="en-US" sz="2700" b="1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8466" y="622300"/>
            <a:ext cx="1926167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265834" y="555625"/>
            <a:ext cx="1926167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7">
            <a:extLst>
              <a:ext uri="{FF2B5EF4-FFF2-40B4-BE49-F238E27FC236}"/>
            </a:extLst>
          </p:cNvPr>
          <p:cNvSpPr/>
          <p:nvPr/>
        </p:nvSpPr>
        <p:spPr>
          <a:xfrm>
            <a:off x="2247900" y="1395413"/>
            <a:ext cx="8136467" cy="7794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733" tIns="27866" rIns="55733" bIns="27866" anchor="ctr"/>
          <a:lstStyle/>
          <a:p>
            <a:pPr algn="ctr">
              <a:defRPr/>
            </a:pPr>
            <a:r>
              <a:rPr lang="en-US" altLang="zh-CN" sz="30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ea"/>
              </a:rPr>
              <a:t>Đọc đúng, rõ ràng, lưu loát toàn bài . </a:t>
            </a:r>
            <a:endParaRPr lang="zh-CN" altLang="en-US" sz="3000" b="1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ea"/>
            </a:endParaRPr>
          </a:p>
        </p:txBody>
      </p:sp>
      <p:sp>
        <p:nvSpPr>
          <p:cNvPr id="32" name="Rectangle: Rounded Corners 29">
            <a:extLst>
              <a:ext uri="{FF2B5EF4-FFF2-40B4-BE49-F238E27FC236}"/>
            </a:extLst>
          </p:cNvPr>
          <p:cNvSpPr/>
          <p:nvPr/>
        </p:nvSpPr>
        <p:spPr>
          <a:xfrm>
            <a:off x="2247901" y="2389189"/>
            <a:ext cx="8208433" cy="10937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733" tIns="27866" rIns="55733" bIns="27866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, ý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Rectangle: Rounded Corners 30">
            <a:extLst>
              <a:ext uri="{FF2B5EF4-FFF2-40B4-BE49-F238E27FC236}"/>
            </a:extLst>
          </p:cNvPr>
          <p:cNvSpPr/>
          <p:nvPr/>
        </p:nvSpPr>
        <p:spPr>
          <a:xfrm>
            <a:off x="2247901" y="3741738"/>
            <a:ext cx="8563534" cy="12509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733" tIns="27866" rIns="55733" bIns="27866" anchor="ctr"/>
          <a:lstStyle/>
          <a:p>
            <a:pPr>
              <a:defRPr/>
            </a:pP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712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0432E8E1-A1FC-487D-920C-4E84ECE542FE}"/>
              </a:ext>
            </a:extLst>
          </p:cNvPr>
          <p:cNvGrpSpPr>
            <a:grpSpLocks/>
          </p:cNvGrpSpPr>
          <p:nvPr/>
        </p:nvGrpSpPr>
        <p:grpSpPr bwMode="auto">
          <a:xfrm>
            <a:off x="-176578" y="2576813"/>
            <a:ext cx="1878378" cy="1902116"/>
            <a:chOff x="2112104" y="2595476"/>
            <a:chExt cx="1877874" cy="1901899"/>
          </a:xfrm>
        </p:grpSpPr>
        <p:grpSp>
          <p:nvGrpSpPr>
            <p:cNvPr id="6169" name="组合 4">
              <a:extLst>
                <a:ext uri="{FF2B5EF4-FFF2-40B4-BE49-F238E27FC236}">
                  <a16:creationId xmlns="" xmlns:a16="http://schemas.microsoft.com/office/drawing/2014/main" id="{716F42F5-18A8-485F-AB6A-86A8844AC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9667" y="2595476"/>
              <a:ext cx="1189657" cy="1185706"/>
              <a:chOff x="2076450" y="1988019"/>
              <a:chExt cx="1615088" cy="1440981"/>
            </a:xfrm>
          </p:grpSpPr>
          <p:pic>
            <p:nvPicPr>
              <p:cNvPr id="6172" name="图片 3">
                <a:extLst>
                  <a:ext uri="{FF2B5EF4-FFF2-40B4-BE49-F238E27FC236}">
                    <a16:creationId xmlns="" xmlns:a16="http://schemas.microsoft.com/office/drawing/2014/main" id="{A53BF77C-F481-45B0-B7AE-51C30B2F09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35621" y="2850441"/>
                <a:ext cx="1555917" cy="578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图片 2">
                <a:extLst>
                  <a:ext uri="{FF2B5EF4-FFF2-40B4-BE49-F238E27FC236}">
                    <a16:creationId xmlns="" xmlns:a16="http://schemas.microsoft.com/office/drawing/2014/main" id="{934DC9B1-1D71-4DBE-9628-0F29FC723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87" t="11388" r="23227" b="7085"/>
              <a:stretch>
                <a:fillRect/>
              </a:stretch>
            </p:blipFill>
            <p:spPr bwMode="auto">
              <a:xfrm>
                <a:off x="2076450" y="1988019"/>
                <a:ext cx="1392314" cy="1440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70" name="文本框 16">
              <a:extLst>
                <a:ext uri="{FF2B5EF4-FFF2-40B4-BE49-F238E27FC236}">
                  <a16:creationId xmlns="" xmlns:a16="http://schemas.microsoft.com/office/drawing/2014/main" id="{A34264F0-8486-46A4-970E-2A15E868E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104" y="3912600"/>
              <a:ext cx="18778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vi-VN" altLang="zh-CN" sz="3200" dirty="0">
                  <a:latin typeface="+mj-lt"/>
                  <a:ea typeface="字魂7号-温暖童稚体" panose="00000500000000000000" pitchFamily="2" charset="-122"/>
                </a:rPr>
                <a:t>Đọc mẫu</a:t>
              </a:r>
              <a:endParaRPr lang="zh-CN" altLang="en-US" sz="3200" dirty="0">
                <a:latin typeface="+mj-lt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1E9D993E-FBCF-4864-86F4-81BDE21F6BF7}"/>
              </a:ext>
            </a:extLst>
          </p:cNvPr>
          <p:cNvGrpSpPr>
            <a:grpSpLocks/>
          </p:cNvGrpSpPr>
          <p:nvPr/>
        </p:nvGrpSpPr>
        <p:grpSpPr bwMode="auto">
          <a:xfrm>
            <a:off x="1857829" y="2753025"/>
            <a:ext cx="2873828" cy="1770464"/>
            <a:chOff x="3502271" y="2726894"/>
            <a:chExt cx="2873057" cy="1770487"/>
          </a:xfrm>
        </p:grpSpPr>
        <p:pic>
          <p:nvPicPr>
            <p:cNvPr id="6166" name="图片 8">
              <a:extLst>
                <a:ext uri="{FF2B5EF4-FFF2-40B4-BE49-F238E27FC236}">
                  <a16:creationId xmlns="" xmlns:a16="http://schemas.microsoft.com/office/drawing/2014/main" id="{25B78D3F-5C65-4F30-8036-5203936A4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631" y="2726894"/>
              <a:ext cx="806815" cy="118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文本框 17">
              <a:extLst>
                <a:ext uri="{FF2B5EF4-FFF2-40B4-BE49-F238E27FC236}">
                  <a16:creationId xmlns="" xmlns:a16="http://schemas.microsoft.com/office/drawing/2014/main" id="{62BE3401-5100-481B-BF92-0236F6721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271" y="3912599"/>
              <a:ext cx="2873057" cy="584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vi-VN" altLang="zh-CN" sz="3200" dirty="0">
                  <a:latin typeface="+mj-lt"/>
                  <a:ea typeface="字魂7号-温暖童稚体" panose="00000500000000000000" pitchFamily="2" charset="-122"/>
                </a:rPr>
                <a:t>Luyện đọc đoạn</a:t>
              </a:r>
              <a:endParaRPr lang="zh-CN" altLang="en-US" sz="3200" dirty="0">
                <a:latin typeface="+mj-lt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47BC0EF7-420D-4A89-B6CB-14DBE2970BB7}"/>
              </a:ext>
            </a:extLst>
          </p:cNvPr>
          <p:cNvGrpSpPr>
            <a:grpSpLocks/>
          </p:cNvGrpSpPr>
          <p:nvPr/>
        </p:nvGrpSpPr>
        <p:grpSpPr bwMode="auto">
          <a:xfrm>
            <a:off x="4833257" y="2713338"/>
            <a:ext cx="2691751" cy="1777070"/>
            <a:chOff x="6204861" y="2720073"/>
            <a:chExt cx="2437930" cy="1777415"/>
          </a:xfrm>
        </p:grpSpPr>
        <p:pic>
          <p:nvPicPr>
            <p:cNvPr id="6163" name="图片 9">
              <a:extLst>
                <a:ext uri="{FF2B5EF4-FFF2-40B4-BE49-F238E27FC236}">
                  <a16:creationId xmlns="" xmlns:a16="http://schemas.microsoft.com/office/drawing/2014/main" id="{B27079EA-68C1-4F26-8852-5F67A4F17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753" y="2720073"/>
              <a:ext cx="1502362" cy="106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文本框 18">
              <a:extLst>
                <a:ext uri="{FF2B5EF4-FFF2-40B4-BE49-F238E27FC236}">
                  <a16:creationId xmlns="" xmlns:a16="http://schemas.microsoft.com/office/drawing/2014/main" id="{BE69FE04-5DBA-4D8E-9EEC-A3649DA10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4861" y="3912599"/>
              <a:ext cx="2437930" cy="584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3200" dirty="0" smtClean="0">
                  <a:latin typeface="+mj-lt"/>
                  <a:ea typeface="字魂7号-温暖童稚体" panose="00000500000000000000" pitchFamily="2" charset="-122"/>
                </a:rPr>
                <a:t> </a:t>
              </a:r>
              <a:r>
                <a:rPr lang="vi-VN" altLang="zh-CN" sz="3200" dirty="0" smtClean="0">
                  <a:latin typeface="+mj-lt"/>
                  <a:ea typeface="字魂7号-温暖童稚体" panose="00000500000000000000" pitchFamily="2" charset="-122"/>
                </a:rPr>
                <a:t>Tìm </a:t>
              </a:r>
              <a:r>
                <a:rPr lang="vi-VN" altLang="zh-CN" sz="3200" dirty="0">
                  <a:latin typeface="+mj-lt"/>
                  <a:ea typeface="字魂7号-温暖童稚体" panose="00000500000000000000" pitchFamily="2" charset="-122"/>
                </a:rPr>
                <a:t>hiểu bài</a:t>
              </a:r>
              <a:endParaRPr lang="zh-CN" altLang="en-US" sz="3200" dirty="0">
                <a:latin typeface="+mj-lt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9CEE6E58-41C5-44EC-89CD-E31301DCAAE4}"/>
              </a:ext>
            </a:extLst>
          </p:cNvPr>
          <p:cNvGrpSpPr>
            <a:grpSpLocks/>
          </p:cNvGrpSpPr>
          <p:nvPr/>
        </p:nvGrpSpPr>
        <p:grpSpPr bwMode="auto">
          <a:xfrm>
            <a:off x="7525008" y="2757788"/>
            <a:ext cx="2541778" cy="1714159"/>
            <a:chOff x="8317135" y="2731895"/>
            <a:chExt cx="2542758" cy="1714023"/>
          </a:xfrm>
        </p:grpSpPr>
        <p:pic>
          <p:nvPicPr>
            <p:cNvPr id="6160" name="图片 6">
              <a:extLst>
                <a:ext uri="{FF2B5EF4-FFF2-40B4-BE49-F238E27FC236}">
                  <a16:creationId xmlns="" xmlns:a16="http://schemas.microsoft.com/office/drawing/2014/main" id="{5675648C-B170-4ACA-BBA6-9571FBD01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1" t="19722" r="16849" b="14722"/>
            <a:stretch>
              <a:fillRect/>
            </a:stretch>
          </p:blipFill>
          <p:spPr bwMode="auto">
            <a:xfrm>
              <a:off x="8802422" y="2731895"/>
              <a:ext cx="1331913" cy="106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1" name="文本框 19">
              <a:extLst>
                <a:ext uri="{FF2B5EF4-FFF2-40B4-BE49-F238E27FC236}">
                  <a16:creationId xmlns="" xmlns:a16="http://schemas.microsoft.com/office/drawing/2014/main" id="{2B1DAD41-AF49-4C4D-A889-E27656A9D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7135" y="3861189"/>
              <a:ext cx="2542758" cy="584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vi-VN" altLang="zh-CN" sz="3200" dirty="0">
                  <a:latin typeface="+mj-lt"/>
                  <a:ea typeface="字魂7号-温暖童稚体" panose="00000500000000000000" pitchFamily="2" charset="-122"/>
                </a:rPr>
                <a:t>Luyện đọc lại</a:t>
              </a:r>
              <a:endParaRPr lang="zh-CN" altLang="en-US" sz="3200" dirty="0">
                <a:latin typeface="+mj-lt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=""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=""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=""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=""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=""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492" y="842986"/>
              <a:ext cx="351641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vi-VN" altLang="zh-CN" sz="6000" dirty="0">
                  <a:latin typeface="+mj-lt"/>
                  <a:ea typeface="字魂7号-温暖童稚体" panose="00000500000000000000" pitchFamily="2" charset="-122"/>
                </a:rPr>
                <a:t>Hành trình</a:t>
              </a:r>
              <a:endParaRPr lang="zh-CN" altLang="en-US" sz="6000" dirty="0">
                <a:latin typeface="+mj-lt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=""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-57150" y="2226138"/>
            <a:ext cx="122491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=""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C4975019-5350-4F47-AD77-9FFFF2FDFD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51784" y="2582137"/>
            <a:ext cx="1469145" cy="1202862"/>
          </a:xfrm>
          <a:prstGeom prst="rect">
            <a:avLst/>
          </a:prstGeom>
        </p:spPr>
      </p:pic>
      <p:sp>
        <p:nvSpPr>
          <p:cNvPr id="34" name="文本框 19">
            <a:extLst>
              <a:ext uri="{FF2B5EF4-FFF2-40B4-BE49-F238E27FC236}">
                <a16:creationId xmlns="" xmlns:a16="http://schemas.microsoft.com/office/drawing/2014/main" id="{D8149234-4DB0-4731-ACAE-A6CBD31ED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6647" y="3905633"/>
            <a:ext cx="2541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vi-VN" altLang="zh-CN" sz="3200" dirty="0">
                <a:latin typeface="+mj-lt"/>
                <a:ea typeface="字魂7号-温暖童稚体" panose="00000500000000000000" pitchFamily="2" charset="-122"/>
              </a:rPr>
              <a:t>Kể chuyện</a:t>
            </a:r>
            <a:endParaRPr lang="zh-CN" altLang="en-US" sz="3200" dirty="0">
              <a:latin typeface="+mj-lt"/>
              <a:ea typeface="字魂7号-温暖童稚体" panose="000005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=""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=""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351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2276475"/>
            <a:ext cx="414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vi-VN" altLang="zh-CN" sz="7200" dirty="0">
                <a:latin typeface="+mj-lt"/>
                <a:ea typeface="字魂7号-温暖童稚体" panose="00000500000000000000" pitchFamily="2" charset="-122"/>
              </a:rPr>
              <a:t>Đọc mẫu</a:t>
            </a:r>
            <a:endParaRPr lang="zh-CN" altLang="en-US" sz="7200" dirty="0">
              <a:latin typeface="+mj-lt"/>
              <a:ea typeface="字魂7号-温暖童稚体" panose="00000500000000000000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1044</Words>
  <Application>Microsoft Office PowerPoint</Application>
  <PresentationFormat>Custom</PresentationFormat>
  <Paragraphs>175</Paragraphs>
  <Slides>36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字魂7号-温暖童稚体</vt:lpstr>
      <vt:lpstr>Arial-Rounded</vt:lpstr>
      <vt:lpstr>Times New Roman</vt:lpstr>
      <vt:lpstr>Calibri</vt:lpstr>
      <vt:lpstr>宋体</vt:lpstr>
      <vt:lpstr>HP001 4 hàng</vt:lpstr>
      <vt:lpstr>微软雅黑</vt:lpstr>
      <vt:lpstr>Tahoma</vt:lpstr>
      <vt:lpstr>等线</vt:lpstr>
      <vt:lpstr>Wingdings</vt:lpstr>
      <vt:lpstr>字魂58号-创中黑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61</cp:revision>
  <dcterms:created xsi:type="dcterms:W3CDTF">2019-10-17T09:10:34Z</dcterms:created>
  <dcterms:modified xsi:type="dcterms:W3CDTF">2022-02-14T08:20:01Z</dcterms:modified>
</cp:coreProperties>
</file>