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5" r:id="rId6"/>
    <p:sldMasterId id="2147483668" r:id="rId7"/>
    <p:sldMasterId id="2147483705" r:id="rId8"/>
  </p:sldMasterIdLst>
  <p:notesMasterIdLst>
    <p:notesMasterId r:id="rId32"/>
  </p:notesMasterIdLst>
  <p:sldIdLst>
    <p:sldId id="499" r:id="rId9"/>
    <p:sldId id="500" r:id="rId10"/>
    <p:sldId id="501" r:id="rId11"/>
    <p:sldId id="259" r:id="rId12"/>
    <p:sldId id="256" r:id="rId13"/>
    <p:sldId id="505" r:id="rId14"/>
    <p:sldId id="502" r:id="rId15"/>
    <p:sldId id="503" r:id="rId16"/>
    <p:sldId id="491" r:id="rId17"/>
    <p:sldId id="504" r:id="rId18"/>
    <p:sldId id="415" r:id="rId19"/>
    <p:sldId id="281" r:id="rId20"/>
    <p:sldId id="274" r:id="rId21"/>
    <p:sldId id="493" r:id="rId22"/>
    <p:sldId id="494" r:id="rId23"/>
    <p:sldId id="506" r:id="rId24"/>
    <p:sldId id="507" r:id="rId25"/>
    <p:sldId id="283" r:id="rId26"/>
    <p:sldId id="495" r:id="rId27"/>
    <p:sldId id="496" r:id="rId28"/>
    <p:sldId id="497" r:id="rId29"/>
    <p:sldId id="498" r:id="rId30"/>
    <p:sldId id="286"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188" autoAdjust="0"/>
  </p:normalViewPr>
  <p:slideViewPr>
    <p:cSldViewPr snapToGrid="0">
      <p:cViewPr varScale="1">
        <p:scale>
          <a:sx n="61" d="100"/>
          <a:sy n="61" d="100"/>
        </p:scale>
        <p:origin x="-81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8378B-5664-43A4-91B7-944DB5BB4984}" type="datetimeFigureOut">
              <a:rPr lang="en-US" smtClean="0"/>
              <a:t>3/17/2022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BE87F-0ECF-4EB6-A0F1-56503AA2CEF3}" type="slidenum">
              <a:rPr lang="en-US" smtClean="0"/>
              <a:t>‹#›</a:t>
            </a:fld>
            <a:endParaRPr lang="en-US"/>
          </a:p>
        </p:txBody>
      </p:sp>
    </p:spTree>
    <p:extLst>
      <p:ext uri="{BB962C8B-B14F-4D97-AF65-F5344CB8AC3E}">
        <p14:creationId xmlns:p14="http://schemas.microsoft.com/office/powerpoint/2010/main" val="2421499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a:xfrm>
            <a:off x="702233" y="1143001"/>
            <a:ext cx="5453536" cy="3085944"/>
          </a:xfrm>
          <a:ln/>
        </p:spPr>
      </p:sp>
      <p:sp>
        <p:nvSpPr>
          <p:cNvPr id="4403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p>
        </p:txBody>
      </p:sp>
      <p:sp>
        <p:nvSpPr>
          <p:cNvPr id="4" name="灯片编号占位符 3"/>
          <p:cNvSpPr>
            <a:spLocks noGrp="1"/>
          </p:cNvSpPr>
          <p:nvPr>
            <p:ph type="sldNum" sz="quarter" idx="5"/>
          </p:nvPr>
        </p:nvSpPr>
        <p:spPr/>
        <p:txBody>
          <a:bodyPr/>
          <a:lstStyle/>
          <a:p>
            <a:pPr>
              <a:defRPr/>
            </a:pPr>
            <a:fld id="{D6ACB6A4-BE89-4E12-BDE4-A0781B0A1BC7}" type="slidenum">
              <a:rPr lang="zh-CN" altLang="en-US">
                <a:solidFill>
                  <a:prstClr val="black"/>
                </a:solidFill>
                <a:latin typeface="Calibri"/>
                <a:cs typeface="+mn-cs"/>
              </a:rPr>
              <a:pPr>
                <a:defRPr/>
              </a:pPr>
              <a:t>3</a:t>
            </a:fld>
            <a:endParaRPr lang="zh-CN" altLang="en-US">
              <a:solidFill>
                <a:prstClr val="black"/>
              </a:solidFill>
              <a:latin typeface="Calibri"/>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3165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con ai </a:t>
            </a:r>
            <a:r>
              <a:rPr lang="en-US" dirty="0" err="1"/>
              <a:t>cũng</a:t>
            </a:r>
            <a:r>
              <a:rPr lang="en-US" dirty="0"/>
              <a:t> </a:t>
            </a:r>
            <a:r>
              <a:rPr lang="en-US" dirty="0" err="1"/>
              <a:t>đã</a:t>
            </a:r>
            <a:r>
              <a:rPr lang="en-US" dirty="0"/>
              <a:t> </a:t>
            </a:r>
            <a:r>
              <a:rPr lang="en-US" dirty="0" err="1"/>
              <a:t>biết</a:t>
            </a:r>
            <a:r>
              <a:rPr lang="en-US" dirty="0"/>
              <a:t> </a:t>
            </a:r>
            <a:r>
              <a:rPr lang="en-US" dirty="0" err="1"/>
              <a:t>về</a:t>
            </a:r>
            <a:r>
              <a:rPr lang="en-US" dirty="0"/>
              <a:t> </a:t>
            </a:r>
            <a:r>
              <a:rPr lang="en-US" dirty="0" err="1"/>
              <a:t>Tết</a:t>
            </a:r>
            <a:r>
              <a:rPr lang="en-US" dirty="0"/>
              <a:t> </a:t>
            </a:r>
            <a:r>
              <a:rPr lang="en-US" dirty="0" err="1"/>
              <a:t>Trung</a:t>
            </a:r>
            <a:r>
              <a:rPr lang="en-US" dirty="0"/>
              <a:t> Thu </a:t>
            </a:r>
            <a:r>
              <a:rPr lang="en-US" dirty="0" err="1"/>
              <a:t>đúng</a:t>
            </a:r>
            <a:r>
              <a:rPr lang="en-US" dirty="0"/>
              <a:t> </a:t>
            </a:r>
            <a:r>
              <a:rPr lang="en-US" dirty="0" err="1"/>
              <a:t>không</a:t>
            </a:r>
            <a:r>
              <a:rPr lang="en-US" dirty="0"/>
              <a:t> </a:t>
            </a:r>
            <a:r>
              <a:rPr lang="en-US" dirty="0" err="1"/>
              <a:t>nào</a:t>
            </a:r>
            <a:r>
              <a:rPr lang="en-US" dirty="0"/>
              <a:t>? </a:t>
            </a:r>
            <a:r>
              <a:rPr lang="en-US" dirty="0" err="1"/>
              <a:t>Bài</a:t>
            </a:r>
            <a:r>
              <a:rPr lang="en-US" dirty="0"/>
              <a:t> </a:t>
            </a:r>
            <a:r>
              <a:rPr lang="en-US" dirty="0" err="1"/>
              <a:t>học</a:t>
            </a:r>
            <a:r>
              <a:rPr lang="en-US" dirty="0"/>
              <a:t> </a:t>
            </a:r>
            <a:r>
              <a:rPr lang="en-US" dirty="0" err="1"/>
              <a:t>hôm</a:t>
            </a:r>
            <a:r>
              <a:rPr lang="en-US" dirty="0"/>
              <a:t> nay </a:t>
            </a:r>
            <a:r>
              <a:rPr lang="en-US" dirty="0" err="1"/>
              <a:t>chúng</a:t>
            </a:r>
            <a:r>
              <a:rPr lang="en-US" dirty="0"/>
              <a:t> ta </a:t>
            </a:r>
            <a:r>
              <a:rPr lang="en-US" dirty="0" err="1"/>
              <a:t>sẽ</a:t>
            </a:r>
            <a:r>
              <a:rPr lang="en-US" dirty="0"/>
              <a:t> </a:t>
            </a:r>
            <a:r>
              <a:rPr lang="en-US" dirty="0" err="1"/>
              <a:t>cùng</a:t>
            </a:r>
            <a:r>
              <a:rPr lang="en-US" dirty="0"/>
              <a:t> </a:t>
            </a:r>
            <a:r>
              <a:rPr lang="en-US" dirty="0" err="1"/>
              <a:t>trao</a:t>
            </a:r>
            <a:r>
              <a:rPr lang="en-US" dirty="0"/>
              <a:t> </a:t>
            </a:r>
            <a:r>
              <a:rPr lang="en-US" dirty="0" err="1"/>
              <a:t>đổi</a:t>
            </a:r>
            <a:r>
              <a:rPr lang="en-US" dirty="0"/>
              <a:t> </a:t>
            </a:r>
            <a:r>
              <a:rPr lang="en-US" dirty="0" err="1"/>
              <a:t>về</a:t>
            </a:r>
            <a:r>
              <a:rPr lang="en-US" dirty="0"/>
              <a:t> </a:t>
            </a:r>
            <a:r>
              <a:rPr lang="en-US" dirty="0" err="1"/>
              <a:t>ngày</a:t>
            </a:r>
            <a:r>
              <a:rPr lang="en-US" dirty="0"/>
              <a:t> </a:t>
            </a:r>
            <a:r>
              <a:rPr lang="en-US" dirty="0" err="1"/>
              <a:t>tết</a:t>
            </a:r>
            <a:r>
              <a:rPr lang="en-US" dirty="0"/>
              <a:t> </a:t>
            </a:r>
            <a:r>
              <a:rPr lang="en-US" dirty="0" err="1"/>
              <a:t>đầy</a:t>
            </a:r>
            <a:r>
              <a:rPr lang="en-US" dirty="0"/>
              <a:t> </a:t>
            </a:r>
            <a:r>
              <a:rPr lang="en-US" dirty="0" err="1"/>
              <a:t>niềm</a:t>
            </a:r>
            <a:r>
              <a:rPr lang="en-US" dirty="0"/>
              <a:t> </a:t>
            </a:r>
            <a:r>
              <a:rPr lang="en-US" dirty="0" err="1"/>
              <a:t>vui</a:t>
            </a:r>
            <a:r>
              <a:rPr lang="en-US" dirty="0"/>
              <a:t> </a:t>
            </a:r>
            <a:r>
              <a:rPr lang="en-US" dirty="0" err="1"/>
              <a:t>này</a:t>
            </a:r>
            <a:r>
              <a:rPr lang="en-US" dirty="0"/>
              <a:t> </a:t>
            </a:r>
            <a:r>
              <a:rPr lang="en-US" dirty="0" err="1"/>
              <a:t>nhé</a:t>
            </a:r>
            <a:r>
              <a:rPr lang="en-US" dirty="0"/>
              <a:t>. </a:t>
            </a:r>
          </a:p>
        </p:txBody>
      </p:sp>
      <p:sp>
        <p:nvSpPr>
          <p:cNvPr id="4" name="Slide Number Placeholder 3"/>
          <p:cNvSpPr>
            <a:spLocks noGrp="1"/>
          </p:cNvSpPr>
          <p:nvPr>
            <p:ph type="sldNum" sz="quarter" idx="5"/>
          </p:nvPr>
        </p:nvSpPr>
        <p:spPr/>
        <p:txBody>
          <a:bodyPr/>
          <a:lstStyle/>
          <a:p>
            <a:fld id="{EBDBE87F-0ECF-4EB6-A0F1-56503AA2CEF3}" type="slidenum">
              <a:rPr lang="en-US" smtClean="0"/>
              <a:t>6</a:t>
            </a:fld>
            <a:endParaRPr lang="en-US"/>
          </a:p>
        </p:txBody>
      </p:sp>
    </p:spTree>
    <p:extLst>
      <p:ext uri="{BB962C8B-B14F-4D97-AF65-F5344CB8AC3E}">
        <p14:creationId xmlns:p14="http://schemas.microsoft.com/office/powerpoint/2010/main" val="3019177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644;ge1d838b627_0_25:notes"/>
          <p:cNvSpPr>
            <a:spLocks noGrp="1" noRot="1" noChangeAspect="1" noTextEdit="1"/>
          </p:cNvSpPr>
          <p:nvPr>
            <p:ph type="sldImg" idx="2"/>
          </p:nvPr>
        </p:nvSpPr>
        <p:spPr>
          <a:xfrm>
            <a:off x="137926" y="686474"/>
            <a:ext cx="6582148" cy="3428114"/>
          </a:xfrm>
          <a:custGeom>
            <a:avLst/>
            <a:gdLst>
              <a:gd name="T0" fmla="*/ 0 w 120000"/>
              <a:gd name="T1" fmla="*/ 0 h 120000"/>
              <a:gd name="T2" fmla="*/ 321070006 w 120000"/>
              <a:gd name="T3" fmla="*/ 0 h 120000"/>
              <a:gd name="T4" fmla="*/ 321070006 w 120000"/>
              <a:gd name="T5" fmla="*/ 101553946 h 120000"/>
              <a:gd name="T6" fmla="*/ 0 w 120000"/>
              <a:gd name="T7" fmla="*/ 1015539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059" name="Google Shape;645;ge1d838b627_0_25:notes"/>
          <p:cNvSpPr>
            <a:spLocks noGrp="1"/>
          </p:cNvSpPr>
          <p:nvPr>
            <p:ph type="body" idx="1"/>
          </p:nvPr>
        </p:nvSpPr>
        <p:spPr>
          <a:xfrm>
            <a:off x="685180" y="4342777"/>
            <a:ext cx="5487640" cy="41151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91410" rIns="91410" bIns="91410"/>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14115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596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BE87F-0ECF-4EB6-A0F1-56503AA2CEF3}" type="slidenum">
              <a:rPr lang="en-US" smtClean="0"/>
              <a:t>15</a:t>
            </a:fld>
            <a:endParaRPr lang="en-US"/>
          </a:p>
        </p:txBody>
      </p:sp>
    </p:spTree>
    <p:extLst>
      <p:ext uri="{BB962C8B-B14F-4D97-AF65-F5344CB8AC3E}">
        <p14:creationId xmlns:p14="http://schemas.microsoft.com/office/powerpoint/2010/main" val="2178641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BE87F-0ECF-4EB6-A0F1-56503AA2CEF3}" type="slidenum">
              <a:rPr lang="en-US" smtClean="0"/>
              <a:t>17</a:t>
            </a:fld>
            <a:endParaRPr lang="en-US"/>
          </a:p>
        </p:txBody>
      </p:sp>
    </p:spTree>
    <p:extLst>
      <p:ext uri="{BB962C8B-B14F-4D97-AF65-F5344CB8AC3E}">
        <p14:creationId xmlns:p14="http://schemas.microsoft.com/office/powerpoint/2010/main" val="2245496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E87F-0ECF-4EB6-A0F1-56503AA2C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143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282F71-35B8-4B86-B4D9-123622F79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6435382-0262-4A29-AC46-5BEDED61B4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8886E6-58B0-406B-9621-277DCF7EAC4E}"/>
              </a:ext>
            </a:extLst>
          </p:cNvPr>
          <p:cNvSpPr>
            <a:spLocks noGrp="1"/>
          </p:cNvSpPr>
          <p:nvPr>
            <p:ph type="dt" sz="half" idx="10"/>
          </p:nvPr>
        </p:nvSpPr>
        <p:spPr/>
        <p:txBody>
          <a:bodyPr/>
          <a:lstStyle/>
          <a:p>
            <a:fld id="{F1F76E20-7D80-4319-B54C-0CF5564B17AD}" type="datetimeFigureOut">
              <a:rPr lang="en-US" smtClean="0"/>
              <a:t>3/17/2022</a:t>
            </a:fld>
            <a:endParaRPr lang="en-US"/>
          </a:p>
        </p:txBody>
      </p:sp>
      <p:sp>
        <p:nvSpPr>
          <p:cNvPr id="5" name="Footer Placeholder 4">
            <a:extLst>
              <a:ext uri="{FF2B5EF4-FFF2-40B4-BE49-F238E27FC236}">
                <a16:creationId xmlns="" xmlns:a16="http://schemas.microsoft.com/office/drawing/2014/main" id="{CFE282A1-E386-4898-B4C1-EAE216EA0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01BD2F5-3565-47AD-9537-7D741ECCB6BB}"/>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41595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2082C4-54AA-4EE2-A6DB-76ED4A90DC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6713CEB-ABCE-456C-A70D-6F4D30742E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951229-22AA-4B4D-AAD5-9B9DE699D20D}"/>
              </a:ext>
            </a:extLst>
          </p:cNvPr>
          <p:cNvSpPr>
            <a:spLocks noGrp="1"/>
          </p:cNvSpPr>
          <p:nvPr>
            <p:ph type="dt" sz="half" idx="10"/>
          </p:nvPr>
        </p:nvSpPr>
        <p:spPr/>
        <p:txBody>
          <a:bodyPr/>
          <a:lstStyle/>
          <a:p>
            <a:fld id="{F1F76E20-7D80-4319-B54C-0CF5564B17AD}" type="datetimeFigureOut">
              <a:rPr lang="en-US" smtClean="0"/>
              <a:t>3/17/2022</a:t>
            </a:fld>
            <a:endParaRPr lang="en-US"/>
          </a:p>
        </p:txBody>
      </p:sp>
      <p:sp>
        <p:nvSpPr>
          <p:cNvPr id="5" name="Footer Placeholder 4">
            <a:extLst>
              <a:ext uri="{FF2B5EF4-FFF2-40B4-BE49-F238E27FC236}">
                <a16:creationId xmlns="" xmlns:a16="http://schemas.microsoft.com/office/drawing/2014/main" id="{8FAD817C-B02A-41D6-A343-41D704C55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394E6F1-64BB-4105-999A-B4F37D85CE97}"/>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399980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3B01F9B-0A41-4D7E-A4E1-5A5B565A88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2D6268A-0733-4A4D-B7F4-8A071A5849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3574A6F-260B-4CCF-9BF5-34B7C208F083}"/>
              </a:ext>
            </a:extLst>
          </p:cNvPr>
          <p:cNvSpPr>
            <a:spLocks noGrp="1"/>
          </p:cNvSpPr>
          <p:nvPr>
            <p:ph type="dt" sz="half" idx="10"/>
          </p:nvPr>
        </p:nvSpPr>
        <p:spPr/>
        <p:txBody>
          <a:bodyPr/>
          <a:lstStyle/>
          <a:p>
            <a:fld id="{F1F76E20-7D80-4319-B54C-0CF5564B17AD}" type="datetimeFigureOut">
              <a:rPr lang="en-US" smtClean="0"/>
              <a:t>3/17/2022</a:t>
            </a:fld>
            <a:endParaRPr lang="en-US"/>
          </a:p>
        </p:txBody>
      </p:sp>
      <p:sp>
        <p:nvSpPr>
          <p:cNvPr id="5" name="Footer Placeholder 4">
            <a:extLst>
              <a:ext uri="{FF2B5EF4-FFF2-40B4-BE49-F238E27FC236}">
                <a16:creationId xmlns="" xmlns:a16="http://schemas.microsoft.com/office/drawing/2014/main" id="{DB73FA8E-EA70-4798-8467-2868AA73B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83AE9C3-0980-4997-AEBF-251662DFC166}"/>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348381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8"/>
        <p:cNvGrpSpPr/>
        <p:nvPr/>
      </p:nvGrpSpPr>
      <p:grpSpPr>
        <a:xfrm>
          <a:off x="0" y="0"/>
          <a:ext cx="0" cy="0"/>
          <a:chOff x="0" y="0"/>
          <a:chExt cx="0" cy="0"/>
        </a:xfrm>
      </p:grpSpPr>
      <p:grpSp>
        <p:nvGrpSpPr>
          <p:cNvPr id="4" name="Google Shape;51;p4"/>
          <p:cNvGrpSpPr>
            <a:grpSpLocks/>
          </p:cNvGrpSpPr>
          <p:nvPr/>
        </p:nvGrpSpPr>
        <p:grpSpPr bwMode="auto">
          <a:xfrm rot="1840727">
            <a:off x="10607675" y="593725"/>
            <a:ext cx="633413" cy="477838"/>
            <a:chOff x="2322102" y="3096168"/>
            <a:chExt cx="474595" cy="359141"/>
          </a:xfrm>
        </p:grpSpPr>
        <p:sp>
          <p:nvSpPr>
            <p:cNvPr id="5" name="Google Shape;52;p4"/>
            <p:cNvSpPr>
              <a:spLocks/>
            </p:cNvSpPr>
            <p:nvPr/>
          </p:nvSpPr>
          <p:spPr bwMode="auto">
            <a:xfrm>
              <a:off x="2322102" y="3098152"/>
              <a:ext cx="195018" cy="355183"/>
            </a:xfrm>
            <a:custGeom>
              <a:avLst/>
              <a:gdLst>
                <a:gd name="T0" fmla="*/ 2193852 w 16506"/>
                <a:gd name="T1" fmla="*/ 142 h 30062"/>
                <a:gd name="T2" fmla="*/ 1116054 w 16506"/>
                <a:gd name="T3" fmla="*/ 59465 h 30062"/>
                <a:gd name="T4" fmla="*/ 142 w 16506"/>
                <a:gd name="T5" fmla="*/ 199485 h 30062"/>
                <a:gd name="T6" fmla="*/ 127448 w 16506"/>
                <a:gd name="T7" fmla="*/ 869951 h 30062"/>
                <a:gd name="T8" fmla="*/ 831833 w 16506"/>
                <a:gd name="T9" fmla="*/ 776566 h 30062"/>
                <a:gd name="T10" fmla="*/ 831833 w 16506"/>
                <a:gd name="T11" fmla="*/ 776566 h 30062"/>
                <a:gd name="T12" fmla="*/ 793588 w 16506"/>
                <a:gd name="T13" fmla="*/ 2198054 h 30062"/>
                <a:gd name="T14" fmla="*/ 853053 w 16506"/>
                <a:gd name="T15" fmla="*/ 4132833 h 30062"/>
                <a:gd name="T16" fmla="*/ 1574334 w 16506"/>
                <a:gd name="T17" fmla="*/ 4196493 h 30062"/>
                <a:gd name="T18" fmla="*/ 1553114 w 16506"/>
                <a:gd name="T19" fmla="*/ 2198054 h 30062"/>
                <a:gd name="T20" fmla="*/ 1591229 w 16506"/>
                <a:gd name="T21" fmla="*/ 696023 h 30062"/>
                <a:gd name="T22" fmla="*/ 2304133 w 16506"/>
                <a:gd name="T23" fmla="*/ 640740 h 30062"/>
                <a:gd name="T24" fmla="*/ 2193852 w 16506"/>
                <a:gd name="T25" fmla="*/ 142 h 300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53;p4"/>
            <p:cNvSpPr>
              <a:spLocks/>
            </p:cNvSpPr>
            <p:nvPr/>
          </p:nvSpPr>
          <p:spPr bwMode="auto">
            <a:xfrm>
              <a:off x="2555352" y="3096168"/>
              <a:ext cx="241345" cy="359141"/>
            </a:xfrm>
            <a:custGeom>
              <a:avLst/>
              <a:gdLst>
                <a:gd name="T0" fmla="*/ 1506365 w 20427"/>
                <a:gd name="T1" fmla="*/ 755346 h 30397"/>
                <a:gd name="T2" fmla="*/ 1794899 w 20427"/>
                <a:gd name="T3" fmla="*/ 2524703 h 30397"/>
                <a:gd name="T4" fmla="*/ 1145795 w 20427"/>
                <a:gd name="T5" fmla="*/ 2545923 h 30397"/>
                <a:gd name="T6" fmla="*/ 1145795 w 20427"/>
                <a:gd name="T7" fmla="*/ 2545923 h 30397"/>
                <a:gd name="T8" fmla="*/ 1506365 w 20427"/>
                <a:gd name="T9" fmla="*/ 755346 h 30397"/>
                <a:gd name="T10" fmla="*/ 1031178 w 20427"/>
                <a:gd name="T11" fmla="*/ 142 h 30397"/>
                <a:gd name="T12" fmla="*/ 142 w 20427"/>
                <a:gd name="T13" fmla="*/ 4175273 h 30397"/>
                <a:gd name="T14" fmla="*/ 806291 w 20427"/>
                <a:gd name="T15" fmla="*/ 4243256 h 30397"/>
                <a:gd name="T16" fmla="*/ 1026995 w 20427"/>
                <a:gd name="T17" fmla="*/ 3161261 h 30397"/>
                <a:gd name="T18" fmla="*/ 1884103 w 20427"/>
                <a:gd name="T19" fmla="*/ 3123016 h 30397"/>
                <a:gd name="T20" fmla="*/ 2015604 w 20427"/>
                <a:gd name="T21" fmla="*/ 3924983 h 30397"/>
                <a:gd name="T22" fmla="*/ 2851491 w 20427"/>
                <a:gd name="T23" fmla="*/ 3992825 h 30397"/>
                <a:gd name="T24" fmla="*/ 2851491 w 20427"/>
                <a:gd name="T25" fmla="*/ 3992825 h 30397"/>
                <a:gd name="T26" fmla="*/ 2096146 w 20427"/>
                <a:gd name="T27" fmla="*/ 89203 h 30397"/>
                <a:gd name="T28" fmla="*/ 1031178 w 20427"/>
                <a:gd name="T29" fmla="*/ 142 h 303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427" h="30397" extrusionOk="0">
                  <a:moveTo>
                    <a:pt x="10791" y="5411"/>
                  </a:moveTo>
                  <a:lnTo>
                    <a:pt x="12858" y="18086"/>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15016" y="639"/>
                  </a:lnTo>
                  <a:lnTo>
                    <a:pt x="7387" y="1"/>
                  </a:lnTo>
                  <a:close/>
                </a:path>
              </a:pathLst>
            </a:custGeom>
            <a:solidFill>
              <a:srgbClr val="D68C60">
                <a:alpha val="2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7" name="Google Shape;54;p4"/>
          <p:cNvGrpSpPr>
            <a:grpSpLocks/>
          </p:cNvGrpSpPr>
          <p:nvPr/>
        </p:nvGrpSpPr>
        <p:grpSpPr bwMode="auto">
          <a:xfrm rot="-2011107">
            <a:off x="11007725" y="5784850"/>
            <a:ext cx="779463" cy="708025"/>
            <a:chOff x="5102279" y="85540"/>
            <a:chExt cx="584731" cy="530198"/>
          </a:xfrm>
        </p:grpSpPr>
        <p:sp>
          <p:nvSpPr>
            <p:cNvPr id="8" name="Google Shape;55;p4"/>
            <p:cNvSpPr>
              <a:spLocks/>
            </p:cNvSpPr>
            <p:nvPr/>
          </p:nvSpPr>
          <p:spPr bwMode="auto">
            <a:xfrm rot="1526894">
              <a:off x="5171162" y="116490"/>
              <a:ext cx="228082" cy="372114"/>
            </a:xfrm>
            <a:custGeom>
              <a:avLst/>
              <a:gdLst>
                <a:gd name="T0" fmla="*/ 1392101 w 19302"/>
                <a:gd name="T1" fmla="*/ 666452 h 31491"/>
                <a:gd name="T2" fmla="*/ 1880253 w 19302"/>
                <a:gd name="T3" fmla="*/ 1196907 h 31491"/>
                <a:gd name="T4" fmla="*/ 853139 w 19302"/>
                <a:gd name="T5" fmla="*/ 2211320 h 31491"/>
                <a:gd name="T6" fmla="*/ 861659 w 19302"/>
                <a:gd name="T7" fmla="*/ 764056 h 31491"/>
                <a:gd name="T8" fmla="*/ 1392101 w 19302"/>
                <a:gd name="T9" fmla="*/ 666452 h 31491"/>
                <a:gd name="T10" fmla="*/ 1387918 w 19302"/>
                <a:gd name="T11" fmla="*/ 142 h 31491"/>
                <a:gd name="T12" fmla="*/ 68004 w 19302"/>
                <a:gd name="T13" fmla="*/ 297138 h 31491"/>
                <a:gd name="T14" fmla="*/ 76512 w 19302"/>
                <a:gd name="T15" fmla="*/ 1315734 h 31491"/>
                <a:gd name="T16" fmla="*/ 142 w 19302"/>
                <a:gd name="T17" fmla="*/ 4184856 h 31491"/>
                <a:gd name="T18" fmla="*/ 789460 w 19302"/>
                <a:gd name="T19" fmla="*/ 4273940 h 31491"/>
                <a:gd name="T20" fmla="*/ 844619 w 19302"/>
                <a:gd name="T21" fmla="*/ 2610245 h 31491"/>
                <a:gd name="T22" fmla="*/ 2143311 w 19302"/>
                <a:gd name="T23" fmla="*/ 4397092 h 31491"/>
                <a:gd name="T24" fmla="*/ 2695130 w 19302"/>
                <a:gd name="T25" fmla="*/ 3989647 h 31491"/>
                <a:gd name="T26" fmla="*/ 1621377 w 19302"/>
                <a:gd name="T27" fmla="*/ 2542383 h 31491"/>
                <a:gd name="T28" fmla="*/ 2584823 w 19302"/>
                <a:gd name="T29" fmla="*/ 1230844 h 31491"/>
                <a:gd name="T30" fmla="*/ 1387918 w 19302"/>
                <a:gd name="T31" fmla="*/ 142 h 314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56;p4"/>
            <p:cNvSpPr>
              <a:spLocks/>
            </p:cNvSpPr>
            <p:nvPr/>
          </p:nvSpPr>
          <p:spPr bwMode="auto">
            <a:xfrm rot="842704">
              <a:off x="5431404" y="243494"/>
              <a:ext cx="216216" cy="351258"/>
            </a:xfrm>
            <a:custGeom>
              <a:avLst/>
              <a:gdLst>
                <a:gd name="T0" fmla="*/ 1689023 w 18299"/>
                <a:gd name="T1" fmla="*/ 0 h 29728"/>
                <a:gd name="T2" fmla="*/ 1689023 w 18299"/>
                <a:gd name="T3" fmla="*/ 0 h 29728"/>
                <a:gd name="T4" fmla="*/ 1761193 w 18299"/>
                <a:gd name="T5" fmla="*/ 1952053 h 29728"/>
                <a:gd name="T6" fmla="*/ 1251900 w 18299"/>
                <a:gd name="T7" fmla="*/ 3471296 h 29728"/>
                <a:gd name="T8" fmla="*/ 785179 w 18299"/>
                <a:gd name="T9" fmla="*/ 2694636 h 29728"/>
                <a:gd name="T10" fmla="*/ 912505 w 18299"/>
                <a:gd name="T11" fmla="*/ 178288 h 29728"/>
                <a:gd name="T12" fmla="*/ 131651 w 18299"/>
                <a:gd name="T13" fmla="*/ 101911 h 29728"/>
                <a:gd name="T14" fmla="*/ 0 w 18299"/>
                <a:gd name="T15" fmla="*/ 2694636 h 29728"/>
                <a:gd name="T16" fmla="*/ 1260407 w 18299"/>
                <a:gd name="T17" fmla="*/ 4150228 h 29728"/>
                <a:gd name="T18" fmla="*/ 2554749 w 18299"/>
                <a:gd name="T19" fmla="*/ 1952053 h 29728"/>
                <a:gd name="T20" fmla="*/ 2474060 w 18299"/>
                <a:gd name="T21" fmla="*/ 80690 h 29728"/>
                <a:gd name="T22" fmla="*/ 1689023 w 18299"/>
                <a:gd name="T23" fmla="*/ 0 h 297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0" name="Google Shape;57;p4"/>
          <p:cNvSpPr>
            <a:spLocks noChangeArrowheads="1"/>
          </p:cNvSpPr>
          <p:nvPr/>
        </p:nvSpPr>
        <p:spPr bwMode="auto">
          <a:xfrm>
            <a:off x="11593513" y="1414463"/>
            <a:ext cx="122237" cy="122237"/>
          </a:xfrm>
          <a:prstGeom prst="ellipse">
            <a:avLst/>
          </a:prstGeom>
          <a:solidFill>
            <a:srgbClr val="D68C60">
              <a:alpha val="2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11" name="Google Shape;58;p4"/>
          <p:cNvSpPr>
            <a:spLocks noChangeArrowheads="1"/>
          </p:cNvSpPr>
          <p:nvPr/>
        </p:nvSpPr>
        <p:spPr bwMode="auto">
          <a:xfrm>
            <a:off x="3232150" y="290513"/>
            <a:ext cx="122238" cy="123825"/>
          </a:xfrm>
          <a:prstGeom prst="ellipse">
            <a:avLst/>
          </a:prstGeom>
          <a:solidFill>
            <a:srgbClr val="D68C60">
              <a:alpha val="2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12" name="Google Shape;59;p4"/>
          <p:cNvGrpSpPr>
            <a:grpSpLocks/>
          </p:cNvGrpSpPr>
          <p:nvPr/>
        </p:nvGrpSpPr>
        <p:grpSpPr bwMode="auto">
          <a:xfrm>
            <a:off x="274638" y="111125"/>
            <a:ext cx="839787" cy="711200"/>
            <a:chOff x="5678408" y="4285242"/>
            <a:chExt cx="629316" cy="533062"/>
          </a:xfrm>
        </p:grpSpPr>
        <p:sp>
          <p:nvSpPr>
            <p:cNvPr id="13" name="Google Shape;60;p4"/>
            <p:cNvSpPr>
              <a:spLocks/>
            </p:cNvSpPr>
            <p:nvPr/>
          </p:nvSpPr>
          <p:spPr bwMode="auto">
            <a:xfrm rot="-1258647">
              <a:off x="5732063" y="4428202"/>
              <a:ext cx="280137" cy="351609"/>
            </a:xfrm>
            <a:custGeom>
              <a:avLst/>
              <a:gdLst>
                <a:gd name="T0" fmla="*/ 2172743 w 23709"/>
                <a:gd name="T1" fmla="*/ 0 h 29758"/>
                <a:gd name="T2" fmla="*/ 1599779 w 23709"/>
                <a:gd name="T3" fmla="*/ 2278688 h 29758"/>
                <a:gd name="T4" fmla="*/ 1175514 w 23709"/>
                <a:gd name="T5" fmla="*/ 250314 h 29758"/>
                <a:gd name="T6" fmla="*/ 93403 w 23709"/>
                <a:gd name="T7" fmla="*/ 165442 h 29758"/>
                <a:gd name="T8" fmla="*/ 0 w 23709"/>
                <a:gd name="T9" fmla="*/ 2028374 h 29758"/>
                <a:gd name="T10" fmla="*/ 46625 w 23709"/>
                <a:gd name="T11" fmla="*/ 4048230 h 29758"/>
                <a:gd name="T12" fmla="*/ 806240 w 23709"/>
                <a:gd name="T13" fmla="*/ 4116229 h 29758"/>
                <a:gd name="T14" fmla="*/ 683251 w 23709"/>
                <a:gd name="T15" fmla="*/ 937746 h 29758"/>
                <a:gd name="T16" fmla="*/ 683251 w 23709"/>
                <a:gd name="T17" fmla="*/ 937746 h 29758"/>
                <a:gd name="T18" fmla="*/ 729876 w 23709"/>
                <a:gd name="T19" fmla="*/ 942082 h 29758"/>
                <a:gd name="T20" fmla="*/ 1332426 w 23709"/>
                <a:gd name="T21" fmla="*/ 3670591 h 29758"/>
                <a:gd name="T22" fmla="*/ 1854429 w 23709"/>
                <a:gd name="T23" fmla="*/ 3717357 h 29758"/>
                <a:gd name="T24" fmla="*/ 2550382 w 23709"/>
                <a:gd name="T25" fmla="*/ 1014252 h 29758"/>
                <a:gd name="T26" fmla="*/ 2592824 w 23709"/>
                <a:gd name="T27" fmla="*/ 1001409 h 29758"/>
                <a:gd name="T28" fmla="*/ 2592824 w 23709"/>
                <a:gd name="T29" fmla="*/ 1001409 h 29758"/>
                <a:gd name="T30" fmla="*/ 2465499 w 23709"/>
                <a:gd name="T31" fmla="*/ 4077970 h 29758"/>
                <a:gd name="T32" fmla="*/ 3254854 w 23709"/>
                <a:gd name="T33" fmla="*/ 4154334 h 29758"/>
                <a:gd name="T34" fmla="*/ 3309998 w 23709"/>
                <a:gd name="T35" fmla="*/ 2134479 h 29758"/>
                <a:gd name="T36" fmla="*/ 3263232 w 23709"/>
                <a:gd name="T37" fmla="*/ 93402 h 29758"/>
                <a:gd name="T38" fmla="*/ 2172743 w 23709"/>
                <a:gd name="T39" fmla="*/ 0 h 297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5228" y="6748"/>
                  </a:lnTo>
                  <a:cubicBezTo>
                    <a:pt x="6961" y="14012"/>
                    <a:pt x="7721" y="19119"/>
                    <a:pt x="9544" y="26292"/>
                  </a:cubicBezTo>
                  <a:lnTo>
                    <a:pt x="13283" y="26627"/>
                  </a:lnTo>
                  <a:cubicBezTo>
                    <a:pt x="15623" y="18906"/>
                    <a:pt x="16779" y="13161"/>
                    <a:pt x="18268" y="7265"/>
                  </a:cubicBez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61;p4"/>
            <p:cNvSpPr>
              <a:spLocks/>
            </p:cNvSpPr>
            <p:nvPr/>
          </p:nvSpPr>
          <p:spPr bwMode="auto">
            <a:xfrm rot="-1372242">
              <a:off x="6006039" y="4318028"/>
              <a:ext cx="241375" cy="359185"/>
            </a:xfrm>
            <a:custGeom>
              <a:avLst/>
              <a:gdLst>
                <a:gd name="T0" fmla="*/ 1506742 w 20427"/>
                <a:gd name="T1" fmla="*/ 755533 h 30397"/>
                <a:gd name="T2" fmla="*/ 1795347 w 20427"/>
                <a:gd name="T3" fmla="*/ 2525332 h 30397"/>
                <a:gd name="T4" fmla="*/ 1146079 w 20427"/>
                <a:gd name="T5" fmla="*/ 2546554 h 30397"/>
                <a:gd name="T6" fmla="*/ 1146079 w 20427"/>
                <a:gd name="T7" fmla="*/ 2546554 h 30397"/>
                <a:gd name="T8" fmla="*/ 1506742 w 20427"/>
                <a:gd name="T9" fmla="*/ 755533 h 30397"/>
                <a:gd name="T10" fmla="*/ 1031436 w 20427"/>
                <a:gd name="T11" fmla="*/ 142 h 30397"/>
                <a:gd name="T12" fmla="*/ 142 w 20427"/>
                <a:gd name="T13" fmla="*/ 4176292 h 30397"/>
                <a:gd name="T14" fmla="*/ 806498 w 20427"/>
                <a:gd name="T15" fmla="*/ 4244296 h 30397"/>
                <a:gd name="T16" fmla="*/ 1027253 w 20427"/>
                <a:gd name="T17" fmla="*/ 3162038 h 30397"/>
                <a:gd name="T18" fmla="*/ 1884573 w 20427"/>
                <a:gd name="T19" fmla="*/ 3123776 h 30397"/>
                <a:gd name="T20" fmla="*/ 2016102 w 20427"/>
                <a:gd name="T21" fmla="*/ 3925937 h 30397"/>
                <a:gd name="T22" fmla="*/ 2852200 w 20427"/>
                <a:gd name="T23" fmla="*/ 3993799 h 30397"/>
                <a:gd name="T24" fmla="*/ 2852200 w 20427"/>
                <a:gd name="T25" fmla="*/ 3993799 h 30397"/>
                <a:gd name="T26" fmla="*/ 2096667 w 20427"/>
                <a:gd name="T27" fmla="*/ 89226 h 30397"/>
                <a:gd name="T28" fmla="*/ 1031436 w 20427"/>
                <a:gd name="T29" fmla="*/ 142 h 303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427" h="30397" extrusionOk="0">
                  <a:moveTo>
                    <a:pt x="10791" y="5411"/>
                  </a:moveTo>
                  <a:lnTo>
                    <a:pt x="12858" y="18086"/>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15016" y="639"/>
                  </a:lnTo>
                  <a:lnTo>
                    <a:pt x="7387" y="1"/>
                  </a:lnTo>
                  <a:close/>
                </a:path>
              </a:pathLst>
            </a:custGeom>
            <a:solidFill>
              <a:srgbClr val="D68C60">
                <a:alpha val="2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5" name="Google Shape;62;p4"/>
          <p:cNvSpPr>
            <a:spLocks noChangeArrowheads="1"/>
          </p:cNvSpPr>
          <p:nvPr/>
        </p:nvSpPr>
        <p:spPr bwMode="auto">
          <a:xfrm>
            <a:off x="274638" y="1357313"/>
            <a:ext cx="122237" cy="122237"/>
          </a:xfrm>
          <a:prstGeom prst="ellipse">
            <a:avLst/>
          </a:prstGeom>
          <a:solidFill>
            <a:srgbClr val="D68C60">
              <a:alpha val="2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49" name="Google Shape;49;p4"/>
          <p:cNvSpPr txBox="1">
            <a:spLocks noGrp="1"/>
          </p:cNvSpPr>
          <p:nvPr>
            <p:ph type="title"/>
          </p:nvPr>
        </p:nvSpPr>
        <p:spPr>
          <a:xfrm>
            <a:off x="960000" y="593367"/>
            <a:ext cx="10272000" cy="763600"/>
          </a:xfrm>
          <a:prstGeom prst="rect">
            <a:avLst/>
          </a:prstGeom>
          <a:ln>
            <a:noFill/>
          </a:ln>
        </p:spPr>
        <p:txBody>
          <a:bodyPr spcFirstLastPara="1" lIns="121897" tIns="121897" rIns="121897" bIns="121897" anchor="t">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4"/>
          <p:cNvSpPr txBox="1">
            <a:spLocks noGrp="1"/>
          </p:cNvSpPr>
          <p:nvPr>
            <p:ph type="body" idx="1"/>
          </p:nvPr>
        </p:nvSpPr>
        <p:spPr>
          <a:xfrm>
            <a:off x="960000" y="1536633"/>
            <a:ext cx="10272000" cy="4555200"/>
          </a:xfrm>
          <a:prstGeom prst="rect">
            <a:avLst/>
          </a:prstGeom>
        </p:spPr>
        <p:txBody>
          <a:bodyPr spcFirstLastPara="1" lIns="121897" tIns="121897" rIns="121897" bIns="121897">
            <a:noAutofit/>
          </a:bodyPr>
          <a:lstStyle>
            <a:lvl1pPr marL="609585" lvl="0" indent="-457189" rtl="0">
              <a:lnSpc>
                <a:spcPct val="115000"/>
              </a:lnSpc>
              <a:spcBef>
                <a:spcPts val="0"/>
              </a:spcBef>
              <a:spcAft>
                <a:spcPts val="0"/>
              </a:spcAft>
              <a:buClr>
                <a:schemeClr val="accent1"/>
              </a:buClr>
              <a:buSzPts val="1800"/>
              <a:buFont typeface="Darker Grotesque SemiBold"/>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Tree>
    <p:extLst>
      <p:ext uri="{BB962C8B-B14F-4D97-AF65-F5344CB8AC3E}">
        <p14:creationId xmlns:p14="http://schemas.microsoft.com/office/powerpoint/2010/main" val="2520675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1686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821233"/>
      </p:ext>
    </p:extLst>
  </p:cSld>
  <p:clrMapOvr>
    <a:masterClrMapping/>
  </p:clrMapOvr>
  <p:transition spd="slow" advClick="0"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52F3D0-CB60-4E23-9016-6E4A006909DF}" type="datetimeFigureOut">
              <a:rPr lang="zh-CN" altLang="en-US" smtClean="0"/>
              <a:t>2022/3/17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626420255"/>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10635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5493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1266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7506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5ABCF0-FB0E-435E-868C-0A0633264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F4D3DB-686F-4AEF-A4EB-5C9DED6B2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3FF1422-7E04-46B8-942B-3D5551002212}"/>
              </a:ext>
            </a:extLst>
          </p:cNvPr>
          <p:cNvSpPr>
            <a:spLocks noGrp="1"/>
          </p:cNvSpPr>
          <p:nvPr>
            <p:ph type="dt" sz="half" idx="10"/>
          </p:nvPr>
        </p:nvSpPr>
        <p:spPr/>
        <p:txBody>
          <a:bodyPr/>
          <a:lstStyle/>
          <a:p>
            <a:fld id="{F1F76E20-7D80-4319-B54C-0CF5564B17AD}" type="datetimeFigureOut">
              <a:rPr lang="en-US" smtClean="0"/>
              <a:t>3/17/2022</a:t>
            </a:fld>
            <a:endParaRPr lang="en-US"/>
          </a:p>
        </p:txBody>
      </p:sp>
      <p:sp>
        <p:nvSpPr>
          <p:cNvPr id="5" name="Footer Placeholder 4">
            <a:extLst>
              <a:ext uri="{FF2B5EF4-FFF2-40B4-BE49-F238E27FC236}">
                <a16:creationId xmlns="" xmlns:a16="http://schemas.microsoft.com/office/drawing/2014/main" id="{D80DAB76-7DEF-4420-AC84-715F916B8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98AAEC3-4838-4696-A71B-3EDDAF254E19}"/>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236691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0529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10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80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7525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438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167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8119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3369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9109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8650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B1EB13-9859-4E16-978B-8A29774DD3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AFBC1F1-BAB4-4EAB-B88F-143FFE360F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6E9D760-7BEF-47E3-A737-13FA0373F0F3}"/>
              </a:ext>
            </a:extLst>
          </p:cNvPr>
          <p:cNvSpPr>
            <a:spLocks noGrp="1"/>
          </p:cNvSpPr>
          <p:nvPr>
            <p:ph type="dt" sz="half" idx="10"/>
          </p:nvPr>
        </p:nvSpPr>
        <p:spPr/>
        <p:txBody>
          <a:bodyPr/>
          <a:lstStyle/>
          <a:p>
            <a:fld id="{F1F76E20-7D80-4319-B54C-0CF5564B17AD}" type="datetimeFigureOut">
              <a:rPr lang="en-US" smtClean="0"/>
              <a:t>3/17/2022</a:t>
            </a:fld>
            <a:endParaRPr lang="en-US"/>
          </a:p>
        </p:txBody>
      </p:sp>
      <p:sp>
        <p:nvSpPr>
          <p:cNvPr id="5" name="Footer Placeholder 4">
            <a:extLst>
              <a:ext uri="{FF2B5EF4-FFF2-40B4-BE49-F238E27FC236}">
                <a16:creationId xmlns="" xmlns:a16="http://schemas.microsoft.com/office/drawing/2014/main" id="{D0EF7285-20AF-4FB3-B0F1-492AA5B8F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7C0786D-117C-4C67-9931-D0001DE3B571}"/>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997999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271517942"/>
      </p:ext>
    </p:extLst>
  </p:cSld>
  <p:clrMapOvr>
    <a:masterClrMapping/>
  </p:clrMapOvr>
  <p:transition spd="slow" advClick="0" advTm="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70694099"/>
      </p:ext>
    </p:extLst>
  </p:cSld>
  <p:clrMapOvr>
    <a:masterClrMapping/>
  </p:clrMapOvr>
  <p:transition spd="slow" advClick="0" advTm="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429138203"/>
      </p:ext>
    </p:extLst>
  </p:cSld>
  <p:clrMapOvr>
    <a:masterClrMapping/>
  </p:clrMapOvr>
  <p:transition spd="slow" advClick="0" advTm="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34419096"/>
      </p:ext>
    </p:extLst>
  </p:cSld>
  <p:clrMapOvr>
    <a:masterClrMapping/>
  </p:clrMapOvr>
  <p:transition spd="slow" advClick="0" advTm="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704394095"/>
      </p:ext>
    </p:extLst>
  </p:cSld>
  <p:clrMapOvr>
    <a:masterClrMapping/>
  </p:clrMapOvr>
  <p:transition spd="slow" advClick="0" advTm="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256589951"/>
      </p:ext>
    </p:extLst>
  </p:cSld>
  <p:clrMapOvr>
    <a:masterClrMapping/>
  </p:clrMapOvr>
  <p:transition spd="slow" advClick="0" advTm="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796681422"/>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029654531"/>
      </p:ext>
    </p:extLst>
  </p:cSld>
  <p:clrMapOvr>
    <a:masterClrMapping/>
  </p:clrMapOvr>
  <p:transition spd="slow" advClick="0" advTm="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155549523"/>
      </p:ext>
    </p:extLst>
  </p:cSld>
  <p:clrMapOvr>
    <a:masterClrMapping/>
  </p:clrMapOvr>
  <p:transition spd="slow" advClick="0" advTm="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05162205"/>
      </p:ext>
    </p:extLst>
  </p:cSld>
  <p:clrMapOvr>
    <a:masterClrMapping/>
  </p:clrMapOvr>
  <p:transition spd="slow"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2E1F7F-9F9F-4570-8812-C1EA5D22D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F7CDB6C-295B-4D00-B632-57F074F36F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52B4DD3-40D7-4D75-BE3F-02A7F4312F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3309073-1B6E-41CB-AF4F-6BD7463A02E0}"/>
              </a:ext>
            </a:extLst>
          </p:cNvPr>
          <p:cNvSpPr>
            <a:spLocks noGrp="1"/>
          </p:cNvSpPr>
          <p:nvPr>
            <p:ph type="dt" sz="half" idx="10"/>
          </p:nvPr>
        </p:nvSpPr>
        <p:spPr/>
        <p:txBody>
          <a:bodyPr/>
          <a:lstStyle/>
          <a:p>
            <a:fld id="{F1F76E20-7D80-4319-B54C-0CF5564B17AD}" type="datetimeFigureOut">
              <a:rPr lang="en-US" smtClean="0"/>
              <a:t>3/17/2022</a:t>
            </a:fld>
            <a:endParaRPr lang="en-US"/>
          </a:p>
        </p:txBody>
      </p:sp>
      <p:sp>
        <p:nvSpPr>
          <p:cNvPr id="6" name="Footer Placeholder 5">
            <a:extLst>
              <a:ext uri="{FF2B5EF4-FFF2-40B4-BE49-F238E27FC236}">
                <a16:creationId xmlns="" xmlns:a16="http://schemas.microsoft.com/office/drawing/2014/main" id="{475F26E6-3DD8-4D13-A126-14B0AA365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CAE1C78-3267-4DA7-9439-C8E45205DE6A}"/>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4090353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607294424"/>
      </p:ext>
    </p:extLst>
  </p:cSld>
  <p:clrMapOvr>
    <a:masterClrMapping/>
  </p:clrMapOvr>
  <p:transition spd="slow" advClick="0" advTm="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3"/>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2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664"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2"/>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998"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0" y="4817825"/>
            <a:ext cx="4488039" cy="1536868"/>
          </a:xfrm>
          <a:prstGeom prst="rect">
            <a:avLst/>
          </a:prstGeom>
        </p:spPr>
        <p:txBody>
          <a:bodyPr vert="horz" lIns="0" tIns="0" rIns="0" bIns="0"/>
          <a:lstStyle>
            <a:lvl1pPr marL="0" indent="0" algn="ctr">
              <a:lnSpc>
                <a:spcPct val="130000"/>
              </a:lnSpc>
              <a:buNone/>
              <a:defRPr sz="1598">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99314415"/>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660373"/>
      </p:ext>
    </p:extLst>
  </p:cSld>
  <p:clrMapOvr>
    <a:masterClrMapping/>
  </p:clrMapOvr>
  <p:transition spd="slow" advClick="0" advTm="0">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ABBC73A-0902-4CF7-AF72-7F03B70F7A6A}"/>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DCA2C65B-1F9C-47FD-B0A0-9158184F7D66}"/>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5265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自我评价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042989"/>
      </p:ext>
    </p:extLst>
  </p:cSld>
  <p:clrMapOvr>
    <a:masterClrMapping/>
  </p:clrMapOvr>
  <p:transition spd="slow" advClick="0" advTm="0">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F09D753-08B5-46F0-AE1C-93FC85738099}"/>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352D4C85-D41C-4879-A763-4798A0CD2431}"/>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1328"/>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工作体会</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32150"/>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376739"/>
      </p:ext>
    </p:extLst>
  </p:cSld>
  <p:clrMapOvr>
    <a:masterClrMapping/>
  </p:clrMapOvr>
  <p:transition spd="slow" advClick="0" advTm="0">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4095443-753D-4799-AFA0-AF893BE490A8}"/>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76A408E4-FA44-4112-9139-91C23AB6AE8A}"/>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002580" y="39827"/>
            <a:ext cx="233899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工作规划和展望</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267609"/>
      </p:ext>
    </p:extLst>
  </p:cSld>
  <p:clrMapOvr>
    <a:masterClrMapping/>
  </p:clrMapOvr>
  <p:transition spd="slow" advClick="0" advTm="0">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4762"/>
      </p:ext>
    </p:extLst>
  </p:cSld>
  <p:clrMapOvr>
    <a:masterClrMapping/>
  </p:clrMapOvr>
  <p:transition spd="slow" advClick="0" advTm="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50738"/>
      </p:ext>
    </p:extLst>
  </p:cSld>
  <p:clrMapOvr>
    <a:masterClrMapping/>
  </p:clrMapOvr>
  <p:transition spd="slow" advClick="0" advTm="0">
    <p:check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784980"/>
      </p:ext>
    </p:extLst>
  </p:cSld>
  <p:clrMapOvr>
    <a:masterClrMapping/>
  </p:clrMapOvr>
  <p:transition advClick="0" advTm="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491304"/>
      </p:ext>
    </p:extLst>
  </p:cSld>
  <p:clrMapOvr>
    <a:masterClrMapping/>
  </p:clrMapOvr>
  <p:transition advClick="0"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0730A6-B135-4209-8327-D5B69D6CA5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A9FAC0B-543A-42B2-A378-76F1E4A16E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8545F81-5171-4B9F-9F8E-9F169EDA0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6D980A6-B8AA-4CFB-BBDE-6CD70741D7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850006A-8AF5-4FC4-A7A3-A5F6C30920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F04D854-79B7-444E-A27D-BF31B80390AD}"/>
              </a:ext>
            </a:extLst>
          </p:cNvPr>
          <p:cNvSpPr>
            <a:spLocks noGrp="1"/>
          </p:cNvSpPr>
          <p:nvPr>
            <p:ph type="dt" sz="half" idx="10"/>
          </p:nvPr>
        </p:nvSpPr>
        <p:spPr/>
        <p:txBody>
          <a:bodyPr/>
          <a:lstStyle/>
          <a:p>
            <a:fld id="{F1F76E20-7D80-4319-B54C-0CF5564B17AD}" type="datetimeFigureOut">
              <a:rPr lang="en-US" smtClean="0"/>
              <a:t>3/17/2022</a:t>
            </a:fld>
            <a:endParaRPr lang="en-US"/>
          </a:p>
        </p:txBody>
      </p:sp>
      <p:sp>
        <p:nvSpPr>
          <p:cNvPr id="8" name="Footer Placeholder 7">
            <a:extLst>
              <a:ext uri="{FF2B5EF4-FFF2-40B4-BE49-F238E27FC236}">
                <a16:creationId xmlns="" xmlns:a16="http://schemas.microsoft.com/office/drawing/2014/main" id="{D873C476-8C7C-4EDF-9E7F-FB59AC7CFA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3F7B26B-3DD2-4422-983D-F4C491571100}"/>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717642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011442"/>
      </p:ext>
    </p:extLst>
  </p:cSld>
  <p:clrMapOvr>
    <a:masterClrMapping/>
  </p:clrMapOvr>
  <p:transition spd="med" advClick="0" advTm="0">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81715"/>
      </p:ext>
    </p:extLst>
  </p:cSld>
  <p:clrMapOvr>
    <a:masterClrMapping/>
  </p:clrMapOvr>
  <p:transition advClick="0" advTm="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9"/>
            <a:ext cx="9144000" cy="1655762"/>
          </a:xfrm>
          <a:prstGeom prst="rect">
            <a:avLst/>
          </a:prstGeom>
        </p:spPr>
        <p:txBody>
          <a:bodyPr/>
          <a:lstStyle>
            <a:lvl1pPr marL="0" indent="0" algn="ctr">
              <a:buNone/>
              <a:defRPr sz="2666"/>
            </a:lvl1pPr>
            <a:lvl2pPr marL="499873" indent="0" algn="ctr">
              <a:buNone/>
              <a:defRPr sz="2133"/>
            </a:lvl2pPr>
            <a:lvl3pPr marL="999747" indent="0" algn="ctr">
              <a:buNone/>
              <a:defRPr sz="1999"/>
            </a:lvl3pPr>
            <a:lvl4pPr marL="1499615" indent="0" algn="ctr">
              <a:buNone/>
              <a:defRPr sz="1733"/>
            </a:lvl4pPr>
            <a:lvl5pPr marL="1999490" indent="0" algn="ctr">
              <a:buNone/>
              <a:defRPr sz="1733"/>
            </a:lvl5pPr>
            <a:lvl6pPr marL="2499359" indent="0" algn="ctr">
              <a:buNone/>
              <a:defRPr sz="1733"/>
            </a:lvl6pPr>
            <a:lvl7pPr marL="2999232" indent="0" algn="ctr">
              <a:buNone/>
              <a:defRPr sz="1733"/>
            </a:lvl7pPr>
            <a:lvl8pPr marL="3499104" indent="0" algn="ctr">
              <a:buNone/>
              <a:defRPr sz="1733"/>
            </a:lvl8pPr>
            <a:lvl9pPr marL="3998977" indent="0" algn="ctr">
              <a:buNone/>
              <a:defRPr sz="1733"/>
            </a:lvl9pPr>
          </a:lstStyle>
          <a:p>
            <a:r>
              <a:rPr lang="en-US"/>
              <a:t>Click to edit Master subtitle style</a:t>
            </a:r>
            <a:endParaRPr lang="id-ID"/>
          </a:p>
        </p:txBody>
      </p:sp>
      <p:sp>
        <p:nvSpPr>
          <p:cNvPr id="4" name="Date Placeholder 3"/>
          <p:cNvSpPr>
            <a:spLocks noGrp="1"/>
          </p:cNvSpPr>
          <p:nvPr>
            <p:ph type="dt" sz="half" idx="10"/>
          </p:nvPr>
        </p:nvSpPr>
        <p:spPr>
          <a:xfrm>
            <a:off x="838203" y="6356380"/>
            <a:ext cx="2743200" cy="365126"/>
          </a:xfrm>
          <a:prstGeom prst="rect">
            <a:avLst/>
          </a:prstGeom>
        </p:spPr>
        <p:txBody>
          <a:bodyPr/>
          <a:lstStyle/>
          <a:p>
            <a:fld id="{EB5C08A1-7713-47CE-97B4-863D833656A0}" type="datetimeFigureOut">
              <a:rPr lang="id-ID" smtClean="0"/>
              <a:pPr/>
              <a:t>17/03/2022</a:t>
            </a:fld>
            <a:endParaRPr lang="id-ID"/>
          </a:p>
        </p:txBody>
      </p:sp>
      <p:sp>
        <p:nvSpPr>
          <p:cNvPr id="5" name="Footer Placeholder 4"/>
          <p:cNvSpPr>
            <a:spLocks noGrp="1"/>
          </p:cNvSpPr>
          <p:nvPr>
            <p:ph type="ftr" sz="quarter" idx="11"/>
          </p:nvPr>
        </p:nvSpPr>
        <p:spPr>
          <a:xfrm>
            <a:off x="4038605" y="6356380"/>
            <a:ext cx="4114800" cy="365126"/>
          </a:xfrm>
          <a:prstGeom prst="rect">
            <a:avLst/>
          </a:prstGeom>
        </p:spPr>
        <p:txBody>
          <a:bodyPr/>
          <a:lstStyle/>
          <a:p>
            <a:endParaRPr lang="id-ID"/>
          </a:p>
        </p:txBody>
      </p:sp>
      <p:sp>
        <p:nvSpPr>
          <p:cNvPr id="6" name="Slide Number Placeholder 5"/>
          <p:cNvSpPr>
            <a:spLocks noGrp="1"/>
          </p:cNvSpPr>
          <p:nvPr>
            <p:ph type="sldNum" sz="quarter" idx="12"/>
          </p:nvPr>
        </p:nvSpPr>
        <p:spPr>
          <a:xfrm>
            <a:off x="10858504" y="6356380"/>
            <a:ext cx="495301" cy="365126"/>
          </a:xfrm>
          <a:prstGeom prst="rect">
            <a:avLst/>
          </a:prstGeom>
        </p:spPr>
        <p:txBody>
          <a:bodyPr/>
          <a:lstStyle/>
          <a:p>
            <a:fld id="{BD3C9449-514E-4F2F-BDF6-E5528CC1E8B5}" type="slidenum">
              <a:rPr lang="id-ID" smtClean="0"/>
              <a:pPr/>
              <a:t>‹#›</a:t>
            </a:fld>
            <a:endParaRPr lang="id-ID"/>
          </a:p>
        </p:txBody>
      </p:sp>
    </p:spTree>
    <p:extLst>
      <p:ext uri="{BB962C8B-B14F-4D97-AF65-F5344CB8AC3E}">
        <p14:creationId xmlns:p14="http://schemas.microsoft.com/office/powerpoint/2010/main" val="1736617320"/>
      </p:ext>
    </p:extLst>
  </p:cSld>
  <p:clrMapOvr>
    <a:masterClrMapping/>
  </p:clrMapOvr>
  <p:transition spd="slow" advClick="0" advTm="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15286"/>
      </p:ext>
    </p:extLst>
  </p:cSld>
  <p:clrMapOvr>
    <a:masterClrMapping/>
  </p:clrMapOvr>
  <p:transition advClick="0" advTm="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732154"/>
      </p:ext>
    </p:extLst>
  </p:cSld>
  <p:clrMapOvr>
    <a:masterClrMapping/>
  </p:clrMapOvr>
  <p:transition advClick="0" advTm="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01413"/>
      </p:ext>
    </p:extLst>
  </p:cSld>
  <p:clrMapOvr>
    <a:masterClrMapping/>
  </p:clrMapOvr>
  <p:transition advClick="0" advTm="0"/>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59666"/>
      </p:ext>
    </p:extLst>
  </p:cSld>
  <p:clrMapOvr>
    <a:masterClrMapping/>
  </p:clrMapOvr>
  <p:transition advClick="0" advTm="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231902"/>
      </p:ext>
    </p:extLst>
  </p:cSld>
  <p:clrMapOvr>
    <a:masterClrMapping/>
  </p:clrMapOvr>
  <p:transition advClick="0" advTm="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07_Costu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4" y="615601"/>
            <a:ext cx="10802595" cy="665285"/>
          </a:xfrm>
          <a:prstGeom prst="rect">
            <a:avLst/>
          </a:prstGeom>
        </p:spPr>
        <p:txBody>
          <a:bodyPr wrap="square" anchor="t" anchorCtr="0">
            <a:noAutofit/>
          </a:bodyPr>
          <a:lstStyle>
            <a:lvl1pPr algn="ctr">
              <a:lnSpc>
                <a:spcPct val="90000"/>
              </a:lnSpc>
              <a:defRPr sz="5065" b="0" i="0">
                <a:solidFill>
                  <a:schemeClr val="bg1">
                    <a:lumMod val="8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400"/>
            <a:ext cx="8785675" cy="240851"/>
          </a:xfrm>
          <a:prstGeom prst="rect">
            <a:avLst/>
          </a:prstGeom>
          <a:noFill/>
          <a:ln>
            <a:noFill/>
          </a:ln>
        </p:spPr>
        <p:txBody>
          <a:bodyPr anchor="ctr">
            <a:noAutofit/>
          </a:bodyPr>
          <a:lstStyle>
            <a:lvl1pPr marL="0" indent="0" algn="ctr">
              <a:lnSpc>
                <a:spcPct val="90000"/>
              </a:lnSpc>
              <a:spcBef>
                <a:spcPts val="1200"/>
              </a:spcBef>
              <a:buNone/>
              <a:defRPr sz="1599" b="0" baseline="0">
                <a:solidFill>
                  <a:schemeClr val="bg1">
                    <a:lumMod val="85000"/>
                  </a:schemeClr>
                </a:solidFill>
                <a:latin typeface="+mn-lt"/>
              </a:defRPr>
            </a:lvl1pPr>
          </a:lstStyle>
          <a:p>
            <a:pPr lvl="0"/>
            <a:r>
              <a:rPr lang="id-ID" dirty="0"/>
              <a:t>Lorem Ipsum Dolor sit Amet</a:t>
            </a:r>
            <a:endParaRPr lang="en-US" dirty="0"/>
          </a:p>
        </p:txBody>
      </p:sp>
      <p:grpSp>
        <p:nvGrpSpPr>
          <p:cNvPr id="2" name="Group 14"/>
          <p:cNvGrpSpPr/>
          <p:nvPr userDrawn="1"/>
        </p:nvGrpSpPr>
        <p:grpSpPr>
          <a:xfrm rot="16200000">
            <a:off x="11656459" y="6223983"/>
            <a:ext cx="465136" cy="605948"/>
            <a:chOff x="5859463" y="6252052"/>
            <a:chExt cx="465137" cy="605948"/>
          </a:xfrm>
          <a:solidFill>
            <a:schemeClr val="accent1"/>
          </a:solidFill>
        </p:grpSpPr>
        <p:sp>
          <p:nvSpPr>
            <p:cNvPr id="16" name="Rectangle 15"/>
            <p:cNvSpPr/>
            <p:nvPr userDrawn="1"/>
          </p:nvSpPr>
          <p:spPr>
            <a:xfrm>
              <a:off x="5859463" y="6464300"/>
              <a:ext cx="465137" cy="39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sp>
          <p:nvSpPr>
            <p:cNvPr id="17" name="Isosceles Triangle 16"/>
            <p:cNvSpPr/>
            <p:nvPr userDrawn="1"/>
          </p:nvSpPr>
          <p:spPr>
            <a:xfrm>
              <a:off x="5859463" y="6252052"/>
              <a:ext cx="465137" cy="2122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grpSp>
      <p:sp>
        <p:nvSpPr>
          <p:cNvPr id="18" name="TextBox 17"/>
          <p:cNvSpPr txBox="1"/>
          <p:nvPr userDrawn="1"/>
        </p:nvSpPr>
        <p:spPr>
          <a:xfrm>
            <a:off x="11672331" y="6357679"/>
            <a:ext cx="560388" cy="338412"/>
          </a:xfrm>
          <a:prstGeom prst="rect">
            <a:avLst/>
          </a:prstGeom>
          <a:noFill/>
        </p:spPr>
        <p:txBody>
          <a:bodyPr wrap="square" lIns="91424" tIns="45713" rIns="91424" bIns="45713" rtlCol="0">
            <a:spAutoFit/>
          </a:bodyPr>
          <a:lstStyle/>
          <a:p>
            <a:pPr algn="ctr"/>
            <a:fld id="{260E2A6B-A809-4840-BF14-8648BC0BDF87}" type="slidenum">
              <a:rPr lang="id-ID" sz="1599" b="1" smtClean="0">
                <a:solidFill>
                  <a:schemeClr val="bg1">
                    <a:lumMod val="85000"/>
                  </a:schemeClr>
                </a:solidFill>
              </a:rPr>
              <a:pPr algn="ctr"/>
              <a:t>‹#›</a:t>
            </a:fld>
            <a:endParaRPr lang="id-ID" sz="1999" dirty="0">
              <a:solidFill>
                <a:schemeClr val="bg1">
                  <a:lumMod val="85000"/>
                </a:schemeClr>
              </a:solidFill>
            </a:endParaRPr>
          </a:p>
        </p:txBody>
      </p:sp>
    </p:spTree>
    <p:extLst>
      <p:ext uri="{BB962C8B-B14F-4D97-AF65-F5344CB8AC3E}">
        <p14:creationId xmlns:p14="http://schemas.microsoft.com/office/powerpoint/2010/main" val="2747425251"/>
      </p:ext>
    </p:extLst>
  </p:cSld>
  <p:clrMapOvr>
    <a:masterClrMapping/>
  </p:clrMapOvr>
  <p:transition spd="slow" advClick="0" advTm="0">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1F931BFC-FA3C-44C9-BDF3-A1EA94A517F2}" type="datetime1">
              <a:rPr lang="zh-CN" altLang="en-US"/>
              <a:pPr/>
              <a:t>2022/3/17</a:t>
            </a:fld>
            <a:endParaRPr lang="zh-CN" altLang="en-US" sz="1866" dirty="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610600" y="6356351"/>
            <a:ext cx="2743200" cy="365125"/>
          </a:xfrm>
        </p:spPr>
        <p:txBody>
          <a:bodyPr/>
          <a:lstStyle>
            <a:lvl1pPr>
              <a:defRPr/>
            </a:lvl1pPr>
          </a:lstStyle>
          <a:p>
            <a:fld id="{2E9294EB-43AD-4253-9111-B513B7CCDA25}" type="slidenum">
              <a:rPr lang="zh-CN" altLang="en-US"/>
              <a:pPr/>
              <a:t>‹#›</a:t>
            </a:fld>
            <a:endParaRPr lang="zh-CN" altLang="en-US" sz="1866" dirty="0">
              <a:solidFill>
                <a:schemeClr val="tx1"/>
              </a:solidFill>
            </a:endParaRPr>
          </a:p>
        </p:txBody>
      </p:sp>
    </p:spTree>
    <p:extLst>
      <p:ext uri="{BB962C8B-B14F-4D97-AF65-F5344CB8AC3E}">
        <p14:creationId xmlns:p14="http://schemas.microsoft.com/office/powerpoint/2010/main" val="3774370294"/>
      </p:ext>
    </p:extLst>
  </p:cSld>
  <p:clrMapOvr>
    <a:masterClrMapping/>
  </p:clrMapOvr>
  <p:transition spd="med"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5A114D-5509-416E-A69B-0998A2F12F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3781028-1FD4-4635-AE78-09EB093515D5}"/>
              </a:ext>
            </a:extLst>
          </p:cNvPr>
          <p:cNvSpPr>
            <a:spLocks noGrp="1"/>
          </p:cNvSpPr>
          <p:nvPr>
            <p:ph type="dt" sz="half" idx="10"/>
          </p:nvPr>
        </p:nvSpPr>
        <p:spPr/>
        <p:txBody>
          <a:bodyPr/>
          <a:lstStyle/>
          <a:p>
            <a:fld id="{F1F76E20-7D80-4319-B54C-0CF5564B17AD}" type="datetimeFigureOut">
              <a:rPr lang="en-US" smtClean="0"/>
              <a:t>3/17/2022</a:t>
            </a:fld>
            <a:endParaRPr lang="en-US"/>
          </a:p>
        </p:txBody>
      </p:sp>
      <p:sp>
        <p:nvSpPr>
          <p:cNvPr id="4" name="Footer Placeholder 3">
            <a:extLst>
              <a:ext uri="{FF2B5EF4-FFF2-40B4-BE49-F238E27FC236}">
                <a16:creationId xmlns="" xmlns:a16="http://schemas.microsoft.com/office/drawing/2014/main" id="{E08340F7-68C6-4B57-B200-D914729658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A3BA293-79C7-4F3A-934D-A734E1DB08AE}"/>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36785277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588900"/>
      </p:ext>
    </p:extLst>
  </p:cSld>
  <p:clrMapOvr>
    <a:masterClrMapping/>
  </p:clrMapOvr>
  <p:transition advClick="0" advTm="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39440375"/>
      </p:ext>
    </p:extLst>
  </p:cSld>
  <p:clrMapOvr>
    <a:masterClrMapping/>
  </p:clrMapOvr>
  <p:transition spd="slow" advClick="0" advTm="0">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228414265"/>
      </p:ext>
    </p:extLst>
  </p:cSld>
  <p:clrMapOvr>
    <a:masterClrMapping/>
  </p:clrMapOvr>
  <p:transition spd="slow" advClick="0" advTm="0">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228487183"/>
      </p:ext>
    </p:extLst>
  </p:cSld>
  <p:clrMapOvr>
    <a:masterClrMapping/>
  </p:clrMapOvr>
  <p:transition spd="slow" advClick="0" advTm="0">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425564780"/>
      </p:ext>
    </p:extLst>
  </p:cSld>
  <p:clrMapOvr>
    <a:masterClrMapping/>
  </p:clrMapOvr>
  <p:transition spd="slow" advClick="0" advTm="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91226205"/>
      </p:ext>
    </p:extLst>
  </p:cSld>
  <p:clrMapOvr>
    <a:masterClrMapping/>
  </p:clrMapOvr>
  <p:transition spd="slow" advClick="0" advTm="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783693206"/>
      </p:ext>
    </p:extLst>
  </p:cSld>
  <p:clrMapOvr>
    <a:masterClrMapping/>
  </p:clrMapOvr>
  <p:transition spd="slow" advClick="0" advTm="0">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72557905"/>
      </p:ext>
    </p:extLst>
  </p:cSld>
  <p:clrMapOvr>
    <a:masterClrMapping/>
  </p:clrMapOvr>
  <p:transition spd="slow" advClick="0" advTm="0">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908996858"/>
      </p:ext>
    </p:extLst>
  </p:cSld>
  <p:clrMapOvr>
    <a:masterClrMapping/>
  </p:clrMapOvr>
  <p:transition spd="slow" advClick="0" advTm="0">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52494139"/>
      </p:ext>
    </p:extLst>
  </p:cSld>
  <p:clrMapOvr>
    <a:masterClrMapping/>
  </p:clrMapOvr>
  <p:transition spd="slow"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2A7B8E5-B1C8-417D-9527-DCA26A3F6532}"/>
              </a:ext>
            </a:extLst>
          </p:cNvPr>
          <p:cNvSpPr>
            <a:spLocks noGrp="1"/>
          </p:cNvSpPr>
          <p:nvPr>
            <p:ph type="dt" sz="half" idx="10"/>
          </p:nvPr>
        </p:nvSpPr>
        <p:spPr/>
        <p:txBody>
          <a:bodyPr/>
          <a:lstStyle/>
          <a:p>
            <a:fld id="{F1F76E20-7D80-4319-B54C-0CF5564B17AD}" type="datetimeFigureOut">
              <a:rPr lang="en-US" smtClean="0"/>
              <a:t>3/17/2022</a:t>
            </a:fld>
            <a:endParaRPr lang="en-US"/>
          </a:p>
        </p:txBody>
      </p:sp>
      <p:sp>
        <p:nvSpPr>
          <p:cNvPr id="3" name="Footer Placeholder 2">
            <a:extLst>
              <a:ext uri="{FF2B5EF4-FFF2-40B4-BE49-F238E27FC236}">
                <a16:creationId xmlns="" xmlns:a16="http://schemas.microsoft.com/office/drawing/2014/main" id="{FD3DACF3-F258-44D9-8787-7F41DAD773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C240144-1BF8-4A4E-A41D-4517410C6DF3}"/>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172810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666041434"/>
      </p:ext>
    </p:extLst>
  </p:cSld>
  <p:clrMapOvr>
    <a:masterClrMapping/>
  </p:clrMapOvr>
  <p:transition spd="slow" advClick="0" advTm="0">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536013610"/>
      </p:ext>
    </p:extLst>
  </p:cSld>
  <p:clrMapOvr>
    <a:masterClrMapping/>
  </p:clrMapOvr>
  <p:transition spd="slow" advClick="0" advTm="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3"/>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2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664"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2"/>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998"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0" y="4817825"/>
            <a:ext cx="4488039" cy="1536868"/>
          </a:xfrm>
          <a:prstGeom prst="rect">
            <a:avLst/>
          </a:prstGeom>
        </p:spPr>
        <p:txBody>
          <a:bodyPr vert="horz" lIns="0" tIns="0" rIns="0" bIns="0"/>
          <a:lstStyle>
            <a:lvl1pPr marL="0" indent="0" algn="ctr">
              <a:lnSpc>
                <a:spcPct val="130000"/>
              </a:lnSpc>
              <a:buNone/>
              <a:defRPr sz="1598">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482831887"/>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121503"/>
      </p:ext>
    </p:extLst>
  </p:cSld>
  <p:clrMapOvr>
    <a:masterClrMapping/>
  </p:clrMapOvr>
  <p:transition spd="slow" advClick="0" advTm="0">
    <p:split orient="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ABBC73A-0902-4CF7-AF72-7F03B70F7A6A}"/>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DCA2C65B-1F9C-47FD-B0A0-9158184F7D66}"/>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5265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自我评价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643396"/>
      </p:ext>
    </p:extLst>
  </p:cSld>
  <p:clrMapOvr>
    <a:masterClrMapping/>
  </p:clrMapOvr>
  <p:transition spd="slow" advClick="0" advTm="0">
    <p:split orient="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F09D753-08B5-46F0-AE1C-93FC85738099}"/>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352D4C85-D41C-4879-A763-4798A0CD2431}"/>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1328"/>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工作体会</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32150"/>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101692"/>
      </p:ext>
    </p:extLst>
  </p:cSld>
  <p:clrMapOvr>
    <a:masterClrMapping/>
  </p:clrMapOvr>
  <p:transition spd="slow" advClick="0" advTm="0">
    <p:split orient="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4095443-753D-4799-AFA0-AF893BE490A8}"/>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 xmlns:a16="http://schemas.microsoft.com/office/drawing/2014/main" id="{76A408E4-FA44-4112-9139-91C23AB6AE8A}"/>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002580" y="39827"/>
            <a:ext cx="233899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工作规划和展望</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 xmlns:a16="http://schemas.microsoft.com/office/drawing/2014/main" id="{938D03C8-5A6E-48BF-B576-BF785595610E}"/>
              </a:ext>
            </a:extLst>
          </p:cNvPr>
          <p:cNvCxnSpPr>
            <a:cxnSpLocks/>
          </p:cNvCxnSpPr>
          <p:nvPr userDrawn="1"/>
        </p:nvCxnSpPr>
        <p:spPr>
          <a:xfrm>
            <a:off x="3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B8AE3EB0-54E6-4F03-BF5D-660BE55BAA33}"/>
              </a:ext>
            </a:extLst>
          </p:cNvPr>
          <p:cNvCxnSpPr>
            <a:cxnSpLocks/>
          </p:cNvCxnSpPr>
          <p:nvPr userDrawn="1"/>
        </p:nvCxnSpPr>
        <p:spPr>
          <a:xfrm>
            <a:off x="73409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568416"/>
      </p:ext>
    </p:extLst>
  </p:cSld>
  <p:clrMapOvr>
    <a:masterClrMapping/>
  </p:clrMapOvr>
  <p:transition spd="slow" advClick="0" advTm="0">
    <p:split orient="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638880"/>
      </p:ext>
    </p:extLst>
  </p:cSld>
  <p:clrMapOvr>
    <a:masterClrMapping/>
  </p:clrMapOvr>
  <p:transition spd="slow" advClick="0" advTm="0">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476770"/>
      </p:ext>
    </p:extLst>
  </p:cSld>
  <p:clrMapOvr>
    <a:masterClrMapping/>
  </p:clrMapOvr>
  <p:transition spd="slow" advClick="0" advTm="0">
    <p:checke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78708"/>
      </p:ext>
    </p:extLst>
  </p:cSld>
  <p:clrMapOvr>
    <a:masterClrMapping/>
  </p:clrMapOvr>
  <p:transition advClick="0" advTm="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BDAF9D-108D-4A4C-A8F5-9809CF8A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0AB79B0-C2F7-4D1B-8E30-5A9EDDBFA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D568AE5-60D2-41B7-B6FA-C5A47CDA4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70F2128-6D63-418A-B859-328830D3E856}"/>
              </a:ext>
            </a:extLst>
          </p:cNvPr>
          <p:cNvSpPr>
            <a:spLocks noGrp="1"/>
          </p:cNvSpPr>
          <p:nvPr>
            <p:ph type="dt" sz="half" idx="10"/>
          </p:nvPr>
        </p:nvSpPr>
        <p:spPr/>
        <p:txBody>
          <a:bodyPr/>
          <a:lstStyle/>
          <a:p>
            <a:fld id="{F1F76E20-7D80-4319-B54C-0CF5564B17AD}" type="datetimeFigureOut">
              <a:rPr lang="en-US" smtClean="0"/>
              <a:t>3/17/2022</a:t>
            </a:fld>
            <a:endParaRPr lang="en-US"/>
          </a:p>
        </p:txBody>
      </p:sp>
      <p:sp>
        <p:nvSpPr>
          <p:cNvPr id="6" name="Footer Placeholder 5">
            <a:extLst>
              <a:ext uri="{FF2B5EF4-FFF2-40B4-BE49-F238E27FC236}">
                <a16:creationId xmlns="" xmlns:a16="http://schemas.microsoft.com/office/drawing/2014/main" id="{C6AD04A7-0000-448B-A60A-4D478BCEC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0B1B5BC-A6DA-490E-90A5-8CB9F90CD9FE}"/>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552358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027556"/>
      </p:ext>
    </p:extLst>
  </p:cSld>
  <p:clrMapOvr>
    <a:masterClrMapping/>
  </p:clrMapOvr>
  <p:transition advClick="0" advTm="0"/>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396687"/>
      </p:ext>
    </p:extLst>
  </p:cSld>
  <p:clrMapOvr>
    <a:masterClrMapping/>
  </p:clrMapOvr>
  <p:transition spd="med" advClick="0" advTm="0">
    <p:pull/>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327446"/>
      </p:ext>
    </p:extLst>
  </p:cSld>
  <p:clrMapOvr>
    <a:masterClrMapping/>
  </p:clrMapOvr>
  <p:transition advClick="0" advTm="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9"/>
            <a:ext cx="9144000" cy="1655762"/>
          </a:xfrm>
          <a:prstGeom prst="rect">
            <a:avLst/>
          </a:prstGeom>
        </p:spPr>
        <p:txBody>
          <a:bodyPr/>
          <a:lstStyle>
            <a:lvl1pPr marL="0" indent="0" algn="ctr">
              <a:buNone/>
              <a:defRPr sz="2666"/>
            </a:lvl1pPr>
            <a:lvl2pPr marL="499873" indent="0" algn="ctr">
              <a:buNone/>
              <a:defRPr sz="2133"/>
            </a:lvl2pPr>
            <a:lvl3pPr marL="999747" indent="0" algn="ctr">
              <a:buNone/>
              <a:defRPr sz="1999"/>
            </a:lvl3pPr>
            <a:lvl4pPr marL="1499615" indent="0" algn="ctr">
              <a:buNone/>
              <a:defRPr sz="1733"/>
            </a:lvl4pPr>
            <a:lvl5pPr marL="1999490" indent="0" algn="ctr">
              <a:buNone/>
              <a:defRPr sz="1733"/>
            </a:lvl5pPr>
            <a:lvl6pPr marL="2499359" indent="0" algn="ctr">
              <a:buNone/>
              <a:defRPr sz="1733"/>
            </a:lvl6pPr>
            <a:lvl7pPr marL="2999232" indent="0" algn="ctr">
              <a:buNone/>
              <a:defRPr sz="1733"/>
            </a:lvl7pPr>
            <a:lvl8pPr marL="3499104" indent="0" algn="ctr">
              <a:buNone/>
              <a:defRPr sz="1733"/>
            </a:lvl8pPr>
            <a:lvl9pPr marL="3998977" indent="0" algn="ctr">
              <a:buNone/>
              <a:defRPr sz="1733"/>
            </a:lvl9pPr>
          </a:lstStyle>
          <a:p>
            <a:r>
              <a:rPr lang="en-US"/>
              <a:t>Click to edit Master subtitle style</a:t>
            </a:r>
            <a:endParaRPr lang="id-ID"/>
          </a:p>
        </p:txBody>
      </p:sp>
      <p:sp>
        <p:nvSpPr>
          <p:cNvPr id="4" name="Date Placeholder 3"/>
          <p:cNvSpPr>
            <a:spLocks noGrp="1"/>
          </p:cNvSpPr>
          <p:nvPr>
            <p:ph type="dt" sz="half" idx="10"/>
          </p:nvPr>
        </p:nvSpPr>
        <p:spPr>
          <a:xfrm>
            <a:off x="838203" y="6356380"/>
            <a:ext cx="2743200" cy="365126"/>
          </a:xfrm>
          <a:prstGeom prst="rect">
            <a:avLst/>
          </a:prstGeom>
        </p:spPr>
        <p:txBody>
          <a:bodyPr/>
          <a:lstStyle/>
          <a:p>
            <a:fld id="{EB5C08A1-7713-47CE-97B4-863D833656A0}" type="datetimeFigureOut">
              <a:rPr lang="id-ID" smtClean="0"/>
              <a:pPr/>
              <a:t>17/03/2022</a:t>
            </a:fld>
            <a:endParaRPr lang="id-ID"/>
          </a:p>
        </p:txBody>
      </p:sp>
      <p:sp>
        <p:nvSpPr>
          <p:cNvPr id="5" name="Footer Placeholder 4"/>
          <p:cNvSpPr>
            <a:spLocks noGrp="1"/>
          </p:cNvSpPr>
          <p:nvPr>
            <p:ph type="ftr" sz="quarter" idx="11"/>
          </p:nvPr>
        </p:nvSpPr>
        <p:spPr>
          <a:xfrm>
            <a:off x="4038605" y="6356380"/>
            <a:ext cx="4114800" cy="365126"/>
          </a:xfrm>
          <a:prstGeom prst="rect">
            <a:avLst/>
          </a:prstGeom>
        </p:spPr>
        <p:txBody>
          <a:bodyPr/>
          <a:lstStyle/>
          <a:p>
            <a:endParaRPr lang="id-ID"/>
          </a:p>
        </p:txBody>
      </p:sp>
      <p:sp>
        <p:nvSpPr>
          <p:cNvPr id="6" name="Slide Number Placeholder 5"/>
          <p:cNvSpPr>
            <a:spLocks noGrp="1"/>
          </p:cNvSpPr>
          <p:nvPr>
            <p:ph type="sldNum" sz="quarter" idx="12"/>
          </p:nvPr>
        </p:nvSpPr>
        <p:spPr>
          <a:xfrm>
            <a:off x="10858504" y="6356380"/>
            <a:ext cx="495301" cy="365126"/>
          </a:xfrm>
          <a:prstGeom prst="rect">
            <a:avLst/>
          </a:prstGeom>
        </p:spPr>
        <p:txBody>
          <a:bodyPr/>
          <a:lstStyle/>
          <a:p>
            <a:fld id="{BD3C9449-514E-4F2F-BDF6-E5528CC1E8B5}" type="slidenum">
              <a:rPr lang="id-ID" smtClean="0"/>
              <a:pPr/>
              <a:t>‹#›</a:t>
            </a:fld>
            <a:endParaRPr lang="id-ID"/>
          </a:p>
        </p:txBody>
      </p:sp>
    </p:spTree>
    <p:extLst>
      <p:ext uri="{BB962C8B-B14F-4D97-AF65-F5344CB8AC3E}">
        <p14:creationId xmlns:p14="http://schemas.microsoft.com/office/powerpoint/2010/main" val="3426714135"/>
      </p:ext>
    </p:extLst>
  </p:cSld>
  <p:clrMapOvr>
    <a:masterClrMapping/>
  </p:clrMapOvr>
  <p:transition spd="slow" advClick="0" advTm="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56772"/>
      </p:ext>
    </p:extLst>
  </p:cSld>
  <p:clrMapOvr>
    <a:masterClrMapping/>
  </p:clrMapOvr>
  <p:transition advClick="0" advTm="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946209"/>
      </p:ext>
    </p:extLst>
  </p:cSld>
  <p:clrMapOvr>
    <a:masterClrMapping/>
  </p:clrMapOvr>
  <p:transition advClick="0" advTm="0"/>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34425"/>
      </p:ext>
    </p:extLst>
  </p:cSld>
  <p:clrMapOvr>
    <a:masterClrMapping/>
  </p:clrMapOvr>
  <p:transition advClick="0" advTm="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13968"/>
      </p:ext>
    </p:extLst>
  </p:cSld>
  <p:clrMapOvr>
    <a:masterClrMapping/>
  </p:clrMapOvr>
  <p:transition advClick="0" advTm="0"/>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62172"/>
      </p:ext>
    </p:extLst>
  </p:cSld>
  <p:clrMapOvr>
    <a:masterClrMapping/>
  </p:clrMapOvr>
  <p:transition advClick="0" advTm="0"/>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07_Costu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4" y="615601"/>
            <a:ext cx="10802595" cy="665285"/>
          </a:xfrm>
          <a:prstGeom prst="rect">
            <a:avLst/>
          </a:prstGeom>
        </p:spPr>
        <p:txBody>
          <a:bodyPr wrap="square" anchor="t" anchorCtr="0">
            <a:noAutofit/>
          </a:bodyPr>
          <a:lstStyle>
            <a:lvl1pPr algn="ctr">
              <a:lnSpc>
                <a:spcPct val="90000"/>
              </a:lnSpc>
              <a:defRPr sz="5065" b="0" i="0">
                <a:solidFill>
                  <a:schemeClr val="bg1">
                    <a:lumMod val="8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400"/>
            <a:ext cx="8785675" cy="240851"/>
          </a:xfrm>
          <a:prstGeom prst="rect">
            <a:avLst/>
          </a:prstGeom>
          <a:noFill/>
          <a:ln>
            <a:noFill/>
          </a:ln>
        </p:spPr>
        <p:txBody>
          <a:bodyPr anchor="ctr">
            <a:noAutofit/>
          </a:bodyPr>
          <a:lstStyle>
            <a:lvl1pPr marL="0" indent="0" algn="ctr">
              <a:lnSpc>
                <a:spcPct val="90000"/>
              </a:lnSpc>
              <a:spcBef>
                <a:spcPts val="1200"/>
              </a:spcBef>
              <a:buNone/>
              <a:defRPr sz="1599" b="0" baseline="0">
                <a:solidFill>
                  <a:schemeClr val="bg1">
                    <a:lumMod val="85000"/>
                  </a:schemeClr>
                </a:solidFill>
                <a:latin typeface="+mn-lt"/>
              </a:defRPr>
            </a:lvl1pPr>
          </a:lstStyle>
          <a:p>
            <a:pPr lvl="0"/>
            <a:r>
              <a:rPr lang="id-ID" dirty="0"/>
              <a:t>Lorem Ipsum Dolor sit Amet</a:t>
            </a:r>
            <a:endParaRPr lang="en-US" dirty="0"/>
          </a:p>
        </p:txBody>
      </p:sp>
      <p:grpSp>
        <p:nvGrpSpPr>
          <p:cNvPr id="2" name="Group 14"/>
          <p:cNvGrpSpPr/>
          <p:nvPr userDrawn="1"/>
        </p:nvGrpSpPr>
        <p:grpSpPr>
          <a:xfrm rot="16200000">
            <a:off x="11656459" y="6223983"/>
            <a:ext cx="465136" cy="605948"/>
            <a:chOff x="5859463" y="6252052"/>
            <a:chExt cx="465137" cy="605948"/>
          </a:xfrm>
          <a:solidFill>
            <a:schemeClr val="accent1"/>
          </a:solidFill>
        </p:grpSpPr>
        <p:sp>
          <p:nvSpPr>
            <p:cNvPr id="16" name="Rectangle 15"/>
            <p:cNvSpPr/>
            <p:nvPr userDrawn="1"/>
          </p:nvSpPr>
          <p:spPr>
            <a:xfrm>
              <a:off x="5859463" y="6464300"/>
              <a:ext cx="465137" cy="39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sp>
          <p:nvSpPr>
            <p:cNvPr id="17" name="Isosceles Triangle 16"/>
            <p:cNvSpPr/>
            <p:nvPr userDrawn="1"/>
          </p:nvSpPr>
          <p:spPr>
            <a:xfrm>
              <a:off x="5859463" y="6252052"/>
              <a:ext cx="465137" cy="2122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grpSp>
      <p:sp>
        <p:nvSpPr>
          <p:cNvPr id="18" name="TextBox 17"/>
          <p:cNvSpPr txBox="1"/>
          <p:nvPr userDrawn="1"/>
        </p:nvSpPr>
        <p:spPr>
          <a:xfrm>
            <a:off x="11672331" y="6357679"/>
            <a:ext cx="560388" cy="338412"/>
          </a:xfrm>
          <a:prstGeom prst="rect">
            <a:avLst/>
          </a:prstGeom>
          <a:noFill/>
        </p:spPr>
        <p:txBody>
          <a:bodyPr wrap="square" lIns="91424" tIns="45713" rIns="91424" bIns="45713" rtlCol="0">
            <a:spAutoFit/>
          </a:bodyPr>
          <a:lstStyle/>
          <a:p>
            <a:pPr algn="ctr"/>
            <a:fld id="{260E2A6B-A809-4840-BF14-8648BC0BDF87}" type="slidenum">
              <a:rPr lang="id-ID" sz="1599" b="1" smtClean="0">
                <a:solidFill>
                  <a:schemeClr val="bg1">
                    <a:lumMod val="85000"/>
                  </a:schemeClr>
                </a:solidFill>
              </a:rPr>
              <a:pPr algn="ctr"/>
              <a:t>‹#›</a:t>
            </a:fld>
            <a:endParaRPr lang="id-ID" sz="1999" dirty="0">
              <a:solidFill>
                <a:schemeClr val="bg1">
                  <a:lumMod val="85000"/>
                </a:schemeClr>
              </a:solidFill>
            </a:endParaRPr>
          </a:p>
        </p:txBody>
      </p:sp>
    </p:spTree>
    <p:extLst>
      <p:ext uri="{BB962C8B-B14F-4D97-AF65-F5344CB8AC3E}">
        <p14:creationId xmlns:p14="http://schemas.microsoft.com/office/powerpoint/2010/main" val="32702113"/>
      </p:ext>
    </p:extLst>
  </p:cSld>
  <p:clrMapOvr>
    <a:masterClrMapping/>
  </p:clrMapOvr>
  <p:transition spd="slow" advClick="0" advTm="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8AC582-4D44-478B-8B46-A0347A2913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40C28F-17A4-4C8D-98DC-8596B3B9C8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B4B675B-1598-4119-87F5-8C4277FBF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F352480-5E12-4778-A5C6-394F4916F775}"/>
              </a:ext>
            </a:extLst>
          </p:cNvPr>
          <p:cNvSpPr>
            <a:spLocks noGrp="1"/>
          </p:cNvSpPr>
          <p:nvPr>
            <p:ph type="dt" sz="half" idx="10"/>
          </p:nvPr>
        </p:nvSpPr>
        <p:spPr/>
        <p:txBody>
          <a:bodyPr/>
          <a:lstStyle/>
          <a:p>
            <a:fld id="{F1F76E20-7D80-4319-B54C-0CF5564B17AD}" type="datetimeFigureOut">
              <a:rPr lang="en-US" smtClean="0"/>
              <a:t>3/17/2022</a:t>
            </a:fld>
            <a:endParaRPr lang="en-US"/>
          </a:p>
        </p:txBody>
      </p:sp>
      <p:sp>
        <p:nvSpPr>
          <p:cNvPr id="6" name="Footer Placeholder 5">
            <a:extLst>
              <a:ext uri="{FF2B5EF4-FFF2-40B4-BE49-F238E27FC236}">
                <a16:creationId xmlns="" xmlns:a16="http://schemas.microsoft.com/office/drawing/2014/main" id="{DC160C66-433F-4912-B5A5-4B0D863C2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EBCD26C-0A41-4F8E-9A63-9A4AA8AE5C41}"/>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7659467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1F931BFC-FA3C-44C9-BDF3-A1EA94A517F2}" type="datetime1">
              <a:rPr lang="zh-CN" altLang="en-US"/>
              <a:pPr/>
              <a:t>2022/3/17</a:t>
            </a:fld>
            <a:endParaRPr lang="zh-CN" altLang="en-US" sz="1866" dirty="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610600" y="6356351"/>
            <a:ext cx="2743200" cy="365125"/>
          </a:xfrm>
        </p:spPr>
        <p:txBody>
          <a:bodyPr/>
          <a:lstStyle>
            <a:lvl1pPr>
              <a:defRPr/>
            </a:lvl1pPr>
          </a:lstStyle>
          <a:p>
            <a:fld id="{2E9294EB-43AD-4253-9111-B513B7CCDA25}" type="slidenum">
              <a:rPr lang="zh-CN" altLang="en-US"/>
              <a:pPr/>
              <a:t>‹#›</a:t>
            </a:fld>
            <a:endParaRPr lang="zh-CN" altLang="en-US" sz="1866" dirty="0">
              <a:solidFill>
                <a:schemeClr val="tx1"/>
              </a:solidFill>
            </a:endParaRPr>
          </a:p>
        </p:txBody>
      </p:sp>
    </p:spTree>
    <p:extLst>
      <p:ext uri="{BB962C8B-B14F-4D97-AF65-F5344CB8AC3E}">
        <p14:creationId xmlns:p14="http://schemas.microsoft.com/office/powerpoint/2010/main" val="3768960508"/>
      </p:ext>
    </p:extLst>
  </p:cSld>
  <p:clrMapOvr>
    <a:masterClrMapping/>
  </p:clrMapOvr>
  <p:transition spd="med" advClick="0" advTm="0">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20630"/>
      </p:ext>
    </p:extLst>
  </p:cSld>
  <p:clrMapOvr>
    <a:masterClrMapping/>
  </p:clrMapOvr>
  <p:transition advClick="0" advTm="0">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2453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theme" Target="../theme/theme4.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theme" Target="../theme/theme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3C1F59F-AF10-4AF0-8FFF-CCB98523EF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9031B7F-AEC5-4131-8F5F-FB255FF0A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0E0BBC3-376E-452A-859D-B7D66DD8A5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76E20-7D80-4319-B54C-0CF5564B17AD}" type="datetimeFigureOut">
              <a:rPr lang="en-US" smtClean="0"/>
              <a:t>3/17/2022</a:t>
            </a:fld>
            <a:endParaRPr lang="en-US"/>
          </a:p>
        </p:txBody>
      </p:sp>
      <p:sp>
        <p:nvSpPr>
          <p:cNvPr id="5" name="Footer Placeholder 4">
            <a:extLst>
              <a:ext uri="{FF2B5EF4-FFF2-40B4-BE49-F238E27FC236}">
                <a16:creationId xmlns="" xmlns:a16="http://schemas.microsoft.com/office/drawing/2014/main" id="{376C1209-B58C-4A38-A3C5-7CC8F761BC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D6CC52B-2394-4C6E-B98C-74F8B87BC5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17B6F-5AC0-4B29-B4ED-7AB6C0E55059}" type="slidenum">
              <a:rPr lang="en-US" smtClean="0"/>
              <a:t>‹#›</a:t>
            </a:fld>
            <a:endParaRPr lang="en-US"/>
          </a:p>
        </p:txBody>
      </p:sp>
    </p:spTree>
    <p:extLst>
      <p:ext uri="{BB962C8B-B14F-4D97-AF65-F5344CB8AC3E}">
        <p14:creationId xmlns:p14="http://schemas.microsoft.com/office/powerpoint/2010/main" val="1624151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53" r:id="rId12"/>
    <p:sldLayoutId id="214748375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7730106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52" r:id="rId3"/>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033820"/>
      </p:ext>
    </p:extLst>
  </p:cSld>
  <p:clrMap bg1="lt1" tx1="dk1" bg2="lt2" tx2="dk2" accent1="accent1" accent2="accent2" accent3="accent3" accent4="accent4" accent5="accent5" accent6="accent6" hlink="hlink" folHlink="folHlink"/>
  <p:sldLayoutIdLst>
    <p:sldLayoutId id="2147483666" r:id="rId1"/>
    <p:sldLayoutId id="2147483750" r:id="rId2"/>
    <p:sldLayoutId id="2147483749" r:id="rId3"/>
    <p:sldLayoutId id="2147483748" r:id="rId4"/>
    <p:sldLayoutId id="2147483746" r:id="rId5"/>
    <p:sldLayoutId id="2147483745" r:id="rId6"/>
    <p:sldLayoutId id="2147483741" r:id="rId7"/>
    <p:sldLayoutId id="2147483751" r:id="rId8"/>
    <p:sldLayoutId id="2147483747" r:id="rId9"/>
    <p:sldLayoutId id="2147483744" r:id="rId10"/>
    <p:sldLayoutId id="2147483743" r:id="rId11"/>
    <p:sldLayoutId id="2147483742" r:id="rId12"/>
    <p:sldLayoutId id="2147483667"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56BBA-ABFE-41B3-B648-AB586EB40D1B}" type="datetimeFigureOut">
              <a:rPr lang="zh-CN" altLang="en-US" smtClean="0"/>
              <a:pPr/>
              <a:t>2022/3/17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5943427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4" r:id="rId25"/>
    <p:sldLayoutId id="2147483695" r:id="rId26"/>
    <p:sldLayoutId id="2147483696" r:id="rId27"/>
    <p:sldLayoutId id="2147483701" r:id="rId28"/>
    <p:sldLayoutId id="2147483698" r:id="rId29"/>
    <p:sldLayoutId id="2147483699" r:id="rId30"/>
    <p:sldLayoutId id="2147483700" r:id="rId31"/>
  </p:sldLayoutIdLst>
  <p:transition spd="slow" advClick="0" advTm="0">
    <p:random/>
  </p:transition>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56BBA-ABFE-41B3-B648-AB586EB40D1B}" type="datetimeFigureOut">
              <a:rPr lang="zh-CN" altLang="en-US" smtClean="0"/>
              <a:pPr/>
              <a:t>2022/3/17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535248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1" r:id="rId25"/>
    <p:sldLayoutId id="2147483732" r:id="rId26"/>
    <p:sldLayoutId id="2147483733" r:id="rId27"/>
    <p:sldLayoutId id="2147483734" r:id="rId28"/>
    <p:sldLayoutId id="2147483735" r:id="rId29"/>
    <p:sldLayoutId id="2147483736" r:id="rId30"/>
    <p:sldLayoutId id="2147483737" r:id="rId31"/>
    <p:sldLayoutId id="2147483755" r:id="rId32"/>
  </p:sldLayoutIdLst>
  <p:transition spd="slow" advClick="0" advTm="0">
    <p:random/>
  </p:transition>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8.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363"/>
            <a:ext cx="12192000" cy="719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Box 4"/>
          <p:cNvSpPr txBox="1">
            <a:spLocks noChangeArrowheads="1"/>
          </p:cNvSpPr>
          <p:nvPr/>
        </p:nvSpPr>
        <p:spPr bwMode="auto">
          <a:xfrm>
            <a:off x="3276600" y="3005138"/>
            <a:ext cx="4267200"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sz="2800">
                <a:solidFill>
                  <a:schemeClr val="tx1"/>
                </a:solidFill>
                <a:latin typeface="Times New Roman" pitchFamily="18" charset="0"/>
                <a:cs typeface="Arial" pitchFamily="34" charset="0"/>
              </a:defRPr>
            </a:lvl1pPr>
            <a:lvl2pPr marL="742950" indent="-285750">
              <a:defRPr sz="2800">
                <a:solidFill>
                  <a:schemeClr val="tx1"/>
                </a:solidFill>
                <a:latin typeface="Times New Roman" pitchFamily="18" charset="0"/>
                <a:cs typeface="Arial" pitchFamily="34" charset="0"/>
              </a:defRPr>
            </a:lvl2pPr>
            <a:lvl3pPr marL="1143000" indent="-228600">
              <a:defRPr sz="2800">
                <a:solidFill>
                  <a:schemeClr val="tx1"/>
                </a:solidFill>
                <a:latin typeface="Times New Roman" pitchFamily="18" charset="0"/>
                <a:cs typeface="Arial" pitchFamily="34" charset="0"/>
              </a:defRPr>
            </a:lvl3pPr>
            <a:lvl4pPr marL="1600200" indent="-228600">
              <a:defRPr sz="2800">
                <a:solidFill>
                  <a:schemeClr val="tx1"/>
                </a:solidFill>
                <a:latin typeface="Times New Roman" pitchFamily="18" charset="0"/>
                <a:cs typeface="Arial" pitchFamily="34" charset="0"/>
              </a:defRPr>
            </a:lvl4pPr>
            <a:lvl5pPr marL="2057400" indent="-22860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ctr" eaLnBrk="1" hangingPunct="1"/>
            <a:r>
              <a:rPr lang="en-US" altLang="en-US" sz="6600" b="1">
                <a:solidFill>
                  <a:srgbClr val="000000"/>
                </a:solidFill>
                <a:ea typeface="宋体" pitchFamily="2" charset="-122"/>
                <a:cs typeface="Times New Roman" pitchFamily="18" charset="0"/>
              </a:rPr>
              <a:t>TẬP ĐỌC</a:t>
            </a:r>
          </a:p>
          <a:p>
            <a:pPr algn="ctr" eaLnBrk="1" hangingPunct="1"/>
            <a:r>
              <a:rPr lang="en-US" altLang="en-US" sz="6600" b="1">
                <a:solidFill>
                  <a:srgbClr val="000000"/>
                </a:solidFill>
                <a:ea typeface="宋体" pitchFamily="2" charset="-122"/>
                <a:cs typeface="Times New Roman" pitchFamily="18" charset="0"/>
              </a:rPr>
              <a:t>LỚP 3</a:t>
            </a:r>
            <a:endParaRPr lang="vi-VN" altLang="en-US" sz="6600" b="1">
              <a:solidFill>
                <a:srgbClr val="000000"/>
              </a:solidFill>
              <a:ea typeface="宋体" pitchFamily="2" charset="-122"/>
              <a:cs typeface="Times New Roman" pitchFamily="18" charset="0"/>
            </a:endParaRPr>
          </a:p>
        </p:txBody>
      </p:sp>
    </p:spTree>
    <p:extLst>
      <p:ext uri="{BB962C8B-B14F-4D97-AF65-F5344CB8AC3E}">
        <p14:creationId xmlns:p14="http://schemas.microsoft.com/office/powerpoint/2010/main" val="1129012670"/>
      </p:ext>
    </p:extLst>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2"/>
          <p:cNvSpPr>
            <a:spLocks noChangeArrowheads="1" noChangeShapeType="1" noTextEdit="1"/>
          </p:cNvSpPr>
          <p:nvPr/>
        </p:nvSpPr>
        <p:spPr bwMode="auto">
          <a:xfrm>
            <a:off x="2847474" y="914401"/>
            <a:ext cx="7620000" cy="1600200"/>
          </a:xfrm>
          <a:prstGeom prst="rect">
            <a:avLst/>
          </a:prstGeom>
        </p:spPr>
        <p:txBody>
          <a:bodyPr wrap="none" fromWordArt="1">
            <a:prstTxWarp prst="textWave1">
              <a:avLst>
                <a:gd name="adj1" fmla="val 13005"/>
                <a:gd name="adj2" fmla="val 0"/>
              </a:avLst>
            </a:prstTxWarp>
            <a:scene3d>
              <a:camera prst="legacyObliqueBottomLeft"/>
              <a:lightRig rig="legacyFlat3" dir="t"/>
            </a:scene3d>
            <a:sp3d extrusionH="430200" prstMaterial="legacyMatte">
              <a:extrusionClr>
                <a:srgbClr val="FF0000"/>
              </a:extrusionClr>
            </a:sp3d>
          </a:bodyPr>
          <a:lstStyle/>
          <a:p>
            <a:pPr algn="ctr"/>
            <a:r>
              <a:rPr lang="en-US" sz="3600" kern="10">
                <a:ln w="9525">
                  <a:round/>
                  <a:headEnd/>
                  <a:tailEnd/>
                </a:ln>
                <a:gradFill rotWithShape="1">
                  <a:gsLst>
                    <a:gs pos="0">
                      <a:srgbClr val="FFFFCC"/>
                    </a:gs>
                    <a:gs pos="100000">
                      <a:srgbClr val="FF0000"/>
                    </a:gs>
                  </a:gsLst>
                  <a:path path="rect">
                    <a:fillToRect l="50000" t="50000" r="50000" b="50000"/>
                  </a:path>
                </a:gradFill>
                <a:latin typeface="Times New Roman"/>
                <a:cs typeface="Times New Roman"/>
              </a:rPr>
              <a:t>LUYỆN ĐỌC</a:t>
            </a:r>
          </a:p>
        </p:txBody>
      </p:sp>
      <p:pic>
        <p:nvPicPr>
          <p:cNvPr id="6" name="图片 20"/>
          <p:cNvPicPr>
            <a:picLocks noChangeAspect="1"/>
          </p:cNvPicPr>
          <p:nvPr/>
        </p:nvPicPr>
        <p:blipFill>
          <a:blip r:embed="rId2"/>
          <a:stretch>
            <a:fillRect/>
          </a:stretch>
        </p:blipFill>
        <p:spPr>
          <a:xfrm>
            <a:off x="542615" y="555458"/>
            <a:ext cx="1630363" cy="1485900"/>
          </a:xfrm>
          <a:prstGeom prst="rect">
            <a:avLst/>
          </a:prstGeom>
          <a:noFill/>
          <a:ln w="9525">
            <a:noFill/>
          </a:ln>
        </p:spPr>
      </p:pic>
      <p:pic>
        <p:nvPicPr>
          <p:cNvPr id="7" name="Picture 2" descr="Hình ảnh Vẽ Tay Hoạt Hình Thế Giới đọc Sách Ngày đọc Sách Của Trẻ Em Có Thể  được Sử Dụng Cho Minh Họa Thương Mại, Tính Cách, Con Trai, Con Gái">
            <a:extLst>
              <a:ext uri="{FF2B5EF4-FFF2-40B4-BE49-F238E27FC236}">
                <a16:creationId xmlns:a16="http://schemas.microsoft.com/office/drawing/2014/main" xmlns="" id="{034E6D5E-3735-4E78-8018-74D6FD20E6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3438" l="2813" r="93125">
                        <a14:foregroundMark x1="32500" y1="12656" x2="32500" y2="12656"/>
                        <a14:foregroundMark x1="89063" y1="17188" x2="89063" y2="17188"/>
                        <a14:foregroundMark x1="93281" y1="28125" x2="93281" y2="28125"/>
                        <a14:foregroundMark x1="91406" y1="47813" x2="91406" y2="47813"/>
                        <a14:foregroundMark x1="7344" y1="54375" x2="7344" y2="54375"/>
                        <a14:foregroundMark x1="2813" y1="50625" x2="2813" y2="50625"/>
                        <a14:foregroundMark x1="56094" y1="79063" x2="56094" y2="79063"/>
                        <a14:foregroundMark x1="71094" y1="93438" x2="71094" y2="93438"/>
                        <a14:foregroundMark x1="91719" y1="22656" x2="91719" y2="22656"/>
                        <a14:foregroundMark x1="39063" y1="10781" x2="39063" y2="10781"/>
                        <a14:foregroundMark x1="30938" y1="12031" x2="30938" y2="12031"/>
                        <a14:foregroundMark x1="25781" y1="13594" x2="25781" y2="13594"/>
                        <a14:foregroundMark x1="88438" y1="65781" x2="88438" y2="65781"/>
                      </a14:backgroundRemoval>
                    </a14:imgEffect>
                  </a14:imgLayer>
                </a14:imgProps>
              </a:ext>
              <a:ext uri="{28A0092B-C50C-407E-A947-70E740481C1C}">
                <a14:useLocalDpi xmlns:a14="http://schemas.microsoft.com/office/drawing/2010/main" val="0"/>
              </a:ext>
            </a:extLst>
          </a:blip>
          <a:srcRect/>
          <a:stretch>
            <a:fillRect/>
          </a:stretch>
        </p:blipFill>
        <p:spPr bwMode="auto">
          <a:xfrm>
            <a:off x="4374486" y="2490538"/>
            <a:ext cx="379095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39165"/>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par>
                          <p:cTn id="8" fill="hold">
                            <p:stCondLst>
                              <p:cond delay="500"/>
                            </p:stCondLst>
                            <p:childTnLst>
                              <p:par>
                                <p:cTn id="9" presetID="30" presetClass="entr" presetSubtype="0"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800" decel="100000"/>
                                        <p:tgtEl>
                                          <p:spTgt spid="5"/>
                                        </p:tgtEl>
                                      </p:cBhvr>
                                    </p:animEffect>
                                    <p:anim calcmode="lin" valueType="num">
                                      <p:cBhvr>
                                        <p:cTn id="12" dur="800" decel="100000" fill="hold"/>
                                        <p:tgtEl>
                                          <p:spTgt spid="5"/>
                                        </p:tgtEl>
                                        <p:attrNameLst>
                                          <p:attrName>style.rotation</p:attrName>
                                        </p:attrNameLst>
                                      </p:cBhvr>
                                      <p:tavLst>
                                        <p:tav tm="0">
                                          <p:val>
                                            <p:fltVal val="-90"/>
                                          </p:val>
                                        </p:tav>
                                        <p:tav tm="100000">
                                          <p:val>
                                            <p:fltVal val="0"/>
                                          </p:val>
                                        </p:tav>
                                      </p:tavLst>
                                    </p:anim>
                                    <p:anim calcmode="lin" valueType="num">
                                      <p:cBhvr>
                                        <p:cTn id="13" dur="800" decel="100000" fill="hold"/>
                                        <p:tgtEl>
                                          <p:spTgt spid="5"/>
                                        </p:tgtEl>
                                        <p:attrNameLst>
                                          <p:attrName>ppt_x</p:attrName>
                                        </p:attrNameLst>
                                      </p:cBhvr>
                                      <p:tavLst>
                                        <p:tav tm="0">
                                          <p:val>
                                            <p:strVal val="#ppt_x+0.4"/>
                                          </p:val>
                                        </p:tav>
                                        <p:tav tm="100000">
                                          <p:val>
                                            <p:strVal val="#ppt_x-0.05"/>
                                          </p:val>
                                        </p:tav>
                                      </p:tavLst>
                                    </p:anim>
                                    <p:anim calcmode="lin" valueType="num">
                                      <p:cBhvr>
                                        <p:cTn id="14" dur="800" decel="100000" fill="hold"/>
                                        <p:tgtEl>
                                          <p:spTgt spid="5"/>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E46ACF81-469F-4579-AC1A-138A6BEBB8AB}"/>
              </a:ext>
            </a:extLst>
          </p:cNvPr>
          <p:cNvPicPr>
            <a:picLocks noChangeAspect="1"/>
          </p:cNvPicPr>
          <p:nvPr/>
        </p:nvPicPr>
        <p:blipFill>
          <a:blip r:embed="rId3"/>
          <a:stretch>
            <a:fillRect/>
          </a:stretch>
        </p:blipFill>
        <p:spPr>
          <a:xfrm>
            <a:off x="2635" y="3361"/>
            <a:ext cx="12187231" cy="6857349"/>
          </a:xfrm>
          <a:prstGeom prst="rect">
            <a:avLst/>
          </a:prstGeom>
        </p:spPr>
      </p:pic>
      <p:sp>
        <p:nvSpPr>
          <p:cNvPr id="18" name="矩形 17">
            <a:extLst>
              <a:ext uri="{FF2B5EF4-FFF2-40B4-BE49-F238E27FC236}">
                <a16:creationId xmlns="" xmlns:a16="http://schemas.microsoft.com/office/drawing/2014/main"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zh-CN" altLang="en-US" sz="2399">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3" name="Rectangle 37">
            <a:extLst>
              <a:ext uri="{FF2B5EF4-FFF2-40B4-BE49-F238E27FC236}">
                <a16:creationId xmlns="" xmlns:a16="http://schemas.microsoft.com/office/drawing/2014/main" id="{EF7131BF-09D2-424C-AEA5-59B526D3CDFC}"/>
              </a:ext>
            </a:extLst>
          </p:cNvPr>
          <p:cNvSpPr/>
          <p:nvPr/>
        </p:nvSpPr>
        <p:spPr>
          <a:xfrm>
            <a:off x="2882686" y="269182"/>
            <a:ext cx="3527312" cy="830997"/>
          </a:xfrm>
          <a:prstGeom prst="rect">
            <a:avLst/>
          </a:prstGeom>
        </p:spPr>
        <p:txBody>
          <a:bodyPr wrap="square">
            <a:spAutoFit/>
          </a:bodyPr>
          <a:lstStyle/>
          <a:p>
            <a:pPr defTabSz="609402"/>
            <a:r>
              <a:rPr lang="en-US" altLang="zh-CN" sz="4800" b="1" dirty="0">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Chia </a:t>
            </a:r>
            <a:r>
              <a:rPr lang="en-US" altLang="zh-CN" sz="4800" b="1" dirty="0" err="1">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đoạn</a:t>
            </a:r>
            <a:r>
              <a:rPr lang="en-US" altLang="zh-CN" sz="4800" b="1" dirty="0">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a:t>
            </a:r>
          </a:p>
        </p:txBody>
      </p:sp>
      <p:sp>
        <p:nvSpPr>
          <p:cNvPr id="15" name="Rectangle 37">
            <a:extLst>
              <a:ext uri="{FF2B5EF4-FFF2-40B4-BE49-F238E27FC236}">
                <a16:creationId xmlns="" xmlns:a16="http://schemas.microsoft.com/office/drawing/2014/main" id="{1C6E105C-0498-49F8-8A03-42E75430A46D}"/>
              </a:ext>
            </a:extLst>
          </p:cNvPr>
          <p:cNvSpPr/>
          <p:nvPr/>
        </p:nvSpPr>
        <p:spPr>
          <a:xfrm>
            <a:off x="1016697" y="1411504"/>
            <a:ext cx="2548257" cy="830997"/>
          </a:xfrm>
          <a:prstGeom prst="rect">
            <a:avLst/>
          </a:prstGeom>
        </p:spPr>
        <p:txBody>
          <a:bodyPr wrap="square">
            <a:spAutoFit/>
          </a:bodyPr>
          <a:lstStyle/>
          <a:p>
            <a:pPr defTabSz="609402"/>
            <a:r>
              <a:rPr lang="en-US" altLang="zh-CN" sz="4800" b="1" dirty="0" err="1">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Đoạn</a:t>
            </a:r>
            <a:r>
              <a:rPr lang="en-US" altLang="zh-CN" sz="4800" b="1" dirty="0">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1:</a:t>
            </a:r>
            <a:r>
              <a:rPr lang="en-US" altLang="zh-CN" sz="4800" b="1" dirty="0">
                <a:ea typeface="字魂36号-正文宋楷" panose="00000500000000000000" pitchFamily="2" charset="-122"/>
                <a:sym typeface="字魂36号-正文宋楷" panose="00000500000000000000" pitchFamily="2" charset="-122"/>
              </a:rPr>
              <a:t> </a:t>
            </a:r>
          </a:p>
        </p:txBody>
      </p:sp>
      <p:sp>
        <p:nvSpPr>
          <p:cNvPr id="16" name="Rectangle 37">
            <a:extLst>
              <a:ext uri="{FF2B5EF4-FFF2-40B4-BE49-F238E27FC236}">
                <a16:creationId xmlns="" xmlns:a16="http://schemas.microsoft.com/office/drawing/2014/main" id="{7D5B38D5-F1DB-4691-BB83-F046A1E6CC91}"/>
              </a:ext>
            </a:extLst>
          </p:cNvPr>
          <p:cNvSpPr/>
          <p:nvPr/>
        </p:nvSpPr>
        <p:spPr>
          <a:xfrm>
            <a:off x="6565392" y="241464"/>
            <a:ext cx="2868633" cy="830997"/>
          </a:xfrm>
          <a:prstGeom prst="rect">
            <a:avLst/>
          </a:prstGeom>
        </p:spPr>
        <p:txBody>
          <a:bodyPr wrap="square">
            <a:spAutoFit/>
          </a:bodyPr>
          <a:lstStyle/>
          <a:p>
            <a:pPr defTabSz="609402"/>
            <a:r>
              <a:rPr lang="en-US" altLang="zh-CN" sz="4800" b="1" dirty="0" smtClean="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3 </a:t>
            </a:r>
            <a:r>
              <a:rPr lang="en-US" altLang="zh-CN" sz="4800" b="1" dirty="0" err="1" smtClean="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đoạn</a:t>
            </a:r>
            <a:endParaRPr lang="en-US" altLang="zh-CN" sz="4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endParaRPr>
          </a:p>
        </p:txBody>
      </p:sp>
      <p:sp>
        <p:nvSpPr>
          <p:cNvPr id="19" name="Rectangle 37">
            <a:extLst>
              <a:ext uri="{FF2B5EF4-FFF2-40B4-BE49-F238E27FC236}">
                <a16:creationId xmlns="" xmlns:a16="http://schemas.microsoft.com/office/drawing/2014/main" id="{E48EEA99-BE70-4830-9313-892A7BE72262}"/>
              </a:ext>
            </a:extLst>
          </p:cNvPr>
          <p:cNvSpPr/>
          <p:nvPr/>
        </p:nvSpPr>
        <p:spPr>
          <a:xfrm>
            <a:off x="3338860" y="1411505"/>
            <a:ext cx="8517687" cy="830997"/>
          </a:xfrm>
          <a:prstGeom prst="rect">
            <a:avLst/>
          </a:prstGeom>
        </p:spPr>
        <p:txBody>
          <a:bodyPr wrap="square">
            <a:spAutoFit/>
          </a:bodyPr>
          <a:lstStyle/>
          <a:p>
            <a:pPr defTabSz="609402"/>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Từ</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đầu</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dirty="0" err="1">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đến</a:t>
            </a:r>
            <a:r>
              <a:rPr lang="en-US" altLang="zh-CN" sz="4800" b="1" dirty="0">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nom </a:t>
            </a:r>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rất</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vui</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mắt</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a:t>
            </a:r>
          </a:p>
        </p:txBody>
      </p:sp>
      <p:sp>
        <p:nvSpPr>
          <p:cNvPr id="20" name="Rectangle 37">
            <a:extLst>
              <a:ext uri="{FF2B5EF4-FFF2-40B4-BE49-F238E27FC236}">
                <a16:creationId xmlns="" xmlns:a16="http://schemas.microsoft.com/office/drawing/2014/main" id="{19C2248B-51E8-407D-A936-11510CD13A48}"/>
              </a:ext>
            </a:extLst>
          </p:cNvPr>
          <p:cNvSpPr/>
          <p:nvPr/>
        </p:nvSpPr>
        <p:spPr>
          <a:xfrm>
            <a:off x="993107" y="2598003"/>
            <a:ext cx="2548257" cy="830997"/>
          </a:xfrm>
          <a:prstGeom prst="rect">
            <a:avLst/>
          </a:prstGeom>
        </p:spPr>
        <p:txBody>
          <a:bodyPr wrap="square">
            <a:spAutoFit/>
          </a:bodyPr>
          <a:lstStyle/>
          <a:p>
            <a:pPr defTabSz="609402"/>
            <a:r>
              <a:rPr lang="en-US" altLang="zh-CN" sz="4800" b="1" dirty="0" err="1">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Đoạn</a:t>
            </a:r>
            <a:r>
              <a:rPr lang="en-US" altLang="zh-CN" sz="4800" b="1" dirty="0">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2:</a:t>
            </a:r>
            <a:r>
              <a:rPr lang="en-US" altLang="zh-CN" sz="4800" b="1" dirty="0">
                <a:ea typeface="字魂36号-正文宋楷" panose="00000500000000000000" pitchFamily="2" charset="-122"/>
                <a:sym typeface="字魂36号-正文宋楷" panose="00000500000000000000" pitchFamily="2" charset="-122"/>
              </a:rPr>
              <a:t> </a:t>
            </a:r>
          </a:p>
        </p:txBody>
      </p:sp>
      <p:sp>
        <p:nvSpPr>
          <p:cNvPr id="21" name="Rectangle 37">
            <a:extLst>
              <a:ext uri="{FF2B5EF4-FFF2-40B4-BE49-F238E27FC236}">
                <a16:creationId xmlns="" xmlns:a16="http://schemas.microsoft.com/office/drawing/2014/main" id="{72330FDE-7F6A-4A4C-B0C6-C4F60BBB5132}"/>
              </a:ext>
            </a:extLst>
          </p:cNvPr>
          <p:cNvSpPr/>
          <p:nvPr/>
        </p:nvSpPr>
        <p:spPr>
          <a:xfrm>
            <a:off x="3338860" y="2430812"/>
            <a:ext cx="8517687" cy="1569660"/>
          </a:xfrm>
          <a:prstGeom prst="rect">
            <a:avLst/>
          </a:prstGeom>
        </p:spPr>
        <p:txBody>
          <a:bodyPr wrap="square">
            <a:spAutoFit/>
          </a:bodyPr>
          <a:lstStyle/>
          <a:p>
            <a:pPr defTabSz="609402"/>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Chiều</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rồi</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đêm</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xuống</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dirty="0" err="1">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đến</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ba</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lá</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cờ</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con.</a:t>
            </a:r>
          </a:p>
        </p:txBody>
      </p:sp>
      <p:sp>
        <p:nvSpPr>
          <p:cNvPr id="22" name="Rectangle 37">
            <a:extLst>
              <a:ext uri="{FF2B5EF4-FFF2-40B4-BE49-F238E27FC236}">
                <a16:creationId xmlns="" xmlns:a16="http://schemas.microsoft.com/office/drawing/2014/main" id="{C1F4D22D-3A1F-4C20-B1F5-E663DB3E168A}"/>
              </a:ext>
            </a:extLst>
          </p:cNvPr>
          <p:cNvSpPr/>
          <p:nvPr/>
        </p:nvSpPr>
        <p:spPr>
          <a:xfrm>
            <a:off x="1016697" y="4077560"/>
            <a:ext cx="2548257" cy="830997"/>
          </a:xfrm>
          <a:prstGeom prst="rect">
            <a:avLst/>
          </a:prstGeom>
        </p:spPr>
        <p:txBody>
          <a:bodyPr wrap="square">
            <a:spAutoFit/>
          </a:bodyPr>
          <a:lstStyle/>
          <a:p>
            <a:pPr defTabSz="609402"/>
            <a:r>
              <a:rPr lang="en-US" altLang="zh-CN" sz="4800" b="1" dirty="0" err="1">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Đoạn</a:t>
            </a:r>
            <a:r>
              <a:rPr lang="en-US" altLang="zh-CN" sz="4800" b="1" dirty="0">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3:</a:t>
            </a:r>
            <a:r>
              <a:rPr lang="en-US" altLang="zh-CN" sz="4800" b="1" dirty="0">
                <a:ea typeface="字魂36号-正文宋楷" panose="00000500000000000000" pitchFamily="2" charset="-122"/>
                <a:sym typeface="字魂36号-正文宋楷" panose="00000500000000000000" pitchFamily="2" charset="-122"/>
              </a:rPr>
              <a:t> </a:t>
            </a:r>
          </a:p>
        </p:txBody>
      </p:sp>
      <p:sp>
        <p:nvSpPr>
          <p:cNvPr id="23" name="Rectangle 37">
            <a:extLst>
              <a:ext uri="{FF2B5EF4-FFF2-40B4-BE49-F238E27FC236}">
                <a16:creationId xmlns="" xmlns:a16="http://schemas.microsoft.com/office/drawing/2014/main" id="{D71F5EAE-231B-4006-83DF-71DCA7994D0B}"/>
              </a:ext>
            </a:extLst>
          </p:cNvPr>
          <p:cNvSpPr/>
          <p:nvPr/>
        </p:nvSpPr>
        <p:spPr>
          <a:xfrm>
            <a:off x="3338860" y="4077561"/>
            <a:ext cx="8517687" cy="830997"/>
          </a:xfrm>
          <a:prstGeom prst="rect">
            <a:avLst/>
          </a:prstGeom>
        </p:spPr>
        <p:txBody>
          <a:bodyPr wrap="square">
            <a:spAutoFit/>
          </a:bodyPr>
          <a:lstStyle/>
          <a:p>
            <a:pPr defTabSz="609402"/>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Phần</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còn</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lại</a:t>
            </a:r>
            <a:r>
              <a:rPr lang="en-US" altLang="zh-CN" sz="4800" b="1" i="1"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a:t>
            </a:r>
          </a:p>
        </p:txBody>
      </p:sp>
    </p:spTree>
    <p:extLst>
      <p:ext uri="{BB962C8B-B14F-4D97-AF65-F5344CB8AC3E}">
        <p14:creationId xmlns:p14="http://schemas.microsoft.com/office/powerpoint/2010/main" val="209702498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44148D2-2091-4749-AAD1-A550013B68F6}"/>
              </a:ext>
            </a:extLst>
          </p:cNvPr>
          <p:cNvPicPr>
            <a:picLocks noChangeAspect="1"/>
          </p:cNvPicPr>
          <p:nvPr/>
        </p:nvPicPr>
        <p:blipFill rotWithShape="1">
          <a:blip r:embed="rId2">
            <a:extLst>
              <a:ext uri="{28A0092B-C50C-407E-A947-70E740481C1C}">
                <a14:useLocalDpi xmlns:a14="http://schemas.microsoft.com/office/drawing/2010/main" val="0"/>
              </a:ext>
            </a:extLst>
          </a:blip>
          <a:srcRect r="44445"/>
          <a:stretch/>
        </p:blipFill>
        <p:spPr>
          <a:xfrm>
            <a:off x="0" y="10"/>
            <a:ext cx="8353566" cy="6857990"/>
          </a:xfrm>
          <a:prstGeom prst="rect">
            <a:avLst/>
          </a:prstGeom>
        </p:spPr>
      </p:pic>
      <p:sp>
        <p:nvSpPr>
          <p:cNvPr id="4" name="TextBox 4">
            <a:extLst>
              <a:ext uri="{FF2B5EF4-FFF2-40B4-BE49-F238E27FC236}">
                <a16:creationId xmlns="" xmlns:a16="http://schemas.microsoft.com/office/drawing/2014/main" id="{8551E709-AA06-437C-AEA4-19E0BA09B75C}"/>
              </a:ext>
            </a:extLst>
          </p:cNvPr>
          <p:cNvSpPr txBox="1"/>
          <p:nvPr/>
        </p:nvSpPr>
        <p:spPr>
          <a:xfrm>
            <a:off x="1196834" y="1345901"/>
            <a:ext cx="2863722" cy="193899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white"/>
                </a:solidFill>
                <a:effectLst/>
                <a:uLnTx/>
                <a:uFillTx/>
                <a:latin typeface="Times New Roman" pitchFamily="18" charset="0"/>
                <a:ea typeface="微软雅黑" panose="020B0503020204020204" pitchFamily="34" charset="-122"/>
                <a:cs typeface="Times New Roman" pitchFamily="18" charset="0"/>
              </a:rPr>
              <a:t>Luyện</a:t>
            </a:r>
            <a:r>
              <a:rPr kumimoji="0" lang="en-US" altLang="zh-CN" sz="6000" b="1" i="0" u="none" strike="noStrike" kern="1200" cap="none" spc="0" normalizeH="0" noProof="0" dirty="0">
                <a:ln>
                  <a:noFill/>
                </a:ln>
                <a:solidFill>
                  <a:prstClr val="white"/>
                </a:solidFill>
                <a:effectLst/>
                <a:uLnTx/>
                <a:uFillTx/>
                <a:latin typeface="Times New Roman" pitchFamily="18" charset="0"/>
                <a:ea typeface="微软雅黑" panose="020B0503020204020204" pitchFamily="34" charset="-122"/>
                <a:cs typeface="Times New Roman" pitchFamily="18" charset="0"/>
              </a:rPr>
              <a:t> </a:t>
            </a:r>
            <a:r>
              <a:rPr kumimoji="0" lang="en-US" altLang="zh-CN" sz="6000" b="1" i="0" u="none" strike="noStrike" kern="1200" cap="none" spc="0" normalizeH="0" noProof="0" dirty="0" err="1">
                <a:ln>
                  <a:noFill/>
                </a:ln>
                <a:solidFill>
                  <a:prstClr val="white"/>
                </a:solidFill>
                <a:effectLst/>
                <a:uLnTx/>
                <a:uFillTx/>
                <a:latin typeface="Times New Roman" pitchFamily="18" charset="0"/>
                <a:ea typeface="微软雅黑" panose="020B0503020204020204" pitchFamily="34" charset="-122"/>
                <a:cs typeface="Times New Roman" pitchFamily="18" charset="0"/>
              </a:rPr>
              <a:t>đọc</a:t>
            </a:r>
            <a:r>
              <a:rPr kumimoji="0" lang="en-US" altLang="zh-CN" sz="6000" b="1" i="0" u="none" strike="noStrike" kern="1200" cap="none" spc="0" normalizeH="0" noProof="0" dirty="0">
                <a:ln>
                  <a:noFill/>
                </a:ln>
                <a:solidFill>
                  <a:prstClr val="white"/>
                </a:solidFill>
                <a:effectLst/>
                <a:uLnTx/>
                <a:uFillTx/>
                <a:latin typeface="Times New Roman" pitchFamily="18" charset="0"/>
                <a:ea typeface="微软雅黑" panose="020B0503020204020204" pitchFamily="34" charset="-122"/>
                <a:cs typeface="Times New Roman" pitchFamily="18" charset="0"/>
              </a:rPr>
              <a:t> </a:t>
            </a:r>
            <a:r>
              <a:rPr kumimoji="0" lang="en-US" altLang="zh-CN" sz="6000" b="1" i="0" u="none" strike="noStrike" kern="1200" cap="none" spc="0" normalizeH="0" noProof="0" dirty="0" err="1">
                <a:ln>
                  <a:noFill/>
                </a:ln>
                <a:solidFill>
                  <a:prstClr val="white"/>
                </a:solidFill>
                <a:effectLst/>
                <a:uLnTx/>
                <a:uFillTx/>
                <a:latin typeface="Times New Roman" pitchFamily="18" charset="0"/>
                <a:ea typeface="微软雅黑" panose="020B0503020204020204" pitchFamily="34" charset="-122"/>
                <a:cs typeface="Times New Roman" pitchFamily="18" charset="0"/>
              </a:rPr>
              <a:t>từ</a:t>
            </a:r>
            <a:r>
              <a:rPr kumimoji="0" lang="en-US" altLang="zh-CN" sz="6000" b="1" i="0" u="none" strike="noStrike" kern="1200" cap="none" spc="0" normalizeH="0" noProof="0" dirty="0">
                <a:ln>
                  <a:noFill/>
                </a:ln>
                <a:solidFill>
                  <a:prstClr val="white"/>
                </a:solidFill>
                <a:effectLst/>
                <a:uLnTx/>
                <a:uFillTx/>
                <a:latin typeface="Times New Roman" pitchFamily="18" charset="0"/>
                <a:ea typeface="微软雅黑" panose="020B0503020204020204" pitchFamily="34" charset="-122"/>
                <a:cs typeface="Times New Roman" pitchFamily="18" charset="0"/>
              </a:rPr>
              <a:t> </a:t>
            </a:r>
            <a:endParaRPr kumimoji="0" lang="en-US" altLang="zh-CN" sz="6000" b="1" i="0" u="none" strike="noStrike" kern="1200" cap="none" spc="0" normalizeH="0" baseline="0" noProof="0" dirty="0">
              <a:ln>
                <a:noFill/>
              </a:ln>
              <a:solidFill>
                <a:prstClr val="white"/>
              </a:solidFill>
              <a:effectLst/>
              <a:uLnTx/>
              <a:uFillTx/>
              <a:latin typeface="Times New Roman" pitchFamily="18" charset="0"/>
              <a:ea typeface="微软雅黑" panose="020B0503020204020204" pitchFamily="34" charset="-122"/>
              <a:cs typeface="Times New Roman" pitchFamily="18" charset="0"/>
            </a:endParaRPr>
          </a:p>
        </p:txBody>
      </p:sp>
      <p:sp>
        <p:nvSpPr>
          <p:cNvPr id="5" name="Shape 221">
            <a:extLst>
              <a:ext uri="{FF2B5EF4-FFF2-40B4-BE49-F238E27FC236}">
                <a16:creationId xmlns="" xmlns:a16="http://schemas.microsoft.com/office/drawing/2014/main" id="{EA4386D5-BB78-44DB-AA47-8D4E47C698F3}"/>
              </a:ext>
            </a:extLst>
          </p:cNvPr>
          <p:cNvSpPr/>
          <p:nvPr/>
        </p:nvSpPr>
        <p:spPr>
          <a:xfrm>
            <a:off x="6369545" y="502568"/>
            <a:ext cx="3394387" cy="60529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vi-VN" sz="3600" b="1" i="0" u="none" strike="noStrike" kern="0" spc="0" normalizeH="0" baseline="0" noProof="0" dirty="0">
                <a:ln>
                  <a:noFill/>
                </a:ln>
                <a:solidFill>
                  <a:srgbClr val="515252"/>
                </a:solidFill>
                <a:effectLst/>
                <a:uLnTx/>
                <a:uFillTx/>
                <a:latin typeface="+mj-lt"/>
                <a:cs typeface="Calibri" panose="020F0502020204030204" pitchFamily="34" charset="0"/>
                <a:sym typeface="Lato Bold"/>
              </a:rPr>
              <a:t>rước đèn</a:t>
            </a:r>
          </a:p>
        </p:txBody>
      </p:sp>
      <p:sp>
        <p:nvSpPr>
          <p:cNvPr id="6" name="Shape 222">
            <a:extLst>
              <a:ext uri="{FF2B5EF4-FFF2-40B4-BE49-F238E27FC236}">
                <a16:creationId xmlns="" xmlns:a16="http://schemas.microsoft.com/office/drawing/2014/main" id="{CF210E0C-2E3C-41F0-8B20-05BD6A7B5010}"/>
              </a:ext>
            </a:extLst>
          </p:cNvPr>
          <p:cNvSpPr/>
          <p:nvPr/>
        </p:nvSpPr>
        <p:spPr>
          <a:xfrm>
            <a:off x="5204586" y="627413"/>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7" name="Shape 223">
            <a:extLst>
              <a:ext uri="{FF2B5EF4-FFF2-40B4-BE49-F238E27FC236}">
                <a16:creationId xmlns="" xmlns:a16="http://schemas.microsoft.com/office/drawing/2014/main" id="{00F1A124-8E46-40C3-8CB9-2CEF0519B081}"/>
              </a:ext>
            </a:extLst>
          </p:cNvPr>
          <p:cNvSpPr/>
          <p:nvPr/>
        </p:nvSpPr>
        <p:spPr>
          <a:xfrm>
            <a:off x="5467204" y="710317"/>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01</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8" name="Shape 221">
            <a:extLst>
              <a:ext uri="{FF2B5EF4-FFF2-40B4-BE49-F238E27FC236}">
                <a16:creationId xmlns="" xmlns:a16="http://schemas.microsoft.com/office/drawing/2014/main" id="{5C3350D0-AB90-456D-9B5C-0F98D13E02AE}"/>
              </a:ext>
            </a:extLst>
          </p:cNvPr>
          <p:cNvSpPr/>
          <p:nvPr/>
        </p:nvSpPr>
        <p:spPr>
          <a:xfrm>
            <a:off x="6369545" y="1377698"/>
            <a:ext cx="1910779" cy="605294"/>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600" b="1" i="0" u="none" strike="noStrike" kern="0" spc="0" normalizeH="0" baseline="0" noProof="0" dirty="0" err="1">
                <a:ln>
                  <a:noFill/>
                </a:ln>
                <a:solidFill>
                  <a:srgbClr val="515252"/>
                </a:solidFill>
                <a:effectLst/>
                <a:uLnTx/>
                <a:uFillTx/>
                <a:latin typeface="Times New Roman" pitchFamily="18" charset="0"/>
                <a:cs typeface="Times New Roman" pitchFamily="18" charset="0"/>
                <a:sym typeface="Lato Bold"/>
              </a:rPr>
              <a:t>bập</a:t>
            </a:r>
            <a:r>
              <a:rPr kumimoji="0" lang="en-US" sz="3600" b="1" i="0" u="none" strike="noStrike" kern="0" spc="0" normalizeH="0" baseline="0" noProof="0" dirty="0">
                <a:ln>
                  <a:noFill/>
                </a:ln>
                <a:solidFill>
                  <a:srgbClr val="515252"/>
                </a:solidFill>
                <a:effectLst/>
                <a:uLnTx/>
                <a:uFillTx/>
                <a:latin typeface="Times New Roman" pitchFamily="18" charset="0"/>
                <a:cs typeface="Times New Roman" pitchFamily="18" charset="0"/>
                <a:sym typeface="Lato Bold"/>
              </a:rPr>
              <a:t> </a:t>
            </a:r>
            <a:r>
              <a:rPr kumimoji="0" lang="en-US" sz="3600" b="1" i="0" u="none" strike="noStrike" kern="0" spc="0" normalizeH="0" baseline="0" noProof="0" dirty="0" err="1">
                <a:ln>
                  <a:noFill/>
                </a:ln>
                <a:solidFill>
                  <a:srgbClr val="515252"/>
                </a:solidFill>
                <a:effectLst/>
                <a:uLnTx/>
                <a:uFillTx/>
                <a:latin typeface="Times New Roman" pitchFamily="18" charset="0"/>
                <a:cs typeface="Times New Roman" pitchFamily="18" charset="0"/>
                <a:sym typeface="Lato Bold"/>
              </a:rPr>
              <a:t>bùng</a:t>
            </a:r>
            <a:endParaRPr kumimoji="0" lang="en-US" sz="3600" b="1" i="0" u="none" strike="noStrike" kern="0" spc="0" normalizeH="0" baseline="0" noProof="0" dirty="0">
              <a:ln>
                <a:noFill/>
              </a:ln>
              <a:solidFill>
                <a:srgbClr val="515252"/>
              </a:solidFill>
              <a:effectLst/>
              <a:uLnTx/>
              <a:uFillTx/>
              <a:latin typeface="Times New Roman" pitchFamily="18" charset="0"/>
              <a:cs typeface="Times New Roman" pitchFamily="18" charset="0"/>
              <a:sym typeface="Lato Bold"/>
            </a:endParaRPr>
          </a:p>
        </p:txBody>
      </p:sp>
      <p:sp>
        <p:nvSpPr>
          <p:cNvPr id="9" name="Shape 222">
            <a:extLst>
              <a:ext uri="{FF2B5EF4-FFF2-40B4-BE49-F238E27FC236}">
                <a16:creationId xmlns="" xmlns:a16="http://schemas.microsoft.com/office/drawing/2014/main" id="{A90039EF-2134-4FC6-83A9-33F4145D13ED}"/>
              </a:ext>
            </a:extLst>
          </p:cNvPr>
          <p:cNvSpPr/>
          <p:nvPr/>
        </p:nvSpPr>
        <p:spPr>
          <a:xfrm>
            <a:off x="5204586" y="1502543"/>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0" name="Shape 223">
            <a:extLst>
              <a:ext uri="{FF2B5EF4-FFF2-40B4-BE49-F238E27FC236}">
                <a16:creationId xmlns="" xmlns:a16="http://schemas.microsoft.com/office/drawing/2014/main" id="{2802B309-4ED2-4C80-99F4-1BAAFA494BB7}"/>
              </a:ext>
            </a:extLst>
          </p:cNvPr>
          <p:cNvSpPr/>
          <p:nvPr/>
        </p:nvSpPr>
        <p:spPr>
          <a:xfrm>
            <a:off x="5506024" y="1531587"/>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02</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11" name="Shape 221">
            <a:extLst>
              <a:ext uri="{FF2B5EF4-FFF2-40B4-BE49-F238E27FC236}">
                <a16:creationId xmlns="" xmlns:a16="http://schemas.microsoft.com/office/drawing/2014/main" id="{F2B0DDF2-0158-4A79-A260-9ED84EC5EA63}"/>
              </a:ext>
            </a:extLst>
          </p:cNvPr>
          <p:cNvSpPr/>
          <p:nvPr/>
        </p:nvSpPr>
        <p:spPr>
          <a:xfrm>
            <a:off x="6369545" y="2368689"/>
            <a:ext cx="1910779" cy="605294"/>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600" b="1" i="0" u="none" strike="noStrike" kern="0" spc="0" normalizeH="0" baseline="0" noProof="0" dirty="0" err="1">
                <a:ln>
                  <a:noFill/>
                </a:ln>
                <a:solidFill>
                  <a:srgbClr val="515252"/>
                </a:solidFill>
                <a:effectLst/>
                <a:uLnTx/>
                <a:uFillTx/>
                <a:latin typeface="Times New Roman" pitchFamily="18" charset="0"/>
                <a:cs typeface="Times New Roman" pitchFamily="18" charset="0"/>
                <a:sym typeface="Lato Bold"/>
              </a:rPr>
              <a:t>trống</a:t>
            </a:r>
            <a:r>
              <a:rPr kumimoji="0" lang="en-US" sz="3600" b="1" i="0" u="none" strike="noStrike" kern="0" spc="0" normalizeH="0" baseline="0" noProof="0" dirty="0">
                <a:ln>
                  <a:noFill/>
                </a:ln>
                <a:solidFill>
                  <a:srgbClr val="515252"/>
                </a:solidFill>
                <a:effectLst/>
                <a:uLnTx/>
                <a:uFillTx/>
                <a:latin typeface="Times New Roman" pitchFamily="18" charset="0"/>
                <a:cs typeface="Times New Roman" pitchFamily="18" charset="0"/>
                <a:sym typeface="Lato Bold"/>
              </a:rPr>
              <a:t> </a:t>
            </a:r>
            <a:r>
              <a:rPr kumimoji="0" lang="en-US" sz="3600" b="1" i="0" u="none" strike="noStrike" kern="0" spc="0" normalizeH="0" baseline="0" noProof="0" dirty="0" err="1">
                <a:ln>
                  <a:noFill/>
                </a:ln>
                <a:solidFill>
                  <a:srgbClr val="515252"/>
                </a:solidFill>
                <a:effectLst/>
                <a:uLnTx/>
                <a:uFillTx/>
                <a:latin typeface="Times New Roman" pitchFamily="18" charset="0"/>
                <a:cs typeface="Times New Roman" pitchFamily="18" charset="0"/>
                <a:sym typeface="Lato Bold"/>
              </a:rPr>
              <a:t>ếch</a:t>
            </a:r>
            <a:endParaRPr kumimoji="0" lang="en-US" sz="3600" b="1" i="0" u="none" strike="noStrike" kern="0" spc="0" normalizeH="0" baseline="0" noProof="0" dirty="0">
              <a:ln>
                <a:noFill/>
              </a:ln>
              <a:solidFill>
                <a:srgbClr val="515252"/>
              </a:solidFill>
              <a:effectLst/>
              <a:uLnTx/>
              <a:uFillTx/>
              <a:latin typeface="Times New Roman" pitchFamily="18" charset="0"/>
              <a:cs typeface="Times New Roman" pitchFamily="18" charset="0"/>
              <a:sym typeface="Lato Bold"/>
            </a:endParaRPr>
          </a:p>
        </p:txBody>
      </p:sp>
      <p:sp>
        <p:nvSpPr>
          <p:cNvPr id="12" name="Shape 222">
            <a:extLst>
              <a:ext uri="{FF2B5EF4-FFF2-40B4-BE49-F238E27FC236}">
                <a16:creationId xmlns="" xmlns:a16="http://schemas.microsoft.com/office/drawing/2014/main" id="{CBE00C12-2BF6-456B-B6CB-850A91BD289F}"/>
              </a:ext>
            </a:extLst>
          </p:cNvPr>
          <p:cNvSpPr/>
          <p:nvPr/>
        </p:nvSpPr>
        <p:spPr>
          <a:xfrm>
            <a:off x="5204586" y="2493534"/>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223">
            <a:extLst>
              <a:ext uri="{FF2B5EF4-FFF2-40B4-BE49-F238E27FC236}">
                <a16:creationId xmlns="" xmlns:a16="http://schemas.microsoft.com/office/drawing/2014/main" id="{E687E286-0ADA-45D0-B2D2-6AD958CB2ECC}"/>
              </a:ext>
            </a:extLst>
          </p:cNvPr>
          <p:cNvSpPr/>
          <p:nvPr/>
        </p:nvSpPr>
        <p:spPr>
          <a:xfrm>
            <a:off x="5467204" y="2576438"/>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03</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14" name="Shape 221">
            <a:extLst>
              <a:ext uri="{FF2B5EF4-FFF2-40B4-BE49-F238E27FC236}">
                <a16:creationId xmlns="" xmlns:a16="http://schemas.microsoft.com/office/drawing/2014/main" id="{D24F4BB5-0296-4FB6-8AF4-42AA2C93F886}"/>
              </a:ext>
            </a:extLst>
          </p:cNvPr>
          <p:cNvSpPr/>
          <p:nvPr/>
        </p:nvSpPr>
        <p:spPr>
          <a:xfrm>
            <a:off x="6369545" y="3243819"/>
            <a:ext cx="923330" cy="605294"/>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600" b="1" i="0" u="none" strike="noStrike" kern="0" spc="0" normalizeH="0" baseline="0" noProof="0" dirty="0">
                <a:ln>
                  <a:noFill/>
                </a:ln>
                <a:solidFill>
                  <a:srgbClr val="515252"/>
                </a:solidFill>
                <a:effectLst/>
                <a:uLnTx/>
                <a:uFillTx/>
                <a:latin typeface="Times New Roman" pitchFamily="18" charset="0"/>
                <a:cs typeface="Times New Roman" pitchFamily="18" charset="0"/>
                <a:sym typeface="Lato Bold"/>
              </a:rPr>
              <a:t>nom</a:t>
            </a:r>
          </a:p>
        </p:txBody>
      </p:sp>
      <p:sp>
        <p:nvSpPr>
          <p:cNvPr id="15" name="Shape 222">
            <a:extLst>
              <a:ext uri="{FF2B5EF4-FFF2-40B4-BE49-F238E27FC236}">
                <a16:creationId xmlns="" xmlns:a16="http://schemas.microsoft.com/office/drawing/2014/main" id="{DA6D9502-EFA6-46CC-B6A1-B87708BF07A1}"/>
              </a:ext>
            </a:extLst>
          </p:cNvPr>
          <p:cNvSpPr/>
          <p:nvPr/>
        </p:nvSpPr>
        <p:spPr>
          <a:xfrm>
            <a:off x="5204586" y="3368664"/>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223">
            <a:extLst>
              <a:ext uri="{FF2B5EF4-FFF2-40B4-BE49-F238E27FC236}">
                <a16:creationId xmlns="" xmlns:a16="http://schemas.microsoft.com/office/drawing/2014/main" id="{81F12023-B0CC-46C8-9AB2-2D783584CA95}"/>
              </a:ext>
            </a:extLst>
          </p:cNvPr>
          <p:cNvSpPr/>
          <p:nvPr/>
        </p:nvSpPr>
        <p:spPr>
          <a:xfrm>
            <a:off x="5506024" y="3397708"/>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04</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pic>
        <p:nvPicPr>
          <p:cNvPr id="17" name="图片 16">
            <a:extLst>
              <a:ext uri="{FF2B5EF4-FFF2-40B4-BE49-F238E27FC236}">
                <a16:creationId xmlns="" xmlns:a16="http://schemas.microsoft.com/office/drawing/2014/main" id="{08152706-A5DF-4A35-B763-BA2E02970E22}"/>
              </a:ext>
            </a:extLst>
          </p:cNvPr>
          <p:cNvPicPr>
            <a:picLocks noChangeAspect="1"/>
          </p:cNvPicPr>
          <p:nvPr/>
        </p:nvPicPr>
        <p:blipFill rotWithShape="1">
          <a:blip r:embed="rId3">
            <a:extLst>
              <a:ext uri="{28A0092B-C50C-407E-A947-70E740481C1C}">
                <a14:useLocalDpi xmlns:a14="http://schemas.microsoft.com/office/drawing/2010/main" val="0"/>
              </a:ext>
            </a:extLst>
          </a:blip>
          <a:srcRect l="14705" t="4941" r="12786" b="4639"/>
          <a:stretch/>
        </p:blipFill>
        <p:spPr>
          <a:xfrm>
            <a:off x="2308364" y="4260701"/>
            <a:ext cx="2247948" cy="2827316"/>
          </a:xfrm>
          <a:prstGeom prst="rect">
            <a:avLst/>
          </a:prstGeom>
        </p:spPr>
      </p:pic>
      <p:sp>
        <p:nvSpPr>
          <p:cNvPr id="18" name="Shape 221">
            <a:extLst>
              <a:ext uri="{FF2B5EF4-FFF2-40B4-BE49-F238E27FC236}">
                <a16:creationId xmlns="" xmlns:a16="http://schemas.microsoft.com/office/drawing/2014/main" id="{A1C54326-95E8-44ED-AA3B-175DF9C16DC3}"/>
              </a:ext>
            </a:extLst>
          </p:cNvPr>
          <p:cNvSpPr/>
          <p:nvPr/>
        </p:nvSpPr>
        <p:spPr>
          <a:xfrm>
            <a:off x="6369545" y="4015064"/>
            <a:ext cx="2739533" cy="605294"/>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lang="en-US" sz="3600" b="1" kern="0" dirty="0">
                <a:solidFill>
                  <a:srgbClr val="515252"/>
                </a:solidFill>
                <a:latin typeface="Times New Roman" pitchFamily="18" charset="0"/>
                <a:cs typeface="Times New Roman" pitchFamily="18" charset="0"/>
                <a:sym typeface="Lato Bold"/>
              </a:rPr>
              <a:t>n</a:t>
            </a:r>
            <a:r>
              <a:rPr kumimoji="0" lang="en-US" sz="3600" b="1" i="0" u="none" strike="noStrike" kern="0" spc="0" normalizeH="0" baseline="0" noProof="0" dirty="0" err="1">
                <a:ln>
                  <a:noFill/>
                </a:ln>
                <a:solidFill>
                  <a:srgbClr val="515252"/>
                </a:solidFill>
                <a:effectLst/>
                <a:uLnTx/>
                <a:uFillTx/>
                <a:latin typeface="Times New Roman" pitchFamily="18" charset="0"/>
                <a:cs typeface="Times New Roman" pitchFamily="18" charset="0"/>
                <a:sym typeface="Lato Bold"/>
              </a:rPr>
              <a:t>ải</a:t>
            </a:r>
            <a:r>
              <a:rPr kumimoji="0" lang="en-US" sz="3600" b="1" i="0" u="none" strike="noStrike" kern="0" spc="0" normalizeH="0" baseline="0" noProof="0" dirty="0">
                <a:ln>
                  <a:noFill/>
                </a:ln>
                <a:solidFill>
                  <a:srgbClr val="515252"/>
                </a:solidFill>
                <a:effectLst/>
                <a:uLnTx/>
                <a:uFillTx/>
                <a:latin typeface="Times New Roman" pitchFamily="18" charset="0"/>
                <a:cs typeface="Times New Roman" pitchFamily="18" charset="0"/>
                <a:sym typeface="Lato Bold"/>
              </a:rPr>
              <a:t> </a:t>
            </a:r>
            <a:r>
              <a:rPr kumimoji="0" lang="en-US" sz="3600" b="1" i="0" u="none" strike="noStrike" kern="0" spc="0" normalizeH="0" baseline="0" noProof="0" dirty="0" err="1">
                <a:ln>
                  <a:noFill/>
                </a:ln>
                <a:solidFill>
                  <a:srgbClr val="515252"/>
                </a:solidFill>
                <a:effectLst/>
                <a:uLnTx/>
                <a:uFillTx/>
                <a:latin typeface="Times New Roman" pitchFamily="18" charset="0"/>
                <a:cs typeface="Times New Roman" pitchFamily="18" charset="0"/>
                <a:sym typeface="Lato Bold"/>
              </a:rPr>
              <a:t>chuối</a:t>
            </a:r>
            <a:r>
              <a:rPr kumimoji="0" lang="en-US" sz="3600" b="1" i="0" u="none" strike="noStrike" kern="0" spc="0" normalizeH="0" baseline="0" noProof="0" dirty="0">
                <a:ln>
                  <a:noFill/>
                </a:ln>
                <a:solidFill>
                  <a:srgbClr val="515252"/>
                </a:solidFill>
                <a:effectLst/>
                <a:uLnTx/>
                <a:uFillTx/>
                <a:latin typeface="Times New Roman" pitchFamily="18" charset="0"/>
                <a:cs typeface="Times New Roman" pitchFamily="18" charset="0"/>
                <a:sym typeface="Lato Bold"/>
              </a:rPr>
              <a:t> </a:t>
            </a:r>
            <a:r>
              <a:rPr kumimoji="0" lang="en-US" sz="3600" b="1" i="0" u="none" strike="noStrike" kern="0" spc="0" normalizeH="0" baseline="0" noProof="0" dirty="0" err="1">
                <a:ln>
                  <a:noFill/>
                </a:ln>
                <a:solidFill>
                  <a:srgbClr val="515252"/>
                </a:solidFill>
                <a:effectLst/>
                <a:uLnTx/>
                <a:uFillTx/>
                <a:latin typeface="Times New Roman" pitchFamily="18" charset="0"/>
                <a:cs typeface="Times New Roman" pitchFamily="18" charset="0"/>
                <a:sym typeface="Lato Bold"/>
              </a:rPr>
              <a:t>ngự</a:t>
            </a:r>
            <a:endParaRPr kumimoji="0" lang="en-US" sz="3600" b="1" i="0" u="none" strike="noStrike" kern="0" spc="0" normalizeH="0" baseline="0" noProof="0" dirty="0">
              <a:ln>
                <a:noFill/>
              </a:ln>
              <a:solidFill>
                <a:srgbClr val="515252"/>
              </a:solidFill>
              <a:effectLst/>
              <a:uLnTx/>
              <a:uFillTx/>
              <a:latin typeface="Times New Roman" pitchFamily="18" charset="0"/>
              <a:cs typeface="Times New Roman" pitchFamily="18" charset="0"/>
              <a:sym typeface="Lato Bold"/>
            </a:endParaRPr>
          </a:p>
        </p:txBody>
      </p:sp>
      <p:sp>
        <p:nvSpPr>
          <p:cNvPr id="19" name="Shape 222">
            <a:extLst>
              <a:ext uri="{FF2B5EF4-FFF2-40B4-BE49-F238E27FC236}">
                <a16:creationId xmlns="" xmlns:a16="http://schemas.microsoft.com/office/drawing/2014/main" id="{A569C411-DB95-4DA2-B5D0-CBDFE372C75A}"/>
              </a:ext>
            </a:extLst>
          </p:cNvPr>
          <p:cNvSpPr/>
          <p:nvPr/>
        </p:nvSpPr>
        <p:spPr>
          <a:xfrm>
            <a:off x="5204586" y="4139909"/>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20" name="Shape 223">
            <a:extLst>
              <a:ext uri="{FF2B5EF4-FFF2-40B4-BE49-F238E27FC236}">
                <a16:creationId xmlns="" xmlns:a16="http://schemas.microsoft.com/office/drawing/2014/main" id="{7C72CA67-6800-4F68-9EB5-A6B5997FF505}"/>
              </a:ext>
            </a:extLst>
          </p:cNvPr>
          <p:cNvSpPr/>
          <p:nvPr/>
        </p:nvSpPr>
        <p:spPr>
          <a:xfrm>
            <a:off x="5506024" y="4168953"/>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05</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Tree>
    <p:extLst>
      <p:ext uri="{BB962C8B-B14F-4D97-AF65-F5344CB8AC3E}">
        <p14:creationId xmlns:p14="http://schemas.microsoft.com/office/powerpoint/2010/main" val="23565987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6" name="Shape 448">
            <a:extLst>
              <a:ext uri="{FF2B5EF4-FFF2-40B4-BE49-F238E27FC236}">
                <a16:creationId xmlns="" xmlns:a16="http://schemas.microsoft.com/office/drawing/2014/main" id="{4089FC90-F44A-4AB9-BDEE-3021F9885DD7}"/>
              </a:ext>
            </a:extLst>
          </p:cNvPr>
          <p:cNvSpPr txBox="1">
            <a:spLocks/>
          </p:cNvSpPr>
          <p:nvPr/>
        </p:nvSpPr>
        <p:spPr>
          <a:xfrm>
            <a:off x="3085366" y="1182844"/>
            <a:ext cx="7678891" cy="11264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Luyện</a:t>
            </a:r>
            <a:r>
              <a:rPr kumimoji="0" lang="en-US" sz="72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72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đọc</a:t>
            </a:r>
            <a:r>
              <a:rPr kumimoji="0" lang="en-US" sz="72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72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câu</a:t>
            </a:r>
            <a:r>
              <a:rPr kumimoji="0" lang="en-US" sz="72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72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dài</a:t>
            </a:r>
            <a:endParaRPr kumimoji="0" lang="en-US" sz="72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sp>
        <p:nvSpPr>
          <p:cNvPr id="12" name="Shape 454">
            <a:extLst>
              <a:ext uri="{FF2B5EF4-FFF2-40B4-BE49-F238E27FC236}">
                <a16:creationId xmlns=""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7" name="矩形 60">
            <a:extLst>
              <a:ext uri="{FF2B5EF4-FFF2-40B4-BE49-F238E27FC236}">
                <a16:creationId xmlns="" xmlns:a16="http://schemas.microsoft.com/office/drawing/2014/main" id="{6870A230-B96C-45F6-BC4D-4B4E608BE5F0}"/>
              </a:ext>
            </a:extLst>
          </p:cNvPr>
          <p:cNvSpPr/>
          <p:nvPr/>
        </p:nvSpPr>
        <p:spPr>
          <a:xfrm>
            <a:off x="482346" y="2486396"/>
            <a:ext cx="11227308" cy="3427373"/>
          </a:xfrm>
          <a:prstGeom prst="rect">
            <a:avLst/>
          </a:prstGeom>
          <a:solidFill>
            <a:sysClr val="window" lastClr="FFFFFF"/>
          </a:solidFill>
          <a:ln w="57150" cap="flat" cmpd="thickThin" algn="ctr">
            <a:solidFill>
              <a:sysClr val="window" lastClr="FFFFFF"/>
            </a:solidFill>
            <a:prstDash val="solid"/>
            <a:miter lim="800000"/>
          </a:ln>
          <a:effectLst/>
        </p:spPr>
        <p:txBody>
          <a:bodyPr rtlCol="0" anchor="ctr"/>
          <a:lstStyle/>
          <a:p>
            <a:pPr marL="0" marR="0" lvl="0" indent="0" algn="just" defTabSz="609402"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Hà</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cũng</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biết</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là</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bạn</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thích</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nên</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thỉnh</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thoảng</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lại</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đưa</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cho</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Tâm</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cầm</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một</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lúc</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lúc</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cả</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hai</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cùng</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cầm</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chung</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cái</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đèn</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reo</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 </a:t>
            </a:r>
            <a:r>
              <a:rPr kumimoji="0" lang="en-US"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dinh</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dinh</a:t>
            </a:r>
            <a:r>
              <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 </a:t>
            </a:r>
            <a:r>
              <a:rPr kumimoji="0" lang="en-US"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a:t>
            </a:r>
          </a:p>
          <a:p>
            <a:pPr marL="457200" marR="0" lvl="0" indent="-457200" algn="just" defTabSz="609402" eaLnBrk="1" fontAlgn="auto" latinLnBrk="0" hangingPunct="1">
              <a:lnSpc>
                <a:spcPct val="100000"/>
              </a:lnSpc>
              <a:spcBef>
                <a:spcPts val="0"/>
              </a:spcBef>
              <a:spcAft>
                <a:spcPts val="0"/>
              </a:spcAft>
              <a:buClrTx/>
              <a:buSzTx/>
              <a:buFontTx/>
              <a:buAutoNum type="arabicPeriod"/>
              <a:tabLst/>
              <a:defRPr/>
            </a:pPr>
            <a:endParaRPr kumimoji="0" lang="zh-CN" altLang="en-US" sz="1800" b="0" i="0" u="none" strike="noStrike" kern="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1076815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E46ACF81-469F-4579-AC1A-138A6BEBB8AB}"/>
              </a:ext>
            </a:extLst>
          </p:cNvPr>
          <p:cNvPicPr>
            <a:picLocks noChangeAspect="1"/>
          </p:cNvPicPr>
          <p:nvPr/>
        </p:nvPicPr>
        <p:blipFill>
          <a:blip r:embed="rId3"/>
          <a:stretch>
            <a:fillRect/>
          </a:stretch>
        </p:blipFill>
        <p:spPr>
          <a:xfrm>
            <a:off x="2635" y="3361"/>
            <a:ext cx="12187231" cy="6857349"/>
          </a:xfrm>
          <a:prstGeom prst="rect">
            <a:avLst/>
          </a:prstGeom>
        </p:spPr>
      </p:pic>
      <p:sp>
        <p:nvSpPr>
          <p:cNvPr id="18" name="矩形 17">
            <a:extLst>
              <a:ext uri="{FF2B5EF4-FFF2-40B4-BE49-F238E27FC236}">
                <a16:creationId xmlns="" xmlns:a16="http://schemas.microsoft.com/office/drawing/2014/main"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
        <p:nvSpPr>
          <p:cNvPr id="13" name="Rectangle 37">
            <a:extLst>
              <a:ext uri="{FF2B5EF4-FFF2-40B4-BE49-F238E27FC236}">
                <a16:creationId xmlns="" xmlns:a16="http://schemas.microsoft.com/office/drawing/2014/main" id="{EF7131BF-09D2-424C-AEA5-59B526D3CDFC}"/>
              </a:ext>
            </a:extLst>
          </p:cNvPr>
          <p:cNvSpPr/>
          <p:nvPr/>
        </p:nvSpPr>
        <p:spPr>
          <a:xfrm>
            <a:off x="3107412" y="2516436"/>
            <a:ext cx="6842500" cy="1323439"/>
          </a:xfrm>
          <a:prstGeom prst="rect">
            <a:avLst/>
          </a:prstGeom>
        </p:spPr>
        <p:txBody>
          <a:bodyPr wrap="square">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Giải</a:t>
            </a:r>
            <a:r>
              <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nghĩa</a:t>
            </a:r>
            <a:r>
              <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từ</a:t>
            </a:r>
            <a:endPar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endParaRPr>
          </a:p>
        </p:txBody>
      </p:sp>
    </p:spTree>
    <p:extLst>
      <p:ext uri="{BB962C8B-B14F-4D97-AF65-F5344CB8AC3E}">
        <p14:creationId xmlns:p14="http://schemas.microsoft.com/office/powerpoint/2010/main" val="1138697138"/>
      </p:ext>
    </p:extLst>
  </p:cSld>
  <p:clrMapOvr>
    <a:masterClrMapping/>
  </p:clrMapOvr>
  <p:transition spd="slow" advClick="0">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7">
            <a:extLst>
              <a:ext uri="{FF2B5EF4-FFF2-40B4-BE49-F238E27FC236}">
                <a16:creationId xmlns="" xmlns:a16="http://schemas.microsoft.com/office/drawing/2014/main" id="{72CF6DFA-C748-4B49-9C45-05599A970E84}"/>
              </a:ext>
            </a:extLst>
          </p:cNvPr>
          <p:cNvSpPr/>
          <p:nvPr/>
        </p:nvSpPr>
        <p:spPr>
          <a:xfrm>
            <a:off x="550191" y="548151"/>
            <a:ext cx="2868633" cy="707886"/>
          </a:xfrm>
          <a:prstGeom prst="rect">
            <a:avLst/>
          </a:prstGeom>
        </p:spPr>
        <p:txBody>
          <a:bodyPr wrap="square">
            <a:spAutoFit/>
          </a:bodyPr>
          <a:lstStyle/>
          <a:p>
            <a:pPr defTabSz="609402"/>
            <a:r>
              <a:rPr lang="en-US" altLang="zh-CN" sz="4000" b="1" dirty="0" err="1">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Chuối</a:t>
            </a:r>
            <a:r>
              <a:rPr lang="en-US" altLang="zh-CN" sz="4000" b="1" dirty="0">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000" b="1" dirty="0" err="1">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ngự</a:t>
            </a:r>
            <a:r>
              <a:rPr lang="en-US" altLang="zh-CN" sz="4000" b="1" dirty="0">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a:t>
            </a:r>
          </a:p>
        </p:txBody>
      </p:sp>
      <p:sp>
        <p:nvSpPr>
          <p:cNvPr id="3" name="Rectangle 37">
            <a:extLst>
              <a:ext uri="{FF2B5EF4-FFF2-40B4-BE49-F238E27FC236}">
                <a16:creationId xmlns="" xmlns:a16="http://schemas.microsoft.com/office/drawing/2014/main" id="{83F0BD38-85C6-49B3-88A3-4B76531B36AA}"/>
              </a:ext>
            </a:extLst>
          </p:cNvPr>
          <p:cNvSpPr/>
          <p:nvPr/>
        </p:nvSpPr>
        <p:spPr>
          <a:xfrm>
            <a:off x="3282333" y="154314"/>
            <a:ext cx="8359476" cy="1846659"/>
          </a:xfrm>
          <a:prstGeom prst="rect">
            <a:avLst/>
          </a:prstGeom>
        </p:spPr>
        <p:txBody>
          <a:bodyPr wrap="square">
            <a:spAutoFit/>
          </a:bodyPr>
          <a:lstStyle/>
          <a:p>
            <a:pPr algn="just" defTabSz="609402"/>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Chuối</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quả</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nhỏ</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khi</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chín</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ruột</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màu</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vàng</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rất</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thơm</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ngày</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xưa</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thường</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dùng</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để</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dâng</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3800" b="1" dirty="0" err="1">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vua</a:t>
            </a:r>
            <a:r>
              <a:rPr lang="en-US" altLang="zh-CN" sz="3800" b="1" dirty="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a:t>
            </a:r>
          </a:p>
        </p:txBody>
      </p:sp>
      <p:pic>
        <p:nvPicPr>
          <p:cNvPr id="4" name="Picture 3">
            <a:extLst>
              <a:ext uri="{FF2B5EF4-FFF2-40B4-BE49-F238E27FC236}">
                <a16:creationId xmlns="" xmlns:a16="http://schemas.microsoft.com/office/drawing/2014/main" id="{E61911AA-95B1-44BC-A998-7290632E00D8}"/>
              </a:ext>
            </a:extLst>
          </p:cNvPr>
          <p:cNvPicPr>
            <a:picLocks noChangeAspect="1"/>
          </p:cNvPicPr>
          <p:nvPr/>
        </p:nvPicPr>
        <p:blipFill>
          <a:blip r:embed="rId3"/>
          <a:stretch>
            <a:fillRect/>
          </a:stretch>
        </p:blipFill>
        <p:spPr>
          <a:xfrm>
            <a:off x="361627" y="2140458"/>
            <a:ext cx="5734373" cy="4446979"/>
          </a:xfrm>
          <a:prstGeom prst="rect">
            <a:avLst/>
          </a:prstGeom>
        </p:spPr>
      </p:pic>
      <p:pic>
        <p:nvPicPr>
          <p:cNvPr id="5" name="Picture 4">
            <a:extLst>
              <a:ext uri="{FF2B5EF4-FFF2-40B4-BE49-F238E27FC236}">
                <a16:creationId xmlns="" xmlns:a16="http://schemas.microsoft.com/office/drawing/2014/main" id="{3D910BCC-C1BF-445F-9BC8-909533F7157B}"/>
              </a:ext>
            </a:extLst>
          </p:cNvPr>
          <p:cNvPicPr>
            <a:picLocks noChangeAspect="1"/>
          </p:cNvPicPr>
          <p:nvPr/>
        </p:nvPicPr>
        <p:blipFill>
          <a:blip r:embed="rId4"/>
          <a:stretch>
            <a:fillRect/>
          </a:stretch>
        </p:blipFill>
        <p:spPr>
          <a:xfrm>
            <a:off x="6690101" y="2140458"/>
            <a:ext cx="5140271" cy="4326661"/>
          </a:xfrm>
          <a:prstGeom prst="rect">
            <a:avLst/>
          </a:prstGeom>
        </p:spPr>
      </p:pic>
    </p:spTree>
    <p:extLst>
      <p:ext uri="{BB962C8B-B14F-4D97-AF65-F5344CB8AC3E}">
        <p14:creationId xmlns:p14="http://schemas.microsoft.com/office/powerpoint/2010/main" val="157889928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B59AA57-1291-454F-BA53-0395B932F06B}"/>
              </a:ext>
            </a:extLst>
          </p:cNvPr>
          <p:cNvPicPr>
            <a:picLocks noChangeAspect="1"/>
          </p:cNvPicPr>
          <p:nvPr/>
        </p:nvPicPr>
        <p:blipFill rotWithShape="1">
          <a:blip r:embed="rId2">
            <a:extLst>
              <a:ext uri="{28A0092B-C50C-407E-A947-70E740481C1C}">
                <a14:useLocalDpi xmlns:a14="http://schemas.microsoft.com/office/drawing/2010/main" val="0"/>
              </a:ext>
            </a:extLst>
          </a:blip>
          <a:srcRect l="47662"/>
          <a:stretch/>
        </p:blipFill>
        <p:spPr>
          <a:xfrm>
            <a:off x="418455" y="1830299"/>
            <a:ext cx="11587565" cy="4838791"/>
          </a:xfrm>
          <a:prstGeom prst="rect">
            <a:avLst/>
          </a:prstGeom>
        </p:spPr>
      </p:pic>
      <p:sp>
        <p:nvSpPr>
          <p:cNvPr id="3" name="TextBox 4">
            <a:extLst>
              <a:ext uri="{FF2B5EF4-FFF2-40B4-BE49-F238E27FC236}">
                <a16:creationId xmlns="" xmlns:a16="http://schemas.microsoft.com/office/drawing/2014/main" id="{B61FB09B-0099-4C87-AEB8-338C54A3C041}"/>
              </a:ext>
            </a:extLst>
          </p:cNvPr>
          <p:cNvSpPr txBox="1"/>
          <p:nvPr/>
        </p:nvSpPr>
        <p:spPr>
          <a:xfrm>
            <a:off x="1252364" y="188910"/>
            <a:ext cx="9687268" cy="186204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1500" b="1" noProof="0" dirty="0" err="1" smtClean="0">
                <a:solidFill>
                  <a:schemeClr val="accent6">
                    <a:lumMod val="75000"/>
                  </a:schemeClr>
                </a:solidFill>
                <a:effectLst>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Đọc</a:t>
            </a:r>
            <a:r>
              <a:rPr lang="en-US" altLang="zh-CN" sz="11500" b="1" noProof="0" dirty="0" smtClean="0">
                <a:solidFill>
                  <a:schemeClr val="accent6">
                    <a:lumMod val="75000"/>
                  </a:schemeClr>
                </a:solidFill>
                <a:effectLst>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11500" b="1" noProof="0" dirty="0" err="1" smtClean="0">
                <a:solidFill>
                  <a:schemeClr val="accent6">
                    <a:lumMod val="75000"/>
                  </a:schemeClr>
                </a:solidFill>
                <a:effectLst>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theo</a:t>
            </a:r>
            <a:r>
              <a:rPr lang="en-US" altLang="zh-CN" sz="11500" b="1" noProof="0" dirty="0" smtClean="0">
                <a:solidFill>
                  <a:schemeClr val="accent6">
                    <a:lumMod val="75000"/>
                  </a:schemeClr>
                </a:solidFill>
                <a:effectLst>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11500" b="1" noProof="0" dirty="0" err="1" smtClean="0">
                <a:solidFill>
                  <a:schemeClr val="accent6">
                    <a:lumMod val="75000"/>
                  </a:schemeClr>
                </a:solidFill>
                <a:effectLst>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nhóm</a:t>
            </a:r>
            <a:endParaRPr kumimoji="0" lang="en-US" altLang="zh-CN" sz="115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4268468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B59AA57-1291-454F-BA53-0395B932F06B}"/>
              </a:ext>
            </a:extLst>
          </p:cNvPr>
          <p:cNvPicPr>
            <a:picLocks noChangeAspect="1"/>
          </p:cNvPicPr>
          <p:nvPr/>
        </p:nvPicPr>
        <p:blipFill rotWithShape="1">
          <a:blip r:embed="rId3">
            <a:extLst>
              <a:ext uri="{28A0092B-C50C-407E-A947-70E740481C1C}">
                <a14:useLocalDpi xmlns:a14="http://schemas.microsoft.com/office/drawing/2010/main" val="0"/>
              </a:ext>
            </a:extLst>
          </a:blip>
          <a:srcRect l="47662"/>
          <a:stretch/>
        </p:blipFill>
        <p:spPr>
          <a:xfrm>
            <a:off x="418455" y="1830299"/>
            <a:ext cx="11587565" cy="4838791"/>
          </a:xfrm>
          <a:prstGeom prst="rect">
            <a:avLst/>
          </a:prstGeom>
        </p:spPr>
      </p:pic>
      <p:sp>
        <p:nvSpPr>
          <p:cNvPr id="3" name="TextBox 4">
            <a:extLst>
              <a:ext uri="{FF2B5EF4-FFF2-40B4-BE49-F238E27FC236}">
                <a16:creationId xmlns="" xmlns:a16="http://schemas.microsoft.com/office/drawing/2014/main" id="{B61FB09B-0099-4C87-AEB8-338C54A3C041}"/>
              </a:ext>
            </a:extLst>
          </p:cNvPr>
          <p:cNvSpPr txBox="1"/>
          <p:nvPr/>
        </p:nvSpPr>
        <p:spPr>
          <a:xfrm>
            <a:off x="3421229" y="188910"/>
            <a:ext cx="5349541" cy="186204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smtClean="0">
                <a:ln>
                  <a:noFill/>
                </a:ln>
                <a:solidFill>
                  <a:schemeClr val="accent6">
                    <a:lumMod val="75000"/>
                  </a:schemeClr>
                </a:solidFill>
                <a:effectLst>
                  <a:outerShdw blurRad="38100" dist="38100" dir="2700000" algn="tl">
                    <a:srgbClr val="000000">
                      <a:alpha val="43137"/>
                    </a:srgbClr>
                  </a:outerShdw>
                </a:effectLst>
                <a:uLnTx/>
                <a:uFillTx/>
                <a:latin typeface="Times New Roman" pitchFamily="18" charset="0"/>
                <a:ea typeface="微软雅黑" panose="020B0503020204020204" pitchFamily="34" charset="-122"/>
                <a:cs typeface="Times New Roman" pitchFamily="18" charset="0"/>
              </a:rPr>
              <a:t>Thi</a:t>
            </a:r>
            <a:r>
              <a:rPr kumimoji="0" lang="en-US" altLang="zh-CN" sz="11500" b="1" i="0" u="none" strike="noStrike" kern="1200" cap="none" spc="0" normalizeH="0" noProof="0" dirty="0" smtClean="0">
                <a:ln>
                  <a:noFill/>
                </a:ln>
                <a:solidFill>
                  <a:schemeClr val="accent6">
                    <a:lumMod val="75000"/>
                  </a:schemeClr>
                </a:solidFill>
                <a:effectLst>
                  <a:outerShdw blurRad="38100" dist="38100" dir="2700000" algn="tl">
                    <a:srgbClr val="000000">
                      <a:alpha val="43137"/>
                    </a:srgbClr>
                  </a:outerShdw>
                </a:effectLst>
                <a:uLnTx/>
                <a:uFillTx/>
                <a:latin typeface="Times New Roman" pitchFamily="18" charset="0"/>
                <a:ea typeface="微软雅黑" panose="020B0503020204020204" pitchFamily="34" charset="-122"/>
                <a:cs typeface="Times New Roman" pitchFamily="18" charset="0"/>
              </a:rPr>
              <a:t> </a:t>
            </a:r>
            <a:r>
              <a:rPr kumimoji="0" lang="en-US" altLang="zh-CN" sz="11500" b="1" i="0" u="none" strike="noStrike" kern="1200" cap="none" spc="0" normalizeH="0" noProof="0" dirty="0" err="1" smtClean="0">
                <a:ln>
                  <a:noFill/>
                </a:ln>
                <a:solidFill>
                  <a:schemeClr val="accent6">
                    <a:lumMod val="75000"/>
                  </a:schemeClr>
                </a:solidFill>
                <a:effectLst>
                  <a:outerShdw blurRad="38100" dist="38100" dir="2700000" algn="tl">
                    <a:srgbClr val="000000">
                      <a:alpha val="43137"/>
                    </a:srgbClr>
                  </a:outerShdw>
                </a:effectLst>
                <a:uLnTx/>
                <a:uFillTx/>
                <a:latin typeface="Times New Roman" pitchFamily="18" charset="0"/>
                <a:ea typeface="微软雅黑" panose="020B0503020204020204" pitchFamily="34" charset="-122"/>
                <a:cs typeface="Times New Roman" pitchFamily="18" charset="0"/>
              </a:rPr>
              <a:t>đọc</a:t>
            </a:r>
            <a:r>
              <a:rPr kumimoji="0" lang="en-US" altLang="zh-CN" sz="11500" b="1" i="0" u="none" strike="noStrike" kern="1200" cap="none" spc="0" normalizeH="0" noProof="0" dirty="0" smtClean="0">
                <a:ln>
                  <a:noFill/>
                </a:ln>
                <a:solidFill>
                  <a:schemeClr val="accent6">
                    <a:lumMod val="75000"/>
                  </a:schemeClr>
                </a:solidFill>
                <a:effectLst>
                  <a:outerShdw blurRad="38100" dist="38100" dir="2700000" algn="tl">
                    <a:srgbClr val="000000">
                      <a:alpha val="43137"/>
                    </a:srgbClr>
                  </a:outerShdw>
                </a:effectLst>
                <a:uLnTx/>
                <a:uFillTx/>
                <a:latin typeface="Times New Roman" pitchFamily="18" charset="0"/>
                <a:ea typeface="微软雅黑" panose="020B0503020204020204" pitchFamily="34" charset="-122"/>
                <a:cs typeface="Times New Roman" pitchFamily="18" charset="0"/>
              </a:rPr>
              <a:t> </a:t>
            </a:r>
            <a:endParaRPr kumimoji="0" lang="en-US" altLang="zh-CN" sz="115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4268468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B59AA57-1291-454F-BA53-0395B932F06B}"/>
              </a:ext>
            </a:extLst>
          </p:cNvPr>
          <p:cNvPicPr>
            <a:picLocks noChangeAspect="1"/>
          </p:cNvPicPr>
          <p:nvPr/>
        </p:nvPicPr>
        <p:blipFill rotWithShape="1">
          <a:blip r:embed="rId2">
            <a:extLst>
              <a:ext uri="{28A0092B-C50C-407E-A947-70E740481C1C}">
                <a14:useLocalDpi xmlns:a14="http://schemas.microsoft.com/office/drawing/2010/main" val="0"/>
              </a:ext>
            </a:extLst>
          </a:blip>
          <a:srcRect l="47662"/>
          <a:stretch/>
        </p:blipFill>
        <p:spPr>
          <a:xfrm>
            <a:off x="418455" y="1830299"/>
            <a:ext cx="11587565" cy="4838791"/>
          </a:xfrm>
          <a:prstGeom prst="rect">
            <a:avLst/>
          </a:prstGeom>
        </p:spPr>
      </p:pic>
      <p:sp>
        <p:nvSpPr>
          <p:cNvPr id="3" name="TextBox 4">
            <a:extLst>
              <a:ext uri="{FF2B5EF4-FFF2-40B4-BE49-F238E27FC236}">
                <a16:creationId xmlns="" xmlns:a16="http://schemas.microsoft.com/office/drawing/2014/main" id="{B61FB09B-0099-4C87-AEB8-338C54A3C041}"/>
              </a:ext>
            </a:extLst>
          </p:cNvPr>
          <p:cNvSpPr txBox="1"/>
          <p:nvPr/>
        </p:nvSpPr>
        <p:spPr>
          <a:xfrm>
            <a:off x="1986540" y="188910"/>
            <a:ext cx="8218917" cy="186204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noFill/>
                </a:ln>
                <a:solidFill>
                  <a:schemeClr val="accent2"/>
                </a:solidFill>
                <a:effectLst>
                  <a:outerShdw blurRad="38100" dist="38100" dir="2700000" algn="tl">
                    <a:srgbClr val="000000">
                      <a:alpha val="43137"/>
                    </a:srgbClr>
                  </a:outerShdw>
                </a:effectLst>
                <a:uLnTx/>
                <a:uFillTx/>
                <a:latin typeface="Times New Roman" pitchFamily="18" charset="0"/>
                <a:ea typeface="微软雅黑" panose="020B0503020204020204" pitchFamily="34" charset="-122"/>
                <a:cs typeface="Times New Roman" pitchFamily="18" charset="0"/>
              </a:rPr>
              <a:t>Tìm</a:t>
            </a:r>
            <a:r>
              <a:rPr kumimoji="0" lang="en-US" altLang="zh-CN" sz="11500" b="1" i="0" u="none" strike="noStrike" kern="1200" cap="none" spc="0" normalizeH="0" noProof="0" dirty="0">
                <a:ln>
                  <a:noFill/>
                </a:ln>
                <a:solidFill>
                  <a:schemeClr val="accent2"/>
                </a:solidFill>
                <a:effectLst>
                  <a:outerShdw blurRad="38100" dist="38100" dir="2700000" algn="tl">
                    <a:srgbClr val="000000">
                      <a:alpha val="43137"/>
                    </a:srgbClr>
                  </a:outerShdw>
                </a:effectLst>
                <a:uLnTx/>
                <a:uFillTx/>
                <a:latin typeface="Times New Roman" pitchFamily="18" charset="0"/>
                <a:ea typeface="微软雅黑" panose="020B0503020204020204" pitchFamily="34" charset="-122"/>
                <a:cs typeface="Times New Roman" pitchFamily="18" charset="0"/>
              </a:rPr>
              <a:t> </a:t>
            </a:r>
            <a:r>
              <a:rPr kumimoji="0" lang="en-US" altLang="zh-CN" sz="11500" b="1" i="0" u="none" strike="noStrike" kern="1200" cap="none" spc="0" normalizeH="0" noProof="0" dirty="0" err="1">
                <a:ln>
                  <a:noFill/>
                </a:ln>
                <a:solidFill>
                  <a:schemeClr val="accent2"/>
                </a:solidFill>
                <a:effectLst>
                  <a:outerShdw blurRad="38100" dist="38100" dir="2700000" algn="tl">
                    <a:srgbClr val="000000">
                      <a:alpha val="43137"/>
                    </a:srgbClr>
                  </a:outerShdw>
                </a:effectLst>
                <a:uLnTx/>
                <a:uFillTx/>
                <a:latin typeface="Times New Roman" pitchFamily="18" charset="0"/>
                <a:ea typeface="微软雅黑" panose="020B0503020204020204" pitchFamily="34" charset="-122"/>
                <a:cs typeface="Times New Roman" pitchFamily="18" charset="0"/>
              </a:rPr>
              <a:t>hiểu</a:t>
            </a:r>
            <a:r>
              <a:rPr kumimoji="0" lang="en-US" altLang="zh-CN" sz="11500" b="1" i="0" u="none" strike="noStrike" kern="1200" cap="none" spc="0" normalizeH="0" noProof="0" dirty="0">
                <a:ln>
                  <a:noFill/>
                </a:ln>
                <a:solidFill>
                  <a:schemeClr val="accent2"/>
                </a:solidFill>
                <a:effectLst>
                  <a:outerShdw blurRad="38100" dist="38100" dir="2700000" algn="tl">
                    <a:srgbClr val="000000">
                      <a:alpha val="43137"/>
                    </a:srgbClr>
                  </a:outerShdw>
                </a:effectLst>
                <a:uLnTx/>
                <a:uFillTx/>
                <a:latin typeface="Times New Roman" pitchFamily="18" charset="0"/>
                <a:ea typeface="微软雅黑" panose="020B0503020204020204" pitchFamily="34" charset="-122"/>
                <a:cs typeface="Times New Roman" pitchFamily="18" charset="0"/>
              </a:rPr>
              <a:t> </a:t>
            </a:r>
            <a:r>
              <a:rPr kumimoji="0" lang="en-US" altLang="zh-CN" sz="11500" b="1" i="0" u="none" strike="noStrike" kern="1200" cap="none" spc="0" normalizeH="0" noProof="0" dirty="0" err="1">
                <a:ln>
                  <a:noFill/>
                </a:ln>
                <a:solidFill>
                  <a:schemeClr val="accent2"/>
                </a:solidFill>
                <a:effectLst>
                  <a:outerShdw blurRad="38100" dist="38100" dir="2700000" algn="tl">
                    <a:srgbClr val="000000">
                      <a:alpha val="43137"/>
                    </a:srgbClr>
                  </a:outerShdw>
                </a:effectLst>
                <a:uLnTx/>
                <a:uFillTx/>
                <a:latin typeface="Times New Roman" pitchFamily="18" charset="0"/>
                <a:ea typeface="微软雅黑" panose="020B0503020204020204" pitchFamily="34" charset="-122"/>
                <a:cs typeface="Times New Roman" pitchFamily="18" charset="0"/>
              </a:rPr>
              <a:t>bài</a:t>
            </a:r>
            <a:endParaRPr kumimoji="0" lang="en-US" altLang="zh-CN" sz="115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1891010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12" name="Shape 454">
            <a:extLst>
              <a:ext uri="{FF2B5EF4-FFF2-40B4-BE49-F238E27FC236}">
                <a16:creationId xmlns=""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1" name="TextBox 10">
            <a:extLst>
              <a:ext uri="{FF2B5EF4-FFF2-40B4-BE49-F238E27FC236}">
                <a16:creationId xmlns="" xmlns:a16="http://schemas.microsoft.com/office/drawing/2014/main" id="{18A6096E-6BED-4DB2-8D5F-1000D267A04C}"/>
              </a:ext>
            </a:extLst>
          </p:cNvPr>
          <p:cNvSpPr txBox="1"/>
          <p:nvPr/>
        </p:nvSpPr>
        <p:spPr>
          <a:xfrm>
            <a:off x="3192651" y="305725"/>
            <a:ext cx="8787539" cy="1323439"/>
          </a:xfrm>
          <a:prstGeom prst="rect">
            <a:avLst/>
          </a:prstGeom>
          <a:noFill/>
        </p:spPr>
        <p:txBody>
          <a:bodyPr wrap="square">
            <a:spAutoFit/>
          </a:bodyPr>
          <a:lstStyle/>
          <a:p>
            <a:pPr algn="just"/>
            <a:r>
              <a:rPr lang="vi-VN" sz="4000" b="1" dirty="0">
                <a:solidFill>
                  <a:srgbClr val="0070C0"/>
                </a:solidFill>
                <a:latin typeface="+mj-lt"/>
              </a:rPr>
              <a:t>1. Mâm cỗ Trung thu của Tâm được bày như thế nào ?</a:t>
            </a:r>
          </a:p>
        </p:txBody>
      </p:sp>
      <p:sp>
        <p:nvSpPr>
          <p:cNvPr id="18" name="TextBox 17">
            <a:extLst>
              <a:ext uri="{FF2B5EF4-FFF2-40B4-BE49-F238E27FC236}">
                <a16:creationId xmlns="" xmlns:a16="http://schemas.microsoft.com/office/drawing/2014/main" id="{FD7E3764-D677-4F59-A7B0-0860A781C7C6}"/>
              </a:ext>
            </a:extLst>
          </p:cNvPr>
          <p:cNvSpPr txBox="1"/>
          <p:nvPr/>
        </p:nvSpPr>
        <p:spPr>
          <a:xfrm>
            <a:off x="1112475" y="2522744"/>
            <a:ext cx="10157551" cy="3170099"/>
          </a:xfrm>
          <a:prstGeom prst="rect">
            <a:avLst/>
          </a:prstGeom>
          <a:solidFill>
            <a:schemeClr val="bg1"/>
          </a:solidFill>
        </p:spPr>
        <p:txBody>
          <a:bodyPr wrap="square">
            <a:spAutoFit/>
          </a:bodyPr>
          <a:lstStyle/>
          <a:p>
            <a:pPr algn="just"/>
            <a:r>
              <a:rPr lang="en-US" sz="3600" dirty="0"/>
              <a:t>	</a:t>
            </a:r>
            <a:r>
              <a:rPr lang="vi-VN" sz="4000" dirty="0" smtClean="0">
                <a:solidFill>
                  <a:schemeClr val="accent2"/>
                </a:solidFill>
                <a:latin typeface="+mj-lt"/>
              </a:rPr>
              <a:t>Mâm cỗ Trung thu của Tâm có một quả bưởi khía thành tám cánh hoa, mỗi cánh hoa cài một quả ối chín, để bên cạnh nải chuối ngự và bó mía tím. Xung quanh còn bày thêm nhiều thứ đồ chơi.</a:t>
            </a:r>
            <a:endParaRPr lang="vi-VN" sz="3600" dirty="0">
              <a:solidFill>
                <a:schemeClr val="accent2"/>
              </a:solidFill>
              <a:latin typeface="+mj-lt"/>
            </a:endParaRPr>
          </a:p>
        </p:txBody>
      </p:sp>
    </p:spTree>
    <p:extLst>
      <p:ext uri="{BB962C8B-B14F-4D97-AF65-F5344CB8AC3E}">
        <p14:creationId xmlns:p14="http://schemas.microsoft.com/office/powerpoint/2010/main" val="3317911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extLst>
          </p:cNvPr>
          <p:cNvSpPr/>
          <p:nvPr/>
        </p:nvSpPr>
        <p:spPr>
          <a:xfrm>
            <a:off x="1703388" y="2266950"/>
            <a:ext cx="1547812" cy="1160463"/>
          </a:xfrm>
          <a:prstGeom prst="ellipse">
            <a:avLst/>
          </a:prstGeom>
          <a:solidFill>
            <a:srgbClr val="EBA93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sz="1300" b="1">
              <a:solidFill>
                <a:prstClr val="white"/>
              </a:solidFill>
            </a:endParaRPr>
          </a:p>
        </p:txBody>
      </p:sp>
      <p:sp>
        <p:nvSpPr>
          <p:cNvPr id="21" name="Oval 20">
            <a:extLst>
              <a:ext uri="{FF2B5EF4-FFF2-40B4-BE49-F238E27FC236}"/>
            </a:extLst>
          </p:cNvPr>
          <p:cNvSpPr/>
          <p:nvPr/>
        </p:nvSpPr>
        <p:spPr>
          <a:xfrm>
            <a:off x="4119563" y="2276475"/>
            <a:ext cx="1546225" cy="1162050"/>
          </a:xfrm>
          <a:prstGeom prst="ellipse">
            <a:avLst/>
          </a:prstGeom>
          <a:solidFill>
            <a:srgbClr val="965DB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sz="1300" b="1">
              <a:solidFill>
                <a:prstClr val="white"/>
              </a:solidFill>
            </a:endParaRPr>
          </a:p>
        </p:txBody>
      </p:sp>
      <p:sp>
        <p:nvSpPr>
          <p:cNvPr id="22" name="Oval 21">
            <a:extLst>
              <a:ext uri="{FF2B5EF4-FFF2-40B4-BE49-F238E27FC236}"/>
            </a:extLst>
          </p:cNvPr>
          <p:cNvSpPr/>
          <p:nvPr/>
        </p:nvSpPr>
        <p:spPr>
          <a:xfrm>
            <a:off x="6532563" y="2266950"/>
            <a:ext cx="1549400" cy="1160463"/>
          </a:xfrm>
          <a:prstGeom prst="ellipse">
            <a:avLst/>
          </a:prstGeom>
          <a:solidFill>
            <a:srgbClr val="06A9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sz="1300" b="1">
              <a:solidFill>
                <a:prstClr val="white"/>
              </a:solidFill>
            </a:endParaRPr>
          </a:p>
        </p:txBody>
      </p:sp>
      <p:sp>
        <p:nvSpPr>
          <p:cNvPr id="23" name="Oval 22">
            <a:extLst>
              <a:ext uri="{FF2B5EF4-FFF2-40B4-BE49-F238E27FC236}"/>
            </a:extLst>
          </p:cNvPr>
          <p:cNvSpPr/>
          <p:nvPr/>
        </p:nvSpPr>
        <p:spPr>
          <a:xfrm>
            <a:off x="8947150" y="2266950"/>
            <a:ext cx="1547813" cy="1160463"/>
          </a:xfrm>
          <a:prstGeom prst="ellipse">
            <a:avLst/>
          </a:prstGeom>
          <a:solidFill>
            <a:srgbClr val="F4686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sz="1300" b="1">
              <a:solidFill>
                <a:prstClr val="white"/>
              </a:solidFill>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2381250"/>
            <a:ext cx="10858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9588" y="2425700"/>
            <a:ext cx="10858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8938" y="2439988"/>
            <a:ext cx="108585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05913" y="2468563"/>
            <a:ext cx="108585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extLst>
          </p:cNvPr>
          <p:cNvSpPr/>
          <p:nvPr/>
        </p:nvSpPr>
        <p:spPr>
          <a:xfrm>
            <a:off x="1411288" y="3429000"/>
            <a:ext cx="2133600" cy="1731963"/>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en-US" altLang="zh-CN" sz="2100" b="1" dirty="0" err="1">
                <a:solidFill>
                  <a:srgbClr val="222A35"/>
                </a:solidFill>
                <a:latin typeface="Times New Roman" pitchFamily="18" charset="0"/>
                <a:ea typeface="SimSun" pitchFamily="2" charset="-122"/>
                <a:cs typeface="Times New Roman" pitchFamily="18" charset="0"/>
                <a:sym typeface="+mn-ea"/>
              </a:rPr>
              <a:t>Chuẩn</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bị</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đầy</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đủ</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sách</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vở</a:t>
            </a:r>
            <a:r>
              <a:rPr lang="en-US" altLang="zh-CN" sz="2100" b="1" dirty="0">
                <a:solidFill>
                  <a:srgbClr val="222A35"/>
                </a:solidFill>
                <a:latin typeface="Times New Roman" pitchFamily="18" charset="0"/>
                <a:ea typeface="SimSun" pitchFamily="2" charset="-122"/>
                <a:cs typeface="Times New Roman" pitchFamily="18" charset="0"/>
                <a:sym typeface="+mn-ea"/>
              </a:rPr>
              <a:t>, </a:t>
            </a:r>
          </a:p>
          <a:p>
            <a:pPr algn="ctr">
              <a:defRPr/>
            </a:pPr>
            <a:r>
              <a:rPr lang="en-US" altLang="zh-CN" sz="2100" b="1" dirty="0" err="1">
                <a:solidFill>
                  <a:srgbClr val="222A35"/>
                </a:solidFill>
                <a:latin typeface="Times New Roman" pitchFamily="18" charset="0"/>
                <a:ea typeface="SimSun" pitchFamily="2" charset="-122"/>
                <a:cs typeface="Times New Roman" pitchFamily="18" charset="0"/>
                <a:sym typeface="+mn-ea"/>
              </a:rPr>
              <a:t>đồ</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dùng</a:t>
            </a:r>
            <a:endParaRPr lang="zh-CN" altLang="en-US" sz="2100" b="1" dirty="0">
              <a:solidFill>
                <a:srgbClr val="222A35"/>
              </a:solidFill>
              <a:latin typeface="Times New Roman" pitchFamily="18" charset="0"/>
              <a:ea typeface="SimSun" pitchFamily="2" charset="-122"/>
              <a:cs typeface="Times New Roman" pitchFamily="18" charset="0"/>
              <a:sym typeface="+mn-ea"/>
            </a:endParaRPr>
          </a:p>
        </p:txBody>
      </p:sp>
      <p:sp>
        <p:nvSpPr>
          <p:cNvPr id="29" name="Rectangle: Rounded Corners 28">
            <a:extLst>
              <a:ext uri="{FF2B5EF4-FFF2-40B4-BE49-F238E27FC236}"/>
            </a:extLst>
          </p:cNvPr>
          <p:cNvSpPr/>
          <p:nvPr/>
        </p:nvSpPr>
        <p:spPr>
          <a:xfrm>
            <a:off x="3827463" y="3429000"/>
            <a:ext cx="2130425" cy="1731963"/>
          </a:xfrm>
          <a:prstGeom prst="roundRect">
            <a:avLst/>
          </a:prstGeom>
          <a:solidFill>
            <a:schemeClr val="bg1"/>
          </a:solidFill>
          <a:ln w="38100">
            <a:solidFill>
              <a:srgbClr val="965DB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lnSpc>
                <a:spcPct val="120000"/>
              </a:lnSpc>
              <a:defRPr/>
            </a:pPr>
            <a:r>
              <a:rPr lang="en-US" altLang="zh-CN" sz="2100" b="1" dirty="0" err="1">
                <a:solidFill>
                  <a:srgbClr val="222A35"/>
                </a:solidFill>
                <a:latin typeface="Times New Roman" pitchFamily="18" charset="0"/>
                <a:ea typeface="SimSun" pitchFamily="2" charset="-122"/>
                <a:cs typeface="Times New Roman" pitchFamily="18" charset="0"/>
                <a:sym typeface="+mn-ea"/>
              </a:rPr>
              <a:t>Tập</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trung</a:t>
            </a:r>
            <a:r>
              <a:rPr lang="en-US" altLang="zh-CN" sz="2100" b="1" dirty="0">
                <a:solidFill>
                  <a:srgbClr val="222A35"/>
                </a:solidFill>
                <a:latin typeface="Times New Roman" pitchFamily="18" charset="0"/>
                <a:ea typeface="SimSun" pitchFamily="2" charset="-122"/>
                <a:cs typeface="Times New Roman" pitchFamily="18" charset="0"/>
                <a:sym typeface="+mn-ea"/>
              </a:rPr>
              <a:t> </a:t>
            </a:r>
          </a:p>
          <a:p>
            <a:pPr algn="ctr">
              <a:lnSpc>
                <a:spcPct val="120000"/>
              </a:lnSpc>
              <a:defRPr/>
            </a:pPr>
            <a:r>
              <a:rPr lang="en-US" altLang="zh-CN" sz="2100" b="1" dirty="0" err="1">
                <a:solidFill>
                  <a:srgbClr val="222A35"/>
                </a:solidFill>
                <a:latin typeface="Times New Roman" pitchFamily="18" charset="0"/>
                <a:ea typeface="SimSun" pitchFamily="2" charset="-122"/>
                <a:cs typeface="Times New Roman" pitchFamily="18" charset="0"/>
                <a:sym typeface="+mn-ea"/>
              </a:rPr>
              <a:t>lắng</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nghe</a:t>
            </a:r>
            <a:endParaRPr lang="zh-CN" altLang="en-US" sz="2100" b="1" dirty="0">
              <a:solidFill>
                <a:srgbClr val="222A35"/>
              </a:solidFill>
              <a:latin typeface="Times New Roman" pitchFamily="18" charset="0"/>
              <a:ea typeface="SimSun" pitchFamily="2" charset="-122"/>
              <a:cs typeface="Times New Roman" pitchFamily="18" charset="0"/>
              <a:sym typeface="+mn-ea"/>
            </a:endParaRPr>
          </a:p>
        </p:txBody>
      </p:sp>
      <p:sp>
        <p:nvSpPr>
          <p:cNvPr id="30" name="Rectangle: Rounded Corners 29">
            <a:extLst>
              <a:ext uri="{FF2B5EF4-FFF2-40B4-BE49-F238E27FC236}"/>
            </a:extLst>
          </p:cNvPr>
          <p:cNvSpPr/>
          <p:nvPr/>
        </p:nvSpPr>
        <p:spPr>
          <a:xfrm>
            <a:off x="6240463" y="3429000"/>
            <a:ext cx="2133600" cy="1731963"/>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lnSpc>
                <a:spcPct val="120000"/>
              </a:lnSpc>
              <a:defRPr/>
            </a:pPr>
            <a:r>
              <a:rPr lang="en-US" altLang="zh-CN" sz="2100" b="1" dirty="0" err="1">
                <a:solidFill>
                  <a:srgbClr val="222A35"/>
                </a:solidFill>
                <a:latin typeface="Times New Roman" pitchFamily="18" charset="0"/>
                <a:ea typeface="SimSun" pitchFamily="2" charset="-122"/>
                <a:cs typeface="Times New Roman" pitchFamily="18" charset="0"/>
                <a:sym typeface="+mn-ea"/>
              </a:rPr>
              <a:t>Chủ</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động</a:t>
            </a:r>
            <a:r>
              <a:rPr lang="en-US" altLang="zh-CN" sz="2100" b="1" dirty="0">
                <a:solidFill>
                  <a:srgbClr val="222A35"/>
                </a:solidFill>
                <a:latin typeface="Times New Roman" pitchFamily="18" charset="0"/>
                <a:ea typeface="SimSun" pitchFamily="2" charset="-122"/>
                <a:cs typeface="Times New Roman" pitchFamily="18" charset="0"/>
                <a:sym typeface="+mn-ea"/>
              </a:rPr>
              <a:t> </a:t>
            </a:r>
          </a:p>
          <a:p>
            <a:pPr algn="ctr">
              <a:lnSpc>
                <a:spcPct val="120000"/>
              </a:lnSpc>
              <a:defRPr/>
            </a:pPr>
            <a:r>
              <a:rPr lang="en-US" altLang="zh-CN" sz="2100" b="1" dirty="0" err="1">
                <a:solidFill>
                  <a:srgbClr val="222A35"/>
                </a:solidFill>
                <a:latin typeface="Times New Roman" pitchFamily="18" charset="0"/>
                <a:ea typeface="SimSun" pitchFamily="2" charset="-122"/>
                <a:cs typeface="Times New Roman" pitchFamily="18" charset="0"/>
                <a:sym typeface="+mn-ea"/>
              </a:rPr>
              <a:t>ghi</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chép</a:t>
            </a:r>
            <a:endParaRPr lang="zh-CN" altLang="en-US" sz="2100" b="1" dirty="0">
              <a:solidFill>
                <a:srgbClr val="222A35"/>
              </a:solidFill>
              <a:latin typeface="Times New Roman" pitchFamily="18" charset="0"/>
              <a:ea typeface="SimSun" pitchFamily="2" charset="-122"/>
              <a:cs typeface="Times New Roman" pitchFamily="18" charset="0"/>
              <a:sym typeface="+mn-ea"/>
            </a:endParaRPr>
          </a:p>
        </p:txBody>
      </p:sp>
      <p:sp>
        <p:nvSpPr>
          <p:cNvPr id="31" name="Rectangle: Rounded Corners 30">
            <a:extLst>
              <a:ext uri="{FF2B5EF4-FFF2-40B4-BE49-F238E27FC236}"/>
            </a:extLst>
          </p:cNvPr>
          <p:cNvSpPr/>
          <p:nvPr/>
        </p:nvSpPr>
        <p:spPr>
          <a:xfrm>
            <a:off x="8655050" y="3429000"/>
            <a:ext cx="2132013" cy="1731963"/>
          </a:xfrm>
          <a:prstGeom prst="roundRect">
            <a:avLst/>
          </a:prstGeom>
          <a:solidFill>
            <a:schemeClr val="bg1"/>
          </a:solidFill>
          <a:ln w="38100">
            <a:solidFill>
              <a:srgbClr val="F468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en-US" altLang="zh-CN" sz="2100" b="1" dirty="0" err="1">
                <a:solidFill>
                  <a:srgbClr val="222A35"/>
                </a:solidFill>
                <a:latin typeface="Times New Roman" pitchFamily="18" charset="0"/>
                <a:ea typeface="SimSun" pitchFamily="2" charset="-122"/>
                <a:cs typeface="Times New Roman" pitchFamily="18" charset="0"/>
                <a:sym typeface="+mn-ea"/>
              </a:rPr>
              <a:t>Thực</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hành</a:t>
            </a:r>
            <a:r>
              <a:rPr lang="en-US" altLang="zh-CN" sz="2100" b="1" dirty="0">
                <a:solidFill>
                  <a:srgbClr val="222A35"/>
                </a:solidFill>
                <a:latin typeface="Times New Roman" pitchFamily="18" charset="0"/>
                <a:ea typeface="SimSun" pitchFamily="2" charset="-122"/>
                <a:cs typeface="Times New Roman" pitchFamily="18" charset="0"/>
                <a:sym typeface="+mn-ea"/>
              </a:rPr>
              <a:t> </a:t>
            </a:r>
          </a:p>
          <a:p>
            <a:pPr algn="ctr">
              <a:defRPr/>
            </a:pPr>
            <a:r>
              <a:rPr lang="en-US" altLang="zh-CN" sz="2100" b="1" dirty="0" err="1">
                <a:solidFill>
                  <a:srgbClr val="222A35"/>
                </a:solidFill>
                <a:latin typeface="Times New Roman" pitchFamily="18" charset="0"/>
                <a:ea typeface="SimSun" pitchFamily="2" charset="-122"/>
                <a:cs typeface="Times New Roman" pitchFamily="18" charset="0"/>
                <a:sym typeface="+mn-ea"/>
              </a:rPr>
              <a:t>yêu</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cầu</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của</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giáo</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viên</a:t>
            </a:r>
            <a:endParaRPr lang="zh-CN" altLang="en-US" sz="2100" b="1" dirty="0">
              <a:solidFill>
                <a:srgbClr val="222A35"/>
              </a:solidFill>
              <a:latin typeface="Times New Roman" pitchFamily="18" charset="0"/>
              <a:ea typeface="SimSun" pitchFamily="2" charset="-122"/>
              <a:cs typeface="Times New Roman" pitchFamily="18" charset="0"/>
              <a:sym typeface="+mn-ea"/>
            </a:endParaRPr>
          </a:p>
        </p:txBody>
      </p:sp>
      <p:cxnSp>
        <p:nvCxnSpPr>
          <p:cNvPr id="15" name="Straight Connector 14"/>
          <p:cNvCxnSpPr/>
          <p:nvPr/>
        </p:nvCxnSpPr>
        <p:spPr>
          <a:xfrm>
            <a:off x="0" y="1325563"/>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16" name="文本框 1"/>
          <p:cNvSpPr txBox="1"/>
          <p:nvPr/>
        </p:nvSpPr>
        <p:spPr>
          <a:xfrm>
            <a:off x="1833563" y="1071563"/>
            <a:ext cx="8524875" cy="511175"/>
          </a:xfrm>
          <a:prstGeom prst="roundRect">
            <a:avLst/>
          </a:prstGeom>
          <a:solidFill>
            <a:srgbClr val="257A14"/>
          </a:solidFill>
          <a:effectLst>
            <a:outerShdw blurRad="76200" dir="18900000" sy="23000" kx="-1200000" algn="bl" rotWithShape="0">
              <a:prstClr val="black">
                <a:alpha val="20000"/>
              </a:prstClr>
            </a:outerShdw>
          </a:effectLst>
        </p:spPr>
        <p:txBody>
          <a:bodyPr lIns="91436" tIns="45718" rIns="91436" bIns="45718">
            <a:spAutoFit/>
          </a:bodyPr>
          <a:lstStyle/>
          <a:p>
            <a:pPr algn="ctr">
              <a:defRPr/>
            </a:pPr>
            <a:r>
              <a:rPr lang="en-US" altLang="zh-CN" sz="2400" b="1" dirty="0">
                <a:solidFill>
                  <a:srgbClr val="FFFFFF"/>
                </a:solidFill>
                <a:latin typeface="Times New Roman" pitchFamily="18" charset="0"/>
                <a:ea typeface="SimSun" pitchFamily="2" charset="-122"/>
                <a:cs typeface="Times New Roman" pitchFamily="18" charset="0"/>
                <a:sym typeface="+mn-lt"/>
              </a:rPr>
              <a:t>YÊU CẦU THAM GIA TIẾT HỌC</a:t>
            </a:r>
            <a:endParaRPr lang="zh-CN" altLang="en-US" sz="2400" b="1" dirty="0">
              <a:solidFill>
                <a:srgbClr val="FFFFFF"/>
              </a:solidFill>
              <a:latin typeface="Times New Roman" pitchFamily="18" charset="0"/>
              <a:ea typeface="SimSun" pitchFamily="2" charset="-122"/>
              <a:cs typeface="Times New Roman" pitchFamily="18" charset="0"/>
              <a:sym typeface="+mn-lt"/>
            </a:endParaRPr>
          </a:p>
        </p:txBody>
      </p:sp>
    </p:spTree>
    <p:extLst>
      <p:ext uri="{BB962C8B-B14F-4D97-AF65-F5344CB8AC3E}">
        <p14:creationId xmlns:p14="http://schemas.microsoft.com/office/powerpoint/2010/main" val="1851700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16"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par>
                          <p:cTn id="19" fill="hold" nodeType="afterGroup">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nodeType="afterGroup">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250"/>
                                        <p:tgtEl>
                                          <p:spTgt spid="2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250" fill="hold"/>
                                        <p:tgtEl>
                                          <p:spTgt spid="21"/>
                                        </p:tgtEl>
                                        <p:attrNameLst>
                                          <p:attrName>ppt_w</p:attrName>
                                        </p:attrNameLst>
                                      </p:cBhvr>
                                      <p:tavLst>
                                        <p:tav tm="0">
                                          <p:val>
                                            <p:fltVal val="0"/>
                                          </p:val>
                                        </p:tav>
                                        <p:tav tm="100000">
                                          <p:val>
                                            <p:strVal val="#ppt_w"/>
                                          </p:val>
                                        </p:tav>
                                      </p:tavLst>
                                    </p:anim>
                                    <p:anim calcmode="lin" valueType="num">
                                      <p:cBhvr>
                                        <p:cTn id="34" dur="250" fill="hold"/>
                                        <p:tgtEl>
                                          <p:spTgt spid="21"/>
                                        </p:tgtEl>
                                        <p:attrNameLst>
                                          <p:attrName>ppt_h</p:attrName>
                                        </p:attrNameLst>
                                      </p:cBhvr>
                                      <p:tavLst>
                                        <p:tav tm="0">
                                          <p:val>
                                            <p:fltVal val="0"/>
                                          </p:val>
                                        </p:tav>
                                        <p:tav tm="100000">
                                          <p:val>
                                            <p:strVal val="#ppt_h"/>
                                          </p:val>
                                        </p:tav>
                                      </p:tavLst>
                                    </p:anim>
                                    <p:animEffect transition="in" filter="fade">
                                      <p:cBhvr>
                                        <p:cTn id="35" dur="250"/>
                                        <p:tgtEl>
                                          <p:spTgt spid="21"/>
                                        </p:tgtEl>
                                      </p:cBhvr>
                                    </p:animEffect>
                                  </p:childTnLst>
                                </p:cTn>
                              </p:par>
                            </p:childTnLst>
                          </p:cTn>
                        </p:par>
                        <p:par>
                          <p:cTn id="36" fill="hold" nodeType="afterGroup">
                            <p:stCondLst>
                              <p:cond delay="250"/>
                            </p:stCondLst>
                            <p:childTnLst>
                              <p:par>
                                <p:cTn id="37" presetID="53" presetClass="entr" presetSubtype="16"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250" fill="hold"/>
                                        <p:tgtEl>
                                          <p:spTgt spid="25"/>
                                        </p:tgtEl>
                                        <p:attrNameLst>
                                          <p:attrName>ppt_w</p:attrName>
                                        </p:attrNameLst>
                                      </p:cBhvr>
                                      <p:tavLst>
                                        <p:tav tm="0">
                                          <p:val>
                                            <p:fltVal val="0"/>
                                          </p:val>
                                        </p:tav>
                                        <p:tav tm="100000">
                                          <p:val>
                                            <p:strVal val="#ppt_w"/>
                                          </p:val>
                                        </p:tav>
                                      </p:tavLst>
                                    </p:anim>
                                    <p:anim calcmode="lin" valueType="num">
                                      <p:cBhvr>
                                        <p:cTn id="40" dur="250" fill="hold"/>
                                        <p:tgtEl>
                                          <p:spTgt spid="25"/>
                                        </p:tgtEl>
                                        <p:attrNameLst>
                                          <p:attrName>ppt_h</p:attrName>
                                        </p:attrNameLst>
                                      </p:cBhvr>
                                      <p:tavLst>
                                        <p:tav tm="0">
                                          <p:val>
                                            <p:fltVal val="0"/>
                                          </p:val>
                                        </p:tav>
                                        <p:tav tm="100000">
                                          <p:val>
                                            <p:strVal val="#ppt_h"/>
                                          </p:val>
                                        </p:tav>
                                      </p:tavLst>
                                    </p:anim>
                                    <p:animEffect transition="in" filter="fade">
                                      <p:cBhvr>
                                        <p:cTn id="41" dur="250"/>
                                        <p:tgtEl>
                                          <p:spTgt spid="25"/>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250"/>
                                        <p:tgtEl>
                                          <p:spTgt spid="2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250" fill="hold"/>
                                        <p:tgtEl>
                                          <p:spTgt spid="22"/>
                                        </p:tgtEl>
                                        <p:attrNameLst>
                                          <p:attrName>ppt_w</p:attrName>
                                        </p:attrNameLst>
                                      </p:cBhvr>
                                      <p:tavLst>
                                        <p:tav tm="0">
                                          <p:val>
                                            <p:fltVal val="0"/>
                                          </p:val>
                                        </p:tav>
                                        <p:tav tm="100000">
                                          <p:val>
                                            <p:strVal val="#ppt_w"/>
                                          </p:val>
                                        </p:tav>
                                      </p:tavLst>
                                    </p:anim>
                                    <p:anim calcmode="lin" valueType="num">
                                      <p:cBhvr>
                                        <p:cTn id="51" dur="250" fill="hold"/>
                                        <p:tgtEl>
                                          <p:spTgt spid="22"/>
                                        </p:tgtEl>
                                        <p:attrNameLst>
                                          <p:attrName>ppt_h</p:attrName>
                                        </p:attrNameLst>
                                      </p:cBhvr>
                                      <p:tavLst>
                                        <p:tav tm="0">
                                          <p:val>
                                            <p:fltVal val="0"/>
                                          </p:val>
                                        </p:tav>
                                        <p:tav tm="100000">
                                          <p:val>
                                            <p:strVal val="#ppt_h"/>
                                          </p:val>
                                        </p:tav>
                                      </p:tavLst>
                                    </p:anim>
                                    <p:animEffect transition="in" filter="fade">
                                      <p:cBhvr>
                                        <p:cTn id="52" dur="250"/>
                                        <p:tgtEl>
                                          <p:spTgt spid="22"/>
                                        </p:tgtEl>
                                      </p:cBhvr>
                                    </p:animEffect>
                                  </p:childTnLst>
                                </p:cTn>
                              </p:par>
                            </p:childTnLst>
                          </p:cTn>
                        </p:par>
                        <p:par>
                          <p:cTn id="53" fill="hold" nodeType="afterGroup">
                            <p:stCondLst>
                              <p:cond delay="250"/>
                            </p:stCondLst>
                            <p:childTnLst>
                              <p:par>
                                <p:cTn id="54" presetID="53" presetClass="entr" presetSubtype="16" fill="hold"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250" fill="hold"/>
                                        <p:tgtEl>
                                          <p:spTgt spid="26"/>
                                        </p:tgtEl>
                                        <p:attrNameLst>
                                          <p:attrName>ppt_w</p:attrName>
                                        </p:attrNameLst>
                                      </p:cBhvr>
                                      <p:tavLst>
                                        <p:tav tm="0">
                                          <p:val>
                                            <p:fltVal val="0"/>
                                          </p:val>
                                        </p:tav>
                                        <p:tav tm="100000">
                                          <p:val>
                                            <p:strVal val="#ppt_w"/>
                                          </p:val>
                                        </p:tav>
                                      </p:tavLst>
                                    </p:anim>
                                    <p:anim calcmode="lin" valueType="num">
                                      <p:cBhvr>
                                        <p:cTn id="57" dur="250" fill="hold"/>
                                        <p:tgtEl>
                                          <p:spTgt spid="26"/>
                                        </p:tgtEl>
                                        <p:attrNameLst>
                                          <p:attrName>ppt_h</p:attrName>
                                        </p:attrNameLst>
                                      </p:cBhvr>
                                      <p:tavLst>
                                        <p:tav tm="0">
                                          <p:val>
                                            <p:fltVal val="0"/>
                                          </p:val>
                                        </p:tav>
                                        <p:tav tm="100000">
                                          <p:val>
                                            <p:strVal val="#ppt_h"/>
                                          </p:val>
                                        </p:tav>
                                      </p:tavLst>
                                    </p:anim>
                                    <p:animEffect transition="in" filter="fade">
                                      <p:cBhvr>
                                        <p:cTn id="58" dur="250"/>
                                        <p:tgtEl>
                                          <p:spTgt spid="26"/>
                                        </p:tgtEl>
                                      </p:cBhvr>
                                    </p:animEffect>
                                  </p:childTnLst>
                                </p:cTn>
                              </p:par>
                            </p:childTnLst>
                          </p:cTn>
                        </p:par>
                        <p:par>
                          <p:cTn id="59" fill="hold" nodeType="afterGroup">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up)">
                                      <p:cBhvr>
                                        <p:cTn id="62" dur="25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250" fill="hold"/>
                                        <p:tgtEl>
                                          <p:spTgt spid="23"/>
                                        </p:tgtEl>
                                        <p:attrNameLst>
                                          <p:attrName>ppt_w</p:attrName>
                                        </p:attrNameLst>
                                      </p:cBhvr>
                                      <p:tavLst>
                                        <p:tav tm="0">
                                          <p:val>
                                            <p:fltVal val="0"/>
                                          </p:val>
                                        </p:tav>
                                        <p:tav tm="100000">
                                          <p:val>
                                            <p:strVal val="#ppt_w"/>
                                          </p:val>
                                        </p:tav>
                                      </p:tavLst>
                                    </p:anim>
                                    <p:anim calcmode="lin" valueType="num">
                                      <p:cBhvr>
                                        <p:cTn id="68" dur="250" fill="hold"/>
                                        <p:tgtEl>
                                          <p:spTgt spid="23"/>
                                        </p:tgtEl>
                                        <p:attrNameLst>
                                          <p:attrName>ppt_h</p:attrName>
                                        </p:attrNameLst>
                                      </p:cBhvr>
                                      <p:tavLst>
                                        <p:tav tm="0">
                                          <p:val>
                                            <p:fltVal val="0"/>
                                          </p:val>
                                        </p:tav>
                                        <p:tav tm="100000">
                                          <p:val>
                                            <p:strVal val="#ppt_h"/>
                                          </p:val>
                                        </p:tav>
                                      </p:tavLst>
                                    </p:anim>
                                    <p:animEffect transition="in" filter="fade">
                                      <p:cBhvr>
                                        <p:cTn id="69" dur="250"/>
                                        <p:tgtEl>
                                          <p:spTgt spid="23"/>
                                        </p:tgtEl>
                                      </p:cBhvr>
                                    </p:animEffect>
                                  </p:childTnLst>
                                </p:cTn>
                              </p:par>
                            </p:childTnLst>
                          </p:cTn>
                        </p:par>
                        <p:par>
                          <p:cTn id="70" fill="hold" nodeType="afterGroup">
                            <p:stCondLst>
                              <p:cond delay="250"/>
                            </p:stCondLst>
                            <p:childTnLst>
                              <p:par>
                                <p:cTn id="71" presetID="53" presetClass="entr" presetSubtype="16"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250" fill="hold"/>
                                        <p:tgtEl>
                                          <p:spTgt spid="27"/>
                                        </p:tgtEl>
                                        <p:attrNameLst>
                                          <p:attrName>ppt_w</p:attrName>
                                        </p:attrNameLst>
                                      </p:cBhvr>
                                      <p:tavLst>
                                        <p:tav tm="0">
                                          <p:val>
                                            <p:fltVal val="0"/>
                                          </p:val>
                                        </p:tav>
                                        <p:tav tm="100000">
                                          <p:val>
                                            <p:strVal val="#ppt_w"/>
                                          </p:val>
                                        </p:tav>
                                      </p:tavLst>
                                    </p:anim>
                                    <p:anim calcmode="lin" valueType="num">
                                      <p:cBhvr>
                                        <p:cTn id="74" dur="250" fill="hold"/>
                                        <p:tgtEl>
                                          <p:spTgt spid="27"/>
                                        </p:tgtEl>
                                        <p:attrNameLst>
                                          <p:attrName>ppt_h</p:attrName>
                                        </p:attrNameLst>
                                      </p:cBhvr>
                                      <p:tavLst>
                                        <p:tav tm="0">
                                          <p:val>
                                            <p:fltVal val="0"/>
                                          </p:val>
                                        </p:tav>
                                        <p:tav tm="100000">
                                          <p:val>
                                            <p:strVal val="#ppt_h"/>
                                          </p:val>
                                        </p:tav>
                                      </p:tavLst>
                                    </p:anim>
                                    <p:animEffect transition="in" filter="fade">
                                      <p:cBhvr>
                                        <p:cTn id="75" dur="250"/>
                                        <p:tgtEl>
                                          <p:spTgt spid="27"/>
                                        </p:tgtEl>
                                      </p:cBhvr>
                                    </p:animEffect>
                                  </p:childTnLst>
                                </p:cTn>
                              </p:par>
                            </p:childTnLst>
                          </p:cTn>
                        </p:par>
                        <p:par>
                          <p:cTn id="76" fill="hold" nodeType="afterGroup">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8" grpId="0" animBg="1"/>
      <p:bldP spid="29" grpId="0" animBg="1"/>
      <p:bldP spid="30" grpId="0" animBg="1"/>
      <p:bldP spid="31"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4461E3F3-6213-4FE9-AE2E-614D25761F42}"/>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4" name="Shape 200">
            <a:extLst>
              <a:ext uri="{FF2B5EF4-FFF2-40B4-BE49-F238E27FC236}">
                <a16:creationId xmlns="" xmlns:a16="http://schemas.microsoft.com/office/drawing/2014/main" id="{96180BCE-5C61-4A79-8566-B89B6851E38C}"/>
              </a:ext>
            </a:extLst>
          </p:cNvPr>
          <p:cNvSpPr/>
          <p:nvPr/>
        </p:nvSpPr>
        <p:spPr>
          <a:xfrm>
            <a:off x="1458653" y="3245120"/>
            <a:ext cx="10733347" cy="1"/>
          </a:xfrm>
          <a:prstGeom prst="line">
            <a:avLst/>
          </a:prstGeom>
          <a:ln w="38100">
            <a:solidFill>
              <a:srgbClr val="EDEFF3"/>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208">
            <a:extLst>
              <a:ext uri="{FF2B5EF4-FFF2-40B4-BE49-F238E27FC236}">
                <a16:creationId xmlns="" xmlns:a16="http://schemas.microsoft.com/office/drawing/2014/main" id="{1D7B6A4D-44F7-4639-8ED7-FB19FBFCB914}"/>
              </a:ext>
            </a:extLst>
          </p:cNvPr>
          <p:cNvSpPr/>
          <p:nvPr/>
        </p:nvSpPr>
        <p:spPr>
          <a:xfrm>
            <a:off x="3098238"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dirty="0">
                <a:ln>
                  <a:noFill/>
                </a:ln>
                <a:solidFill>
                  <a:srgbClr val="FFFFFF"/>
                </a:solidFill>
                <a:effectLst/>
                <a:uLnTx/>
                <a:uFillTx/>
                <a:latin typeface="Lato Bold"/>
                <a:ea typeface="+mn-ea"/>
                <a:cs typeface="+mn-cs"/>
                <a:sym typeface="Lato Bold"/>
              </a:rPr>
              <a:t>2013</a:t>
            </a:r>
          </a:p>
        </p:txBody>
      </p:sp>
      <p:sp>
        <p:nvSpPr>
          <p:cNvPr id="14" name="Shape 210">
            <a:extLst>
              <a:ext uri="{FF2B5EF4-FFF2-40B4-BE49-F238E27FC236}">
                <a16:creationId xmlns="" xmlns:a16="http://schemas.microsoft.com/office/drawing/2014/main" id="{143CCFE3-A651-4874-8AB3-76262037B5A2}"/>
              </a:ext>
            </a:extLst>
          </p:cNvPr>
          <p:cNvSpPr/>
          <p:nvPr/>
        </p:nvSpPr>
        <p:spPr>
          <a:xfrm>
            <a:off x="6624421"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2015</a:t>
            </a:r>
          </a:p>
        </p:txBody>
      </p:sp>
      <p:sp>
        <p:nvSpPr>
          <p:cNvPr id="16" name="Shape 212">
            <a:extLst>
              <a:ext uri="{FF2B5EF4-FFF2-40B4-BE49-F238E27FC236}">
                <a16:creationId xmlns="" xmlns:a16="http://schemas.microsoft.com/office/drawing/2014/main" id="{0F180B3D-5990-4903-B7EE-05DE22860F01}"/>
              </a:ext>
            </a:extLst>
          </p:cNvPr>
          <p:cNvSpPr/>
          <p:nvPr/>
        </p:nvSpPr>
        <p:spPr>
          <a:xfrm>
            <a:off x="10150603"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2016</a:t>
            </a:r>
          </a:p>
        </p:txBody>
      </p:sp>
      <p:sp>
        <p:nvSpPr>
          <p:cNvPr id="10" name="TextBox 9">
            <a:extLst>
              <a:ext uri="{FF2B5EF4-FFF2-40B4-BE49-F238E27FC236}">
                <a16:creationId xmlns="" xmlns:a16="http://schemas.microsoft.com/office/drawing/2014/main" id="{2628EDB6-5EE2-4279-8BA5-3CCEA26B8B3F}"/>
              </a:ext>
            </a:extLst>
          </p:cNvPr>
          <p:cNvSpPr txBox="1"/>
          <p:nvPr/>
        </p:nvSpPr>
        <p:spPr>
          <a:xfrm>
            <a:off x="1844298" y="556974"/>
            <a:ext cx="9996407" cy="76944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2.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cs typeface="Times New Roman" pitchFamily="18" charset="0"/>
              </a:rPr>
              <a:t>Chiếc</a:t>
            </a:r>
            <a:r>
              <a:rPr kumimoji="0" lang="en-US" altLang="en-US" sz="44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cs typeface="Times New Roman" pitchFamily="18" charset="0"/>
              </a:rPr>
              <a:t>đèn</a:t>
            </a:r>
            <a:r>
              <a:rPr kumimoji="0" lang="en-US" altLang="en-US" sz="44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cs typeface="Times New Roman" pitchFamily="18" charset="0"/>
              </a:rPr>
              <a:t>ông</a:t>
            </a:r>
            <a:r>
              <a:rPr kumimoji="0" lang="en-US" altLang="en-US" sz="44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cs typeface="Times New Roman" pitchFamily="18" charset="0"/>
              </a:rPr>
              <a:t>sao</a:t>
            </a:r>
            <a:r>
              <a:rPr kumimoji="0" lang="en-US" altLang="en-US" sz="44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cs typeface="Times New Roman" pitchFamily="18" charset="0"/>
              </a:rPr>
              <a:t>của</a:t>
            </a:r>
            <a:r>
              <a:rPr kumimoji="0" lang="en-US" altLang="en-US" sz="44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cs typeface="Times New Roman" pitchFamily="18" charset="0"/>
              </a:rPr>
              <a:t>Hà</a:t>
            </a:r>
            <a:r>
              <a:rPr kumimoji="0" lang="en-US" altLang="en-US" sz="44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cs typeface="Times New Roman" pitchFamily="18" charset="0"/>
              </a:rPr>
              <a:t>có</a:t>
            </a:r>
            <a:r>
              <a:rPr kumimoji="0" lang="en-US" altLang="en-US" sz="44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cs typeface="Times New Roman" pitchFamily="18" charset="0"/>
              </a:rPr>
              <a:t>gì</a:t>
            </a:r>
            <a:r>
              <a:rPr kumimoji="0" lang="en-US" altLang="en-US" sz="44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cs typeface="Times New Roman" pitchFamily="18" charset="0"/>
              </a:rPr>
              <a:t>đẹp</a:t>
            </a:r>
            <a:r>
              <a:rPr kumimoji="0" lang="en-US" altLang="en-US" sz="44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 ?</a:t>
            </a:r>
          </a:p>
        </p:txBody>
      </p:sp>
      <p:sp>
        <p:nvSpPr>
          <p:cNvPr id="13" name="TextBox 12">
            <a:extLst>
              <a:ext uri="{FF2B5EF4-FFF2-40B4-BE49-F238E27FC236}">
                <a16:creationId xmlns="" xmlns:a16="http://schemas.microsoft.com/office/drawing/2014/main" id="{806B3F15-C534-4471-ADC3-5F8A0961A8D4}"/>
              </a:ext>
            </a:extLst>
          </p:cNvPr>
          <p:cNvSpPr txBox="1"/>
          <p:nvPr/>
        </p:nvSpPr>
        <p:spPr>
          <a:xfrm>
            <a:off x="2995047" y="2522744"/>
            <a:ext cx="8535691" cy="2862322"/>
          </a:xfrm>
          <a:prstGeom prst="rect">
            <a:avLst/>
          </a:prstGeom>
          <a:noFill/>
        </p:spPr>
        <p:txBody>
          <a:bodyPr wrap="square">
            <a:spAutoFit/>
          </a:bodyPr>
          <a:lstStyle/>
          <a:p>
            <a:pPr algn="just"/>
            <a:r>
              <a:rPr lang="vi-VN" sz="3600" dirty="0" smtClean="0">
                <a:solidFill>
                  <a:schemeClr val="accent2"/>
                </a:solidFill>
                <a:latin typeface="+mj-lt"/>
              </a:rPr>
              <a:t>Chiếc </a:t>
            </a:r>
            <a:r>
              <a:rPr lang="vi-VN" sz="3600" dirty="0">
                <a:solidFill>
                  <a:schemeClr val="accent2"/>
                </a:solidFill>
                <a:latin typeface="+mj-lt"/>
              </a:rPr>
              <a:t>đèn ông sao của Hà rất đẹp. Đó là cái đèn hình ông sao, làm bằng giấy bóng kính đỏ, trong suốt, ngôi sao được gắn vào giữa một vòng tròn có những tua giấy đủ màu sắc. Trên đỉnh ngôi sao cắm ba lá cờ nhỏ.</a:t>
            </a:r>
            <a:endParaRPr lang="vi-VN" dirty="0">
              <a:solidFill>
                <a:schemeClr val="accent2"/>
              </a:solidFill>
              <a:latin typeface="+mj-lt"/>
            </a:endParaRPr>
          </a:p>
        </p:txBody>
      </p:sp>
    </p:spTree>
    <p:extLst>
      <p:ext uri="{BB962C8B-B14F-4D97-AF65-F5344CB8AC3E}">
        <p14:creationId xmlns:p14="http://schemas.microsoft.com/office/powerpoint/2010/main" val="31619309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12" name="Shape 454">
            <a:extLst>
              <a:ext uri="{FF2B5EF4-FFF2-40B4-BE49-F238E27FC236}">
                <a16:creationId xmlns=""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7" name="TextBox 16">
            <a:extLst>
              <a:ext uri="{FF2B5EF4-FFF2-40B4-BE49-F238E27FC236}">
                <a16:creationId xmlns="" xmlns:a16="http://schemas.microsoft.com/office/drawing/2014/main" id="{F76A1BDA-41E0-4948-B6BE-FE4FDA3E9795}"/>
              </a:ext>
            </a:extLst>
          </p:cNvPr>
          <p:cNvSpPr txBox="1"/>
          <p:nvPr/>
        </p:nvSpPr>
        <p:spPr>
          <a:xfrm>
            <a:off x="2727703" y="193890"/>
            <a:ext cx="8493070" cy="1323439"/>
          </a:xfrm>
          <a:prstGeom prst="rect">
            <a:avLst/>
          </a:prstGeom>
          <a:noFill/>
        </p:spPr>
        <p:txBody>
          <a:bodyPr wrap="square">
            <a:spAutoFit/>
          </a:bodyPr>
          <a:lstStyle/>
          <a:p>
            <a:pPr algn="just"/>
            <a:r>
              <a:rPr lang="vi-VN" sz="4000" b="1" dirty="0">
                <a:solidFill>
                  <a:srgbClr val="0070C0"/>
                </a:solidFill>
                <a:latin typeface="+mj-lt"/>
              </a:rPr>
              <a:t>3. Những chi tiết nào cho thấy Tâm </a:t>
            </a:r>
            <a:endParaRPr lang="en-US" sz="4000" b="1" dirty="0" smtClean="0">
              <a:solidFill>
                <a:srgbClr val="0070C0"/>
              </a:solidFill>
              <a:latin typeface="+mj-lt"/>
            </a:endParaRPr>
          </a:p>
          <a:p>
            <a:pPr algn="just"/>
            <a:r>
              <a:rPr lang="vi-VN" sz="4000" b="1" dirty="0" smtClean="0">
                <a:solidFill>
                  <a:srgbClr val="0070C0"/>
                </a:solidFill>
                <a:latin typeface="+mj-lt"/>
              </a:rPr>
              <a:t>và </a:t>
            </a:r>
            <a:r>
              <a:rPr lang="vi-VN" sz="4000" b="1" dirty="0">
                <a:solidFill>
                  <a:srgbClr val="0070C0"/>
                </a:solidFill>
                <a:latin typeface="+mj-lt"/>
              </a:rPr>
              <a:t>Hà rước đèn rất vui ?</a:t>
            </a:r>
          </a:p>
        </p:txBody>
      </p:sp>
      <p:sp>
        <p:nvSpPr>
          <p:cNvPr id="19" name="TextBox 18">
            <a:extLst>
              <a:ext uri="{FF2B5EF4-FFF2-40B4-BE49-F238E27FC236}">
                <a16:creationId xmlns="" xmlns:a16="http://schemas.microsoft.com/office/drawing/2014/main" id="{AD1E88B0-D57C-423B-8AB0-3FE414CCA517}"/>
              </a:ext>
            </a:extLst>
          </p:cNvPr>
          <p:cNvSpPr txBox="1"/>
          <p:nvPr/>
        </p:nvSpPr>
        <p:spPr>
          <a:xfrm>
            <a:off x="921974" y="2384244"/>
            <a:ext cx="10763748" cy="2862322"/>
          </a:xfrm>
          <a:prstGeom prst="rect">
            <a:avLst/>
          </a:prstGeom>
          <a:solidFill>
            <a:schemeClr val="bg1"/>
          </a:solidFill>
        </p:spPr>
        <p:txBody>
          <a:bodyPr wrap="square">
            <a:spAutoFit/>
          </a:bodyPr>
          <a:lstStyle/>
          <a:p>
            <a:pPr algn="just"/>
            <a:r>
              <a:rPr lang="en-US" sz="3200" dirty="0"/>
              <a:t> </a:t>
            </a:r>
            <a:r>
              <a:rPr lang="en-US" sz="3200" dirty="0" smtClean="0"/>
              <a:t>         </a:t>
            </a:r>
            <a:r>
              <a:rPr lang="vi-VN" sz="3600" dirty="0" smtClean="0">
                <a:solidFill>
                  <a:schemeClr val="accent2"/>
                </a:solidFill>
                <a:latin typeface="+mj-lt"/>
              </a:rPr>
              <a:t>Các </a:t>
            </a:r>
            <a:r>
              <a:rPr lang="vi-VN" sz="3600" dirty="0">
                <a:solidFill>
                  <a:schemeClr val="accent2"/>
                </a:solidFill>
                <a:latin typeface="+mj-lt"/>
              </a:rPr>
              <a:t>chi tiết sau đây cho thấy Tâm và Hà rước đèn rất vui : Tâm thích cái đèn quá, cứ đi bên cạnh Hà, mắt không rời cái đèn. Thỉnh thoảng Hà lại đưa cho Tâm cầm đèn. Có lúc cả hai cùng cầm chung cái đèn và reo to : "Tùng tùng tùng, dinh dinh ! ..."</a:t>
            </a:r>
            <a:endParaRPr lang="vi-VN" sz="3200" dirty="0">
              <a:solidFill>
                <a:schemeClr val="accent2"/>
              </a:solidFill>
              <a:latin typeface="+mj-lt"/>
            </a:endParaRPr>
          </a:p>
        </p:txBody>
      </p:sp>
    </p:spTree>
    <p:extLst>
      <p:ext uri="{BB962C8B-B14F-4D97-AF65-F5344CB8AC3E}">
        <p14:creationId xmlns:p14="http://schemas.microsoft.com/office/powerpoint/2010/main" val="24137814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8">
            <a:extLst>
              <a:ext uri="{FF2B5EF4-FFF2-40B4-BE49-F238E27FC236}">
                <a16:creationId xmlns="" xmlns:a16="http://schemas.microsoft.com/office/drawing/2014/main" id="{55C0FEE7-6E1B-4CD7-90D5-AC42739CEEC3}"/>
              </a:ext>
            </a:extLst>
          </p:cNvPr>
          <p:cNvPicPr>
            <a:picLocks noChangeAspect="1"/>
          </p:cNvPicPr>
          <p:nvPr/>
        </p:nvPicPr>
        <p:blipFill>
          <a:blip r:embed="rId2" cstate="print">
            <a:extLst>
              <a:ext uri="{28A0092B-C50C-407E-A947-70E740481C1C}">
                <a14:useLocalDpi xmlns:a14="http://schemas.microsoft.com/office/drawing/2010/main" val="0"/>
              </a:ext>
            </a:extLst>
          </a:blip>
          <a:srcRect l="22275" r="22275"/>
          <a:stretch>
            <a:fillRect/>
          </a:stretch>
        </p:blipFill>
        <p:spPr>
          <a:xfrm>
            <a:off x="8627392" y="0"/>
            <a:ext cx="4360188" cy="68715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C572A759-6A51-4108-AA02-DFA0A04FC94B}">
              <ma14:wrappingTextBoxFlag xmlns="" xmlns:ma14="http://schemas.microsoft.com/office/mac/drawingml/2011/main" val="1"/>
            </a:ext>
          </a:extLst>
        </p:spPr>
      </p:pic>
      <p:sp>
        <p:nvSpPr>
          <p:cNvPr id="3" name="Flowchart: Delay 2">
            <a:extLst>
              <a:ext uri="{FF2B5EF4-FFF2-40B4-BE49-F238E27FC236}">
                <a16:creationId xmlns="" xmlns:a16="http://schemas.microsoft.com/office/drawing/2014/main" id="{1EB36C0C-E720-412F-89FA-A02C4172403A}"/>
              </a:ext>
            </a:extLst>
          </p:cNvPr>
          <p:cNvSpPr/>
          <p:nvPr/>
        </p:nvSpPr>
        <p:spPr>
          <a:xfrm>
            <a:off x="0" y="0"/>
            <a:ext cx="3564610" cy="1689315"/>
          </a:xfrm>
          <a:prstGeom prst="flowChartDelay">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effectLst>
                  <a:outerShdw blurRad="38100" dist="38100" dir="2700000" algn="tl">
                    <a:srgbClr val="000000">
                      <a:alpha val="43137"/>
                    </a:srgbClr>
                  </a:outerShdw>
                </a:effectLst>
                <a:latin typeface="Times New Roman" pitchFamily="18" charset="0"/>
                <a:cs typeface="Times New Roman" pitchFamily="18" charset="0"/>
              </a:rPr>
              <a:t>Nội</a:t>
            </a:r>
            <a:r>
              <a:rPr lang="en-US" sz="5400" b="1" dirty="0">
                <a:effectLst>
                  <a:outerShdw blurRad="38100" dist="38100" dir="2700000" algn="tl">
                    <a:srgbClr val="000000">
                      <a:alpha val="43137"/>
                    </a:srgbClr>
                  </a:outerShdw>
                </a:effectLst>
                <a:latin typeface="Times New Roman" pitchFamily="18" charset="0"/>
                <a:cs typeface="Times New Roman" pitchFamily="18" charset="0"/>
              </a:rPr>
              <a:t> dung</a:t>
            </a:r>
          </a:p>
        </p:txBody>
      </p:sp>
      <p:sp>
        <p:nvSpPr>
          <p:cNvPr id="6" name="Rectangle 5">
            <a:extLst>
              <a:ext uri="{FF2B5EF4-FFF2-40B4-BE49-F238E27FC236}">
                <a16:creationId xmlns="" xmlns:a16="http://schemas.microsoft.com/office/drawing/2014/main" id="{97E0864B-36A1-43F2-9E34-EBEAD3CBBC37}"/>
              </a:ext>
            </a:extLst>
          </p:cNvPr>
          <p:cNvSpPr/>
          <p:nvPr/>
        </p:nvSpPr>
        <p:spPr>
          <a:xfrm>
            <a:off x="486812" y="2396102"/>
            <a:ext cx="7696293" cy="193899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914400" eaLnBrk="0" fontAlgn="base" latinLnBrk="0" hangingPunct="0">
              <a:lnSpc>
                <a:spcPct val="100000"/>
              </a:lnSpc>
              <a:spcBef>
                <a:spcPct val="0"/>
              </a:spcBef>
              <a:spcAft>
                <a:spcPct val="0"/>
              </a:spcAft>
              <a:buClrTx/>
              <a:buSzTx/>
              <a:buFontTx/>
              <a:buNone/>
              <a:tabLst/>
              <a:defRPr/>
            </a:pPr>
            <a:r>
              <a:rPr lang="en-US" sz="3600" b="1" kern="0" dirty="0">
                <a:solidFill>
                  <a:srgbClr val="FF0000"/>
                </a:solidFill>
                <a:cs typeface="Times New Roman" pitchFamily="18" charset="0"/>
              </a:rPr>
              <a:t> </a:t>
            </a:r>
            <a:r>
              <a:rPr lang="en-US" sz="3600" b="1" kern="0" dirty="0" smtClean="0">
                <a:solidFill>
                  <a:srgbClr val="FF0000"/>
                </a:solidFill>
                <a:cs typeface="Times New Roman" pitchFamily="18" charset="0"/>
              </a:rPr>
              <a:t>       </a:t>
            </a:r>
            <a:r>
              <a:rPr lang="en-US" sz="4000" b="1" kern="0" dirty="0" smtClean="0">
                <a:solidFill>
                  <a:schemeClr val="accent2">
                    <a:lumMod val="75000"/>
                  </a:schemeClr>
                </a:solidFill>
                <a:latin typeface="Times New Roman" pitchFamily="18" charset="0"/>
                <a:cs typeface="Times New Roman" pitchFamily="18" charset="0"/>
              </a:rPr>
              <a:t>B</a:t>
            </a:r>
            <a:r>
              <a:rPr kumimoji="0" lang="en-US" sz="4000" b="1" i="0" u="none" strike="noStrike" kern="0" cap="none" spc="0" normalizeH="0" baseline="0" noProof="0" dirty="0" err="1" smtClean="0">
                <a:ln>
                  <a:noFill/>
                </a:ln>
                <a:solidFill>
                  <a:schemeClr val="accent2">
                    <a:lumMod val="75000"/>
                  </a:schemeClr>
                </a:solidFill>
                <a:uLnTx/>
                <a:uFillTx/>
                <a:latin typeface="Times New Roman" pitchFamily="18" charset="0"/>
                <a:cs typeface="Times New Roman" pitchFamily="18" charset="0"/>
              </a:rPr>
              <a:t>ài</a:t>
            </a:r>
            <a:r>
              <a:rPr kumimoji="0" lang="en-US" sz="4000" b="1" i="0" u="none" strike="noStrike" kern="0" cap="none" spc="0" normalizeH="0" baseline="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baseline="0" noProof="0" dirty="0" err="1" smtClean="0">
                <a:ln>
                  <a:noFill/>
                </a:ln>
                <a:solidFill>
                  <a:schemeClr val="accent2">
                    <a:lumMod val="75000"/>
                  </a:schemeClr>
                </a:solidFill>
                <a:uLnTx/>
                <a:uFillTx/>
                <a:latin typeface="Times New Roman" pitchFamily="18" charset="0"/>
                <a:cs typeface="Times New Roman" pitchFamily="18" charset="0"/>
              </a:rPr>
              <a:t>nói</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lên</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niềm</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vui</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trong</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đêm</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rước</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đèn</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và</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thể</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hiện</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tình</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bạn</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yêu</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quý</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gắn</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bó</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với</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noProof="0" dirty="0" err="1" smtClean="0">
                <a:ln>
                  <a:noFill/>
                </a:ln>
                <a:solidFill>
                  <a:schemeClr val="accent2">
                    <a:lumMod val="75000"/>
                  </a:schemeClr>
                </a:solidFill>
                <a:uLnTx/>
                <a:uFillTx/>
                <a:latin typeface="Times New Roman" pitchFamily="18" charset="0"/>
                <a:cs typeface="Times New Roman" pitchFamily="18" charset="0"/>
              </a:rPr>
              <a:t>nhau</a:t>
            </a:r>
            <a:r>
              <a:rPr kumimoji="0" lang="en-US" sz="4000" b="1" i="0" u="none" strike="noStrike" kern="0" cap="none" spc="0" normalizeH="0" noProof="0" dirty="0" smtClean="0">
                <a:ln>
                  <a:noFill/>
                </a:ln>
                <a:solidFill>
                  <a:schemeClr val="accent2">
                    <a:lumMod val="75000"/>
                  </a:schemeClr>
                </a:solidFill>
                <a:uLnTx/>
                <a:uFillTx/>
                <a:latin typeface="Times New Roman" pitchFamily="18" charset="0"/>
                <a:cs typeface="Times New Roman" pitchFamily="18" charset="0"/>
              </a:rPr>
              <a:t> </a:t>
            </a:r>
            <a:r>
              <a:rPr kumimoji="0" lang="en-US" sz="4000" b="1" i="0" u="none" strike="noStrike" kern="0" cap="none" spc="0" normalizeH="0" baseline="0" noProof="0" dirty="0" smtClean="0">
                <a:ln>
                  <a:noFill/>
                </a:ln>
                <a:solidFill>
                  <a:schemeClr val="accent2">
                    <a:lumMod val="75000"/>
                  </a:schemeClr>
                </a:solidFill>
                <a:uLnTx/>
                <a:uFillTx/>
                <a:latin typeface="Times New Roman" pitchFamily="18" charset="0"/>
                <a:cs typeface="Times New Roman" pitchFamily="18" charset="0"/>
              </a:rPr>
              <a:t> </a:t>
            </a:r>
            <a:endParaRPr kumimoji="0" lang="en-US" sz="3600" b="1" i="0" u="none" strike="noStrike" kern="0" cap="none" spc="0" normalizeH="0" baseline="0" noProof="0" dirty="0">
              <a:ln>
                <a:noFill/>
              </a:ln>
              <a:solidFill>
                <a:schemeClr val="accent2">
                  <a:lumMod val="75000"/>
                </a:schemeClr>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7849214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 xmlns:a16="http://schemas.microsoft.com/office/drawing/2014/main"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6570660" y="2958330"/>
            <a:ext cx="6446902" cy="4138495"/>
          </a:xfrm>
          <a:prstGeom prst="rect">
            <a:avLst/>
          </a:prstGeom>
        </p:spPr>
      </p:pic>
      <p:pic>
        <p:nvPicPr>
          <p:cNvPr id="6" name="图片 5">
            <a:extLst>
              <a:ext uri="{FF2B5EF4-FFF2-40B4-BE49-F238E27FC236}">
                <a16:creationId xmlns="" xmlns:a16="http://schemas.microsoft.com/office/drawing/2014/main"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916" y="4254101"/>
            <a:ext cx="3691076" cy="2390255"/>
          </a:xfrm>
          <a:prstGeom prst="rect">
            <a:avLst/>
          </a:prstGeom>
        </p:spPr>
      </p:pic>
      <p:sp>
        <p:nvSpPr>
          <p:cNvPr id="8" name="TextBox 4">
            <a:extLst>
              <a:ext uri="{FF2B5EF4-FFF2-40B4-BE49-F238E27FC236}">
                <a16:creationId xmlns="" xmlns:a16="http://schemas.microsoft.com/office/drawing/2014/main" id="{E5F31E14-4D3D-4C1B-8891-D4F4EA1920DB}"/>
              </a:ext>
            </a:extLst>
          </p:cNvPr>
          <p:cNvSpPr txBox="1"/>
          <p:nvPr/>
        </p:nvSpPr>
        <p:spPr>
          <a:xfrm>
            <a:off x="3171784" y="2130443"/>
            <a:ext cx="5151347" cy="13234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rPr>
              <a:t>THANK YOU</a:t>
            </a:r>
          </a:p>
        </p:txBody>
      </p:sp>
    </p:spTree>
    <p:extLst>
      <p:ext uri="{BB962C8B-B14F-4D97-AF65-F5344CB8AC3E}">
        <p14:creationId xmlns:p14="http://schemas.microsoft.com/office/powerpoint/2010/main" val="13514094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5738" y="3954463"/>
            <a:ext cx="1717675" cy="171608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537" tIns="28785" rIns="57537" bIns="28785" anchor="ctr"/>
          <a:lstStyle/>
          <a:p>
            <a:pPr algn="ctr" defTabSz="767029">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800" y="4090988"/>
            <a:ext cx="1576388" cy="1579562"/>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7537" tIns="28785" rIns="57537" bIns="28785" anchor="ctr"/>
          <a:lstStyle/>
          <a:p>
            <a:pPr algn="ctr" defTabSz="767029">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38" y="2879725"/>
            <a:ext cx="1211262" cy="1211263"/>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537" tIns="28785" rIns="57537" bIns="28785" anchor="ctr"/>
          <a:lstStyle/>
          <a:p>
            <a:pPr algn="ctr" defTabSz="767029">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a:grpSpLocks/>
          </p:cNvGrpSpPr>
          <p:nvPr/>
        </p:nvGrpSpPr>
        <p:grpSpPr bwMode="auto">
          <a:xfrm>
            <a:off x="3595688" y="492125"/>
            <a:ext cx="5156200" cy="4895850"/>
            <a:chOff x="3084810" y="-335112"/>
            <a:chExt cx="5809496" cy="5760000"/>
          </a:xfrm>
        </p:grpSpPr>
        <p:grpSp>
          <p:nvGrpSpPr>
            <p:cNvPr id="18444" name="组合 16"/>
            <p:cNvGrpSpPr>
              <a:grpSpLocks/>
            </p:cNvGrpSpPr>
            <p:nvPr/>
          </p:nvGrpSpPr>
          <p:grpSpPr bwMode="auto">
            <a:xfrm>
              <a:off x="3297693" y="-335112"/>
              <a:ext cx="5596613" cy="5760000"/>
              <a:chOff x="3297693" y="-335112"/>
              <a:chExt cx="5596613" cy="5760000"/>
            </a:xfrm>
          </p:grpSpPr>
          <p:cxnSp>
            <p:nvCxnSpPr>
              <p:cNvPr id="16" name="直接连接符 15"/>
              <p:cNvCxnSpPr/>
              <p:nvPr/>
            </p:nvCxnSpPr>
            <p:spPr>
              <a:xfrm>
                <a:off x="6154112"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8447" name="图片 12"/>
              <p:cNvPicPr>
                <a:picLocks noChangeAspect="1"/>
              </p:cNvPicPr>
              <p:nvPr/>
            </p:nvPicPr>
            <p:blipFill>
              <a:blip r:embed="rId3">
                <a:extLst>
                  <a:ext uri="{28A0092B-C50C-407E-A947-70E740481C1C}">
                    <a14:useLocalDpi xmlns:a14="http://schemas.microsoft.com/office/drawing/2010/main" val="0"/>
                  </a:ext>
                </a:extLst>
              </a:blip>
              <a:srcRect t="48492"/>
              <a:stretch>
                <a:fillRect/>
              </a:stretch>
            </p:blipFill>
            <p:spPr bwMode="auto">
              <a:xfrm>
                <a:off x="3297693" y="2256270"/>
                <a:ext cx="5596613" cy="28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5"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4810" y="1126386"/>
              <a:ext cx="5809496" cy="14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椭圆 9"/>
          <p:cNvSpPr/>
          <p:nvPr/>
        </p:nvSpPr>
        <p:spPr>
          <a:xfrm>
            <a:off x="9040813" y="3259138"/>
            <a:ext cx="1238250" cy="123983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7537" tIns="28785" rIns="57537" bIns="28785" anchor="ctr"/>
          <a:lstStyle/>
          <a:p>
            <a:pPr algn="ctr" defTabSz="767029">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a:blip r:embed="rId5">
            <a:extLst>
              <a:ext uri="{28A0092B-C50C-407E-A947-70E740481C1C}">
                <a14:useLocalDpi xmlns:a14="http://schemas.microsoft.com/office/drawing/2010/main" val="0"/>
              </a:ext>
            </a:extLst>
          </a:blip>
          <a:srcRect l="53606" t="-1143" r="26891" b="81648"/>
          <a:stretch>
            <a:fillRect/>
          </a:stretch>
        </p:blipFill>
        <p:spPr bwMode="auto">
          <a:xfrm>
            <a:off x="8586788" y="811213"/>
            <a:ext cx="17621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椭圆 21"/>
          <p:cNvSpPr/>
          <p:nvPr/>
        </p:nvSpPr>
        <p:spPr>
          <a:xfrm>
            <a:off x="1217613" y="598488"/>
            <a:ext cx="885825" cy="88741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537" tIns="28785" rIns="57537" bIns="28785" anchor="ctr"/>
          <a:lstStyle/>
          <a:p>
            <a:pPr algn="ctr" defTabSz="767029">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58938" y="1216025"/>
            <a:ext cx="539750" cy="53816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537" tIns="28785" rIns="57537" bIns="28785" anchor="ctr"/>
          <a:lstStyle/>
          <a:p>
            <a:pPr algn="ctr" defTabSz="767029">
              <a:defRPr/>
            </a:pPr>
            <a:endParaRPr lang="zh-CN" altLang="en-US" sz="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479349" y="3006461"/>
            <a:ext cx="3674864" cy="904518"/>
          </a:xfrm>
          <a:prstGeom prst="rect">
            <a:avLst/>
          </a:prstGeom>
          <a:noFill/>
        </p:spPr>
        <p:txBody>
          <a:bodyPr wrap="none" lIns="57537" tIns="28785" rIns="57537" bIns="28785">
            <a:spAutoFit/>
            <a:scene3d>
              <a:camera prst="orthographicFront"/>
              <a:lightRig rig="soft" dir="t">
                <a:rot lat="0" lon="0" rev="15600000"/>
              </a:lightRig>
            </a:scene3d>
            <a:sp3d extrusionH="57150" prstMaterial="softEdge">
              <a:bevelT w="25400" h="38100"/>
            </a:sp3d>
          </a:bodyPr>
          <a:lstStyle/>
          <a:p>
            <a:pPr algn="ctr" defTabSz="767029">
              <a:defRPr/>
            </a:pPr>
            <a:r>
              <a:rPr lang="en-US" sz="55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55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55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55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8443" name="Picture 2" descr="在走动的火车 852x480 | Pics, Animation, Trave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01813" y="2728913"/>
            <a:ext cx="7818437"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3078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079CCFF1-958E-47A1-94A4-7FBDCE72C6C2}"/>
              </a:ext>
            </a:extLst>
          </p:cNvPr>
          <p:cNvGrpSpPr/>
          <p:nvPr/>
        </p:nvGrpSpPr>
        <p:grpSpPr>
          <a:xfrm>
            <a:off x="152400" y="-723900"/>
            <a:ext cx="11887200" cy="7581900"/>
            <a:chOff x="152400" y="-723900"/>
            <a:chExt cx="11887200" cy="7581900"/>
          </a:xfrm>
        </p:grpSpPr>
        <p:pic>
          <p:nvPicPr>
            <p:cNvPr id="3" name="图片 2">
              <a:extLst>
                <a:ext uri="{FF2B5EF4-FFF2-40B4-BE49-F238E27FC236}">
                  <a16:creationId xmlns="" xmlns:a16="http://schemas.microsoft.com/office/drawing/2014/main" id="{A8E41877-3D27-458A-821E-274A70B18A31}"/>
                </a:ext>
              </a:extLst>
            </p:cNvPr>
            <p:cNvPicPr>
              <a:picLocks noChangeAspect="1"/>
            </p:cNvPicPr>
            <p:nvPr/>
          </p:nvPicPr>
          <p:blipFill rotWithShape="1">
            <a:blip r:embed="rId3">
              <a:extLst>
                <a:ext uri="{28A0092B-C50C-407E-A947-70E740481C1C}">
                  <a14:useLocalDpi xmlns:a14="http://schemas.microsoft.com/office/drawing/2010/main" val="0"/>
                </a:ext>
              </a:extLst>
            </a:blip>
            <a:srcRect t="62125"/>
            <a:stretch/>
          </p:blipFill>
          <p:spPr>
            <a:xfrm>
              <a:off x="152400" y="3752850"/>
              <a:ext cx="11887200" cy="3105150"/>
            </a:xfrm>
            <a:prstGeom prst="rect">
              <a:avLst/>
            </a:prstGeom>
          </p:spPr>
        </p:pic>
        <p:pic>
          <p:nvPicPr>
            <p:cNvPr id="4" name="图片 3">
              <a:extLst>
                <a:ext uri="{FF2B5EF4-FFF2-40B4-BE49-F238E27FC236}">
                  <a16:creationId xmlns="" xmlns:a16="http://schemas.microsoft.com/office/drawing/2014/main" id="{B2C26CCE-E663-4204-9056-10ACE6C24B9E}"/>
                </a:ext>
              </a:extLst>
            </p:cNvPr>
            <p:cNvPicPr>
              <a:picLocks noChangeAspect="1"/>
            </p:cNvPicPr>
            <p:nvPr/>
          </p:nvPicPr>
          <p:blipFill rotWithShape="1">
            <a:blip r:embed="rId3">
              <a:extLst>
                <a:ext uri="{28A0092B-C50C-407E-A947-70E740481C1C}">
                  <a14:useLocalDpi xmlns:a14="http://schemas.microsoft.com/office/drawing/2010/main" val="0"/>
                </a:ext>
              </a:extLst>
            </a:blip>
            <a:srcRect t="-4329" b="49724"/>
            <a:stretch/>
          </p:blipFill>
          <p:spPr>
            <a:xfrm>
              <a:off x="152400" y="-723900"/>
              <a:ext cx="11887200" cy="4476750"/>
            </a:xfrm>
            <a:prstGeom prst="rect">
              <a:avLst/>
            </a:prstGeom>
          </p:spPr>
        </p:pic>
      </p:grpSp>
      <p:sp>
        <p:nvSpPr>
          <p:cNvPr id="7" name="文本框 6">
            <a:extLst>
              <a:ext uri="{FF2B5EF4-FFF2-40B4-BE49-F238E27FC236}">
                <a16:creationId xmlns="" xmlns:a16="http://schemas.microsoft.com/office/drawing/2014/main" id="{14653232-233C-4E88-9B5D-8731A1907410}"/>
              </a:ext>
            </a:extLst>
          </p:cNvPr>
          <p:cNvSpPr txBox="1"/>
          <p:nvPr/>
        </p:nvSpPr>
        <p:spPr>
          <a:xfrm>
            <a:off x="4200041" y="938136"/>
            <a:ext cx="6005506"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a:noFill/>
                </a:ln>
                <a:solidFill>
                  <a:prstClr val="white"/>
                </a:solidFill>
                <a:effectLst>
                  <a:glow rad="127000">
                    <a:srgbClr val="F79646"/>
                  </a:glow>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Tập</a:t>
            </a:r>
            <a:r>
              <a:rPr kumimoji="0" lang="en-US" altLang="zh-CN" sz="8000" b="0" i="0" u="none" strike="noStrike" kern="1200" cap="none" spc="0" normalizeH="0" noProof="0" dirty="0">
                <a:ln>
                  <a:noFill/>
                </a:ln>
                <a:solidFill>
                  <a:prstClr val="white"/>
                </a:solidFill>
                <a:effectLst>
                  <a:glow rad="127000">
                    <a:srgbClr val="F79646"/>
                  </a:glow>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 </a:t>
            </a:r>
            <a:r>
              <a:rPr kumimoji="0" lang="en-US" altLang="zh-CN" sz="8000" b="0" i="0" u="none" strike="noStrike" kern="1200" cap="none" spc="0" normalizeH="0" noProof="0" dirty="0" err="1">
                <a:ln>
                  <a:noFill/>
                </a:ln>
                <a:solidFill>
                  <a:prstClr val="white"/>
                </a:solidFill>
                <a:effectLst>
                  <a:glow rad="127000">
                    <a:srgbClr val="F79646"/>
                  </a:glow>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đọc</a:t>
            </a:r>
            <a:endParaRPr kumimoji="0" lang="zh-CN" altLang="en-US" sz="8000" b="0" i="0" u="none" strike="noStrike" kern="1200" cap="none" spc="0" normalizeH="0" baseline="0" noProof="0" dirty="0">
              <a:ln>
                <a:noFill/>
              </a:ln>
              <a:solidFill>
                <a:prstClr val="white"/>
              </a:solidFill>
              <a:effectLst>
                <a:glow rad="127000">
                  <a:srgbClr val="F79646"/>
                </a:glow>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endParaRPr>
          </a:p>
        </p:txBody>
      </p:sp>
      <p:sp>
        <p:nvSpPr>
          <p:cNvPr id="9" name="文本框 8">
            <a:extLst>
              <a:ext uri="{FF2B5EF4-FFF2-40B4-BE49-F238E27FC236}">
                <a16:creationId xmlns="" xmlns:a16="http://schemas.microsoft.com/office/drawing/2014/main" id="{EFB8B07E-784D-4113-AF36-C68C22BEFC56}"/>
              </a:ext>
            </a:extLst>
          </p:cNvPr>
          <p:cNvSpPr txBox="1"/>
          <p:nvPr/>
        </p:nvSpPr>
        <p:spPr>
          <a:xfrm>
            <a:off x="3787247" y="2205280"/>
            <a:ext cx="742201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Rước</a:t>
            </a:r>
            <a:r>
              <a:rPr kumimoji="0" lang="en-US" altLang="zh-CN" sz="4800" b="1" i="0" u="none" strike="noStrike" kern="1200" normalizeH="0" noProof="0" dirty="0">
                <a:ln w="22225">
                  <a:solidFill>
                    <a:schemeClr val="accent2"/>
                  </a:solidFill>
                  <a:prstDash val="solid"/>
                </a:ln>
                <a:solidFill>
                  <a:schemeClr val="accent2">
                    <a:lumMod val="40000"/>
                    <a:lumOff val="60000"/>
                  </a:schemeClr>
                </a:solidFill>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 </a:t>
            </a:r>
            <a:r>
              <a:rPr kumimoji="0" lang="en-US" altLang="zh-CN" sz="4800" b="1" i="0" u="none" strike="noStrike" kern="1200" normalizeH="0" noProof="0" dirty="0" err="1">
                <a:ln w="22225">
                  <a:solidFill>
                    <a:schemeClr val="accent2"/>
                  </a:solidFill>
                  <a:prstDash val="solid"/>
                </a:ln>
                <a:solidFill>
                  <a:schemeClr val="accent2">
                    <a:lumMod val="40000"/>
                    <a:lumOff val="60000"/>
                  </a:schemeClr>
                </a:solidFill>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đèn</a:t>
            </a:r>
            <a:r>
              <a:rPr kumimoji="0" lang="en-US" altLang="zh-CN" sz="4800" b="1" i="0" u="none" strike="noStrike" kern="1200" normalizeH="0" noProof="0" dirty="0">
                <a:ln w="22225">
                  <a:solidFill>
                    <a:schemeClr val="accent2"/>
                  </a:solidFill>
                  <a:prstDash val="solid"/>
                </a:ln>
                <a:solidFill>
                  <a:schemeClr val="accent2">
                    <a:lumMod val="40000"/>
                    <a:lumOff val="60000"/>
                  </a:schemeClr>
                </a:solidFill>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 </a:t>
            </a:r>
            <a:r>
              <a:rPr kumimoji="0" lang="en-US" altLang="zh-CN" sz="4800" b="1" i="0" u="none" strike="noStrike" kern="1200" normalizeH="0" noProof="0" dirty="0" err="1">
                <a:ln w="22225">
                  <a:solidFill>
                    <a:schemeClr val="accent2"/>
                  </a:solidFill>
                  <a:prstDash val="solid"/>
                </a:ln>
                <a:solidFill>
                  <a:schemeClr val="accent2">
                    <a:lumMod val="40000"/>
                    <a:lumOff val="60000"/>
                  </a:schemeClr>
                </a:solidFill>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ông</a:t>
            </a:r>
            <a:r>
              <a:rPr kumimoji="0" lang="en-US" altLang="zh-CN" sz="4800" b="1" i="0" u="none" strike="noStrike" kern="1200" normalizeH="0" noProof="0" dirty="0">
                <a:ln w="22225">
                  <a:solidFill>
                    <a:schemeClr val="accent2"/>
                  </a:solidFill>
                  <a:prstDash val="solid"/>
                </a:ln>
                <a:solidFill>
                  <a:schemeClr val="accent2">
                    <a:lumMod val="40000"/>
                    <a:lumOff val="60000"/>
                  </a:schemeClr>
                </a:solidFill>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 </a:t>
            </a:r>
            <a:r>
              <a:rPr kumimoji="0" lang="en-US" altLang="zh-CN" sz="4800" b="1" i="0" u="none" strike="noStrike" kern="1200" normalizeH="0" noProof="0" dirty="0" err="1">
                <a:ln w="22225">
                  <a:solidFill>
                    <a:schemeClr val="accent2"/>
                  </a:solidFill>
                  <a:prstDash val="solid"/>
                </a:ln>
                <a:solidFill>
                  <a:schemeClr val="accent2">
                    <a:lumMod val="40000"/>
                    <a:lumOff val="60000"/>
                  </a:schemeClr>
                </a:solidFill>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sao</a:t>
            </a:r>
            <a:endParaRPr kumimoji="0" lang="zh-CN" altLang="en-US" sz="4800" b="1" i="0" u="none" strike="noStrike" kern="1200" normalizeH="0" baseline="0" noProof="0" dirty="0">
              <a:ln w="22225">
                <a:solidFill>
                  <a:schemeClr val="accent2"/>
                </a:solidFill>
                <a:prstDash val="solid"/>
              </a:ln>
              <a:solidFill>
                <a:schemeClr val="accent2">
                  <a:lumMod val="40000"/>
                  <a:lumOff val="60000"/>
                </a:schemeClr>
              </a:solidFill>
              <a:uLnTx/>
              <a:uFillTx/>
              <a:latin typeface="Times New Roman" pitchFamily="18" charset="0"/>
              <a:ea typeface="印品黑体" panose="00000500000000000000" pitchFamily="2" charset="-122"/>
              <a:cs typeface="Times New Roman" pitchFamily="18" charset="0"/>
              <a:sym typeface="印品黑体" panose="00000500000000000000" pitchFamily="2" charset="-122"/>
            </a:endParaRPr>
          </a:p>
        </p:txBody>
      </p:sp>
      <p:sp>
        <p:nvSpPr>
          <p:cNvPr id="11" name="矩形: 圆角 10">
            <a:extLst>
              <a:ext uri="{FF2B5EF4-FFF2-40B4-BE49-F238E27FC236}">
                <a16:creationId xmlns="" xmlns:a16="http://schemas.microsoft.com/office/drawing/2014/main" id="{91336BAD-40DC-4DC9-8E80-30C4D96F271A}"/>
              </a:ext>
            </a:extLst>
          </p:cNvPr>
          <p:cNvSpPr/>
          <p:nvPr/>
        </p:nvSpPr>
        <p:spPr>
          <a:xfrm>
            <a:off x="7202534" y="3302766"/>
            <a:ext cx="3544980" cy="596855"/>
          </a:xfrm>
          <a:prstGeom prst="roundRect">
            <a:avLst>
              <a:gd name="adj" fmla="val 50000"/>
            </a:avLst>
          </a:prstGeom>
          <a:solidFill>
            <a:srgbClr val="99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12" name="文本框 11">
            <a:extLst>
              <a:ext uri="{FF2B5EF4-FFF2-40B4-BE49-F238E27FC236}">
                <a16:creationId xmlns="" xmlns:a16="http://schemas.microsoft.com/office/drawing/2014/main" id="{ACDF48A0-FD39-4554-966C-34B8EFE13D9C}"/>
              </a:ext>
            </a:extLst>
          </p:cNvPr>
          <p:cNvSpPr txBox="1"/>
          <p:nvPr/>
        </p:nvSpPr>
        <p:spPr>
          <a:xfrm>
            <a:off x="7686043" y="3366416"/>
            <a:ext cx="278317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Nguyễn</a:t>
            </a:r>
            <a:r>
              <a:rPr kumimoji="0" lang="en-US" altLang="zh-CN" sz="2400" b="0" i="0" u="none" strike="noStrike" kern="1200" cap="none" spc="0" normalizeH="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 Thị </a:t>
            </a:r>
            <a:r>
              <a:rPr kumimoji="0" lang="en-US" altLang="zh-CN" sz="2400" b="0" i="0" u="none" strike="noStrike" kern="1200" cap="none" spc="0" normalizeH="0" noProof="0" dirty="0" err="1">
                <a:ln>
                  <a:noFill/>
                </a:ln>
                <a:solidFill>
                  <a:prstClr val="white"/>
                </a:solidFill>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Ngọc</a:t>
            </a:r>
            <a:r>
              <a:rPr kumimoji="0" lang="en-US" altLang="zh-CN" sz="2400" b="0" i="0" u="none" strike="noStrike" kern="1200" cap="none" spc="0" normalizeH="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 Tú</a:t>
            </a:r>
            <a:endParaRPr kumimoji="0" lang="zh-CN" altLang="en-US" sz="24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endParaRPr>
          </a:p>
        </p:txBody>
      </p:sp>
      <p:pic>
        <p:nvPicPr>
          <p:cNvPr id="14" name="图片 13">
            <a:extLst>
              <a:ext uri="{FF2B5EF4-FFF2-40B4-BE49-F238E27FC236}">
                <a16:creationId xmlns="" xmlns:a16="http://schemas.microsoft.com/office/drawing/2014/main" id="{018CA6BE-34E7-47C3-85AE-315F35EE53BE}"/>
              </a:ext>
            </a:extLst>
          </p:cNvPr>
          <p:cNvPicPr>
            <a:picLocks noChangeAspect="1"/>
          </p:cNvPicPr>
          <p:nvPr/>
        </p:nvPicPr>
        <p:blipFill rotWithShape="1">
          <a:blip r:embed="rId4">
            <a:extLst>
              <a:ext uri="{28A0092B-C50C-407E-A947-70E740481C1C}">
                <a14:useLocalDpi xmlns:a14="http://schemas.microsoft.com/office/drawing/2010/main" val="0"/>
              </a:ext>
            </a:extLst>
          </a:blip>
          <a:srcRect t="35202" r="68718" b="37876"/>
          <a:stretch/>
        </p:blipFill>
        <p:spPr>
          <a:xfrm>
            <a:off x="7029415" y="3969332"/>
            <a:ext cx="2197513" cy="1846302"/>
          </a:xfrm>
          <a:prstGeom prst="rect">
            <a:avLst/>
          </a:prstGeom>
        </p:spPr>
      </p:pic>
    </p:spTree>
    <p:extLst>
      <p:ext uri="{BB962C8B-B14F-4D97-AF65-F5344CB8AC3E}">
        <p14:creationId xmlns:p14="http://schemas.microsoft.com/office/powerpoint/2010/main" val="274837204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Tập đọc - Rước đèn ông sao - Tiếng việt lớp 3 - YouTube">
            <a:extLst>
              <a:ext uri="{FF2B5EF4-FFF2-40B4-BE49-F238E27FC236}">
                <a16:creationId xmlns="" xmlns:a16="http://schemas.microsoft.com/office/drawing/2014/main" id="{FC7DC274-20C7-4335-9F29-D6EB609BC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66" y="911086"/>
            <a:ext cx="10325210" cy="552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C416970D-637E-4299-BA4E-3FBDCFE90F84}"/>
              </a:ext>
            </a:extLst>
          </p:cNvPr>
          <p:cNvSpPr txBox="1"/>
          <p:nvPr/>
        </p:nvSpPr>
        <p:spPr>
          <a:xfrm>
            <a:off x="2411896" y="185530"/>
            <a:ext cx="7818782" cy="707886"/>
          </a:xfrm>
          <a:prstGeom prst="rect">
            <a:avLst/>
          </a:prstGeom>
          <a:noFill/>
        </p:spPr>
        <p:txBody>
          <a:bodyPr wrap="square" rtlCol="0">
            <a:spAutoFit/>
          </a:bodyPr>
          <a:lstStyle/>
          <a:p>
            <a:pPr algn="ctr"/>
            <a:r>
              <a:rPr lang="en-US" sz="4000" b="1" dirty="0" err="1">
                <a:solidFill>
                  <a:srgbClr val="0070C0"/>
                </a:solidFill>
              </a:rPr>
              <a:t>Các</a:t>
            </a:r>
            <a:r>
              <a:rPr lang="en-US" sz="4000" b="1" dirty="0">
                <a:solidFill>
                  <a:srgbClr val="0070C0"/>
                </a:solidFill>
              </a:rPr>
              <a:t> </a:t>
            </a:r>
            <a:r>
              <a:rPr lang="en-US" sz="4000" b="1" dirty="0" err="1">
                <a:solidFill>
                  <a:srgbClr val="0070C0"/>
                </a:solidFill>
              </a:rPr>
              <a:t>bạn</a:t>
            </a:r>
            <a:r>
              <a:rPr lang="en-US" sz="4000" b="1" dirty="0">
                <a:solidFill>
                  <a:srgbClr val="0070C0"/>
                </a:solidFill>
              </a:rPr>
              <a:t> </a:t>
            </a:r>
            <a:r>
              <a:rPr lang="en-US" sz="4000" b="1" dirty="0" err="1">
                <a:solidFill>
                  <a:srgbClr val="0070C0"/>
                </a:solidFill>
              </a:rPr>
              <a:t>trong</a:t>
            </a:r>
            <a:r>
              <a:rPr lang="en-US" sz="4000" b="1" dirty="0">
                <a:solidFill>
                  <a:srgbClr val="0070C0"/>
                </a:solidFill>
              </a:rPr>
              <a:t> </a:t>
            </a:r>
            <a:r>
              <a:rPr lang="en-US" sz="4000" b="1" dirty="0" err="1">
                <a:solidFill>
                  <a:srgbClr val="0070C0"/>
                </a:solidFill>
              </a:rPr>
              <a:t>tranh</a:t>
            </a:r>
            <a:r>
              <a:rPr lang="en-US" sz="4000" b="1" dirty="0">
                <a:solidFill>
                  <a:srgbClr val="0070C0"/>
                </a:solidFill>
              </a:rPr>
              <a:t> </a:t>
            </a:r>
            <a:r>
              <a:rPr lang="en-US" sz="4000" b="1" dirty="0" err="1">
                <a:solidFill>
                  <a:srgbClr val="0070C0"/>
                </a:solidFill>
              </a:rPr>
              <a:t>đang</a:t>
            </a:r>
            <a:r>
              <a:rPr lang="en-US" sz="4000" b="1" dirty="0">
                <a:solidFill>
                  <a:srgbClr val="0070C0"/>
                </a:solidFill>
              </a:rPr>
              <a:t> </a:t>
            </a:r>
            <a:r>
              <a:rPr lang="en-US" sz="4000" b="1" dirty="0" err="1">
                <a:solidFill>
                  <a:srgbClr val="0070C0"/>
                </a:solidFill>
              </a:rPr>
              <a:t>làm</a:t>
            </a:r>
            <a:r>
              <a:rPr lang="en-US" sz="4000" b="1" dirty="0">
                <a:solidFill>
                  <a:srgbClr val="0070C0"/>
                </a:solidFill>
              </a:rPr>
              <a:t> </a:t>
            </a:r>
            <a:r>
              <a:rPr lang="en-US" sz="4000" b="1" dirty="0" err="1">
                <a:solidFill>
                  <a:srgbClr val="0070C0"/>
                </a:solidFill>
              </a:rPr>
              <a:t>gì</a:t>
            </a:r>
            <a:r>
              <a:rPr lang="en-US" sz="4000" b="1" dirty="0">
                <a:solidFill>
                  <a:srgbClr val="0070C0"/>
                </a:solidFill>
              </a:rPr>
              <a:t>? </a:t>
            </a:r>
          </a:p>
        </p:txBody>
      </p:sp>
      <p:sp>
        <p:nvSpPr>
          <p:cNvPr id="6" name="TextBox 5">
            <a:extLst>
              <a:ext uri="{FF2B5EF4-FFF2-40B4-BE49-F238E27FC236}">
                <a16:creationId xmlns="" xmlns:a16="http://schemas.microsoft.com/office/drawing/2014/main" id="{2F573D5B-00E5-49AF-98D5-DD51A1D62EC9}"/>
              </a:ext>
            </a:extLst>
          </p:cNvPr>
          <p:cNvSpPr txBox="1"/>
          <p:nvPr/>
        </p:nvSpPr>
        <p:spPr>
          <a:xfrm>
            <a:off x="0" y="247085"/>
            <a:ext cx="12099233" cy="646331"/>
          </a:xfrm>
          <a:prstGeom prst="rect">
            <a:avLst/>
          </a:prstGeom>
          <a:solidFill>
            <a:schemeClr val="bg1"/>
          </a:solid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đang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rước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đèn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Trung</a:t>
            </a:r>
            <a:r>
              <a:rPr lang="en-US" sz="3600" b="1" dirty="0">
                <a:solidFill>
                  <a:srgbClr val="FF0000"/>
                </a:solidFill>
                <a:latin typeface="Times New Roman" pitchFamily="18" charset="0"/>
                <a:cs typeface="Times New Roman" pitchFamily="18" charset="0"/>
              </a:rPr>
              <a:t> Thu</a:t>
            </a:r>
          </a:p>
        </p:txBody>
      </p:sp>
    </p:spTree>
    <p:extLst>
      <p:ext uri="{BB962C8B-B14F-4D97-AF65-F5344CB8AC3E}">
        <p14:creationId xmlns:p14="http://schemas.microsoft.com/office/powerpoint/2010/main" val="6665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4461E3F3-6213-4FE9-AE2E-614D25761F42}"/>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4" name="Shape 200">
            <a:extLst>
              <a:ext uri="{FF2B5EF4-FFF2-40B4-BE49-F238E27FC236}">
                <a16:creationId xmlns="" xmlns:a16="http://schemas.microsoft.com/office/drawing/2014/main" id="{96180BCE-5C61-4A79-8566-B89B6851E38C}"/>
              </a:ext>
            </a:extLst>
          </p:cNvPr>
          <p:cNvSpPr/>
          <p:nvPr/>
        </p:nvSpPr>
        <p:spPr>
          <a:xfrm>
            <a:off x="1458653" y="3245120"/>
            <a:ext cx="10733347" cy="1"/>
          </a:xfrm>
          <a:prstGeom prst="line">
            <a:avLst/>
          </a:prstGeom>
          <a:ln w="38100">
            <a:solidFill>
              <a:srgbClr val="EDEFF3"/>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208">
            <a:extLst>
              <a:ext uri="{FF2B5EF4-FFF2-40B4-BE49-F238E27FC236}">
                <a16:creationId xmlns="" xmlns:a16="http://schemas.microsoft.com/office/drawing/2014/main" id="{1D7B6A4D-44F7-4639-8ED7-FB19FBFCB914}"/>
              </a:ext>
            </a:extLst>
          </p:cNvPr>
          <p:cNvSpPr/>
          <p:nvPr/>
        </p:nvSpPr>
        <p:spPr>
          <a:xfrm>
            <a:off x="3098238"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dirty="0">
                <a:ln>
                  <a:noFill/>
                </a:ln>
                <a:solidFill>
                  <a:srgbClr val="FFFFFF"/>
                </a:solidFill>
                <a:effectLst/>
                <a:uLnTx/>
                <a:uFillTx/>
                <a:latin typeface="Lato Bold"/>
                <a:ea typeface="+mn-ea"/>
                <a:cs typeface="+mn-cs"/>
                <a:sym typeface="Lato Bold"/>
              </a:rPr>
              <a:t>2013</a:t>
            </a:r>
          </a:p>
        </p:txBody>
      </p:sp>
      <p:sp>
        <p:nvSpPr>
          <p:cNvPr id="14" name="Shape 210">
            <a:extLst>
              <a:ext uri="{FF2B5EF4-FFF2-40B4-BE49-F238E27FC236}">
                <a16:creationId xmlns="" xmlns:a16="http://schemas.microsoft.com/office/drawing/2014/main" id="{143CCFE3-A651-4874-8AB3-76262037B5A2}"/>
              </a:ext>
            </a:extLst>
          </p:cNvPr>
          <p:cNvSpPr/>
          <p:nvPr/>
        </p:nvSpPr>
        <p:spPr>
          <a:xfrm>
            <a:off x="6624421"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2015</a:t>
            </a:r>
          </a:p>
        </p:txBody>
      </p:sp>
      <p:sp>
        <p:nvSpPr>
          <p:cNvPr id="16" name="Shape 212">
            <a:extLst>
              <a:ext uri="{FF2B5EF4-FFF2-40B4-BE49-F238E27FC236}">
                <a16:creationId xmlns="" xmlns:a16="http://schemas.microsoft.com/office/drawing/2014/main" id="{0F180B3D-5990-4903-B7EE-05DE22860F01}"/>
              </a:ext>
            </a:extLst>
          </p:cNvPr>
          <p:cNvSpPr/>
          <p:nvPr/>
        </p:nvSpPr>
        <p:spPr>
          <a:xfrm>
            <a:off x="10150603"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2016</a:t>
            </a:r>
          </a:p>
        </p:txBody>
      </p:sp>
      <p:sp>
        <p:nvSpPr>
          <p:cNvPr id="17" name="Shape 213">
            <a:extLst>
              <a:ext uri="{FF2B5EF4-FFF2-40B4-BE49-F238E27FC236}">
                <a16:creationId xmlns="" xmlns:a16="http://schemas.microsoft.com/office/drawing/2014/main" id="{16582860-69F5-4BEE-B798-C9E4FA6BF006}"/>
              </a:ext>
            </a:extLst>
          </p:cNvPr>
          <p:cNvSpPr/>
          <p:nvPr/>
        </p:nvSpPr>
        <p:spPr>
          <a:xfrm>
            <a:off x="1217420" y="1897298"/>
            <a:ext cx="10332958"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5200" cap="none">
                <a:latin typeface="+mn-lt"/>
                <a:ea typeface="+mn-ea"/>
                <a:cs typeface="+mn-cs"/>
                <a:sym typeface="Sk-Modernist"/>
              </a:defRPr>
            </a:pPr>
            <a:r>
              <a:rPr kumimoji="0" lang="en-US" sz="3200" b="1" i="0" u="none" strike="noStrike" kern="0" cap="none" spc="0" normalizeH="0" baseline="0" noProof="0" dirty="0" err="1">
                <a:ln>
                  <a:noFill/>
                </a:ln>
                <a:solidFill>
                  <a:srgbClr val="00B050"/>
                </a:solidFill>
                <a:effectLst/>
                <a:uLnTx/>
                <a:uFillTx/>
                <a:latin typeface="Times New Roman" pitchFamily="18" charset="0"/>
                <a:cs typeface="Times New Roman" pitchFamily="18" charset="0"/>
                <a:sym typeface="Sk-Modernist"/>
              </a:rPr>
              <a:t>Tết</a:t>
            </a:r>
            <a:r>
              <a:rPr kumimoji="0" lang="en-US" sz="3200" b="1" i="0" u="none" strike="noStrike" kern="0" cap="none" spc="0" normalizeH="0" baseline="0" noProof="0" dirty="0">
                <a:ln>
                  <a:noFill/>
                </a:ln>
                <a:solidFill>
                  <a:srgbClr val="00B050"/>
                </a:solidFill>
                <a:effectLst/>
                <a:uLnTx/>
                <a:uFillTx/>
                <a:latin typeface="Times New Roman" pitchFamily="18" charset="0"/>
                <a:cs typeface="Times New Roman" pitchFamily="18" charset="0"/>
                <a:sym typeface="Sk-Modernist"/>
              </a:rPr>
              <a:t> </a:t>
            </a:r>
            <a:r>
              <a:rPr kumimoji="0" lang="en-US" sz="3200" b="1" i="0" u="none" strike="noStrike" kern="0" cap="none" spc="0" normalizeH="0" baseline="0" noProof="0" dirty="0" err="1">
                <a:ln>
                  <a:noFill/>
                </a:ln>
                <a:solidFill>
                  <a:srgbClr val="00B050"/>
                </a:solidFill>
                <a:effectLst/>
                <a:uLnTx/>
                <a:uFillTx/>
                <a:latin typeface="Times New Roman" pitchFamily="18" charset="0"/>
                <a:cs typeface="Times New Roman" pitchFamily="18" charset="0"/>
                <a:sym typeface="Sk-Modernist"/>
              </a:rPr>
              <a:t>Trung</a:t>
            </a:r>
            <a:r>
              <a:rPr kumimoji="0" lang="en-US" sz="3200" b="1" i="0" u="none" strike="noStrike" kern="0" cap="none" spc="0" normalizeH="0" baseline="0" noProof="0" dirty="0">
                <a:ln>
                  <a:noFill/>
                </a:ln>
                <a:solidFill>
                  <a:srgbClr val="00B050"/>
                </a:solidFill>
                <a:effectLst/>
                <a:uLnTx/>
                <a:uFillTx/>
                <a:latin typeface="Times New Roman" pitchFamily="18" charset="0"/>
                <a:cs typeface="Times New Roman" pitchFamily="18" charset="0"/>
                <a:sym typeface="Sk-Modernist"/>
              </a:rPr>
              <a:t> Thu </a:t>
            </a:r>
            <a:r>
              <a:rPr kumimoji="0" lang="en-US" sz="3200" b="1" i="0" u="none" strike="noStrike" kern="0" cap="none" spc="0" normalizeH="0" baseline="0" noProof="0" dirty="0" err="1">
                <a:ln>
                  <a:noFill/>
                </a:ln>
                <a:solidFill>
                  <a:srgbClr val="00B050"/>
                </a:solidFill>
                <a:effectLst/>
                <a:uLnTx/>
                <a:uFillTx/>
                <a:latin typeface="Times New Roman" pitchFamily="18" charset="0"/>
                <a:cs typeface="Times New Roman" pitchFamily="18" charset="0"/>
                <a:sym typeface="Sk-Modernist"/>
              </a:rPr>
              <a:t>được</a:t>
            </a:r>
            <a:r>
              <a:rPr kumimoji="0" lang="en-US" sz="3200" b="1" i="0" u="none" strike="noStrike" kern="0" cap="none" spc="0" normalizeH="0" baseline="0" noProof="0" dirty="0">
                <a:ln>
                  <a:noFill/>
                </a:ln>
                <a:solidFill>
                  <a:srgbClr val="00B050"/>
                </a:solidFill>
                <a:effectLst/>
                <a:uLnTx/>
                <a:uFillTx/>
                <a:latin typeface="Times New Roman" pitchFamily="18" charset="0"/>
                <a:cs typeface="Times New Roman" pitchFamily="18" charset="0"/>
                <a:sym typeface="Sk-Modernist"/>
              </a:rPr>
              <a:t> </a:t>
            </a:r>
            <a:r>
              <a:rPr kumimoji="0" lang="en-US" sz="3200" b="1" i="0" u="none" strike="noStrike" kern="0" cap="none" spc="0" normalizeH="0" baseline="0" noProof="0" dirty="0" err="1">
                <a:ln>
                  <a:noFill/>
                </a:ln>
                <a:solidFill>
                  <a:srgbClr val="00B050"/>
                </a:solidFill>
                <a:effectLst/>
                <a:uLnTx/>
                <a:uFillTx/>
                <a:latin typeface="Times New Roman" pitchFamily="18" charset="0"/>
                <a:cs typeface="Times New Roman" pitchFamily="18" charset="0"/>
                <a:sym typeface="Sk-Modernist"/>
              </a:rPr>
              <a:t>tổ</a:t>
            </a:r>
            <a:r>
              <a:rPr kumimoji="0" lang="en-US" sz="3200" b="1" i="0" u="none" strike="noStrike" kern="0" cap="none" spc="0" normalizeH="0" baseline="0" noProof="0" dirty="0">
                <a:ln>
                  <a:noFill/>
                </a:ln>
                <a:solidFill>
                  <a:srgbClr val="00B050"/>
                </a:solidFill>
                <a:effectLst/>
                <a:uLnTx/>
                <a:uFillTx/>
                <a:latin typeface="Times New Roman" pitchFamily="18" charset="0"/>
                <a:cs typeface="Times New Roman" pitchFamily="18" charset="0"/>
                <a:sym typeface="Sk-Modernist"/>
              </a:rPr>
              <a:t> </a:t>
            </a:r>
            <a:r>
              <a:rPr kumimoji="0" lang="en-US" sz="3200" b="1" i="0" u="none" strike="noStrike" kern="0" cap="none" spc="0" normalizeH="0" baseline="0" noProof="0" dirty="0" err="1">
                <a:ln>
                  <a:noFill/>
                </a:ln>
                <a:solidFill>
                  <a:srgbClr val="00B050"/>
                </a:solidFill>
                <a:effectLst/>
                <a:uLnTx/>
                <a:uFillTx/>
                <a:latin typeface="Times New Roman" pitchFamily="18" charset="0"/>
                <a:cs typeface="Times New Roman" pitchFamily="18" charset="0"/>
                <a:sym typeface="Sk-Modernist"/>
              </a:rPr>
              <a:t>chức</a:t>
            </a:r>
            <a:r>
              <a:rPr kumimoji="0" lang="en-US" sz="3200" b="1" i="0" u="none" strike="noStrike" kern="0" cap="none" spc="0" normalizeH="0" baseline="0" noProof="0" dirty="0">
                <a:ln>
                  <a:noFill/>
                </a:ln>
                <a:solidFill>
                  <a:srgbClr val="00B050"/>
                </a:solidFill>
                <a:effectLst/>
                <a:uLnTx/>
                <a:uFillTx/>
                <a:latin typeface="Times New Roman" pitchFamily="18" charset="0"/>
                <a:cs typeface="Times New Roman" pitchFamily="18" charset="0"/>
                <a:sym typeface="Sk-Modernist"/>
              </a:rPr>
              <a:t> </a:t>
            </a:r>
            <a:r>
              <a:rPr kumimoji="0" lang="en-US" sz="3200" b="1" i="0" u="none" strike="noStrike" kern="0" cap="none" spc="0" normalizeH="0" baseline="0" noProof="0" dirty="0" err="1">
                <a:ln>
                  <a:noFill/>
                </a:ln>
                <a:solidFill>
                  <a:srgbClr val="00B050"/>
                </a:solidFill>
                <a:effectLst/>
                <a:uLnTx/>
                <a:uFillTx/>
                <a:latin typeface="Times New Roman" pitchFamily="18" charset="0"/>
                <a:cs typeface="Times New Roman" pitchFamily="18" charset="0"/>
                <a:sym typeface="Sk-Modernist"/>
              </a:rPr>
              <a:t>vào</a:t>
            </a:r>
            <a:r>
              <a:rPr kumimoji="0" lang="en-US" sz="3200" b="1" i="0" u="none" strike="noStrike" kern="0" cap="none" spc="0" normalizeH="0" baseline="0" noProof="0" dirty="0">
                <a:ln>
                  <a:noFill/>
                </a:ln>
                <a:solidFill>
                  <a:srgbClr val="00B050"/>
                </a:solidFill>
                <a:effectLst/>
                <a:uLnTx/>
                <a:uFillTx/>
                <a:latin typeface="Times New Roman" pitchFamily="18" charset="0"/>
                <a:cs typeface="Times New Roman" pitchFamily="18" charset="0"/>
                <a:sym typeface="Sk-Modernist"/>
              </a:rPr>
              <a:t> </a:t>
            </a:r>
            <a:r>
              <a:rPr kumimoji="0" lang="en-US" sz="3200" b="1" i="0" u="none" strike="noStrike" kern="0" cap="none" spc="0" normalizeH="0" baseline="0" noProof="0" dirty="0" err="1">
                <a:ln>
                  <a:noFill/>
                </a:ln>
                <a:solidFill>
                  <a:srgbClr val="00B050"/>
                </a:solidFill>
                <a:effectLst/>
                <a:uLnTx/>
                <a:uFillTx/>
                <a:latin typeface="Times New Roman" pitchFamily="18" charset="0"/>
                <a:cs typeface="Times New Roman" pitchFamily="18" charset="0"/>
                <a:sym typeface="Sk-Modernist"/>
              </a:rPr>
              <a:t>thời</a:t>
            </a:r>
            <a:r>
              <a:rPr kumimoji="0" lang="en-US" sz="3200" b="1" i="0" u="none" strike="noStrike" kern="0" cap="none" spc="0" normalizeH="0" baseline="0" noProof="0" dirty="0">
                <a:ln>
                  <a:noFill/>
                </a:ln>
                <a:solidFill>
                  <a:srgbClr val="00B050"/>
                </a:solidFill>
                <a:effectLst/>
                <a:uLnTx/>
                <a:uFillTx/>
                <a:latin typeface="Times New Roman" pitchFamily="18" charset="0"/>
                <a:cs typeface="Times New Roman" pitchFamily="18" charset="0"/>
                <a:sym typeface="Sk-Modernist"/>
              </a:rPr>
              <a:t> </a:t>
            </a:r>
            <a:r>
              <a:rPr kumimoji="0" lang="en-US" sz="3200" b="1" i="0" u="none" strike="noStrike" kern="0" cap="none" spc="0" normalizeH="0" baseline="0" noProof="0" dirty="0" err="1">
                <a:ln>
                  <a:noFill/>
                </a:ln>
                <a:solidFill>
                  <a:srgbClr val="00B050"/>
                </a:solidFill>
                <a:effectLst/>
                <a:uLnTx/>
                <a:uFillTx/>
                <a:latin typeface="Times New Roman" pitchFamily="18" charset="0"/>
                <a:cs typeface="Times New Roman" pitchFamily="18" charset="0"/>
                <a:sym typeface="Sk-Modernist"/>
              </a:rPr>
              <a:t>gian</a:t>
            </a:r>
            <a:r>
              <a:rPr kumimoji="0" lang="en-US" sz="3200" b="1" i="0" u="none" strike="noStrike" kern="0" cap="none" spc="0" normalizeH="0" baseline="0" noProof="0" dirty="0">
                <a:ln>
                  <a:noFill/>
                </a:ln>
                <a:solidFill>
                  <a:srgbClr val="00B050"/>
                </a:solidFill>
                <a:effectLst/>
                <a:uLnTx/>
                <a:uFillTx/>
                <a:latin typeface="Times New Roman" pitchFamily="18" charset="0"/>
                <a:cs typeface="Times New Roman" pitchFamily="18" charset="0"/>
                <a:sym typeface="Sk-Modernist"/>
              </a:rPr>
              <a:t> </a:t>
            </a:r>
            <a:r>
              <a:rPr kumimoji="0" lang="en-US" sz="3200" b="1" i="0" u="none" strike="noStrike" kern="0" cap="none" spc="0" normalizeH="0" baseline="0" noProof="0" dirty="0" err="1">
                <a:ln>
                  <a:noFill/>
                </a:ln>
                <a:solidFill>
                  <a:srgbClr val="00B050"/>
                </a:solidFill>
                <a:effectLst/>
                <a:uLnTx/>
                <a:uFillTx/>
                <a:latin typeface="Times New Roman" pitchFamily="18" charset="0"/>
                <a:cs typeface="Times New Roman" pitchFamily="18" charset="0"/>
                <a:sym typeface="Sk-Modernist"/>
              </a:rPr>
              <a:t>nào</a:t>
            </a:r>
            <a:r>
              <a:rPr lang="en-US" sz="3200" b="1" kern="0" dirty="0">
                <a:solidFill>
                  <a:srgbClr val="00B050"/>
                </a:solidFill>
                <a:latin typeface="Times New Roman" pitchFamily="18" charset="0"/>
                <a:cs typeface="Times New Roman" pitchFamily="18" charset="0"/>
                <a:sym typeface="Sk-Modernist"/>
              </a:rPr>
              <a:t> </a:t>
            </a:r>
            <a:r>
              <a:rPr lang="en-US" sz="3200" b="1" kern="0" dirty="0" err="1">
                <a:solidFill>
                  <a:srgbClr val="00B050"/>
                </a:solidFill>
                <a:latin typeface="Times New Roman" pitchFamily="18" charset="0"/>
                <a:cs typeface="Times New Roman" pitchFamily="18" charset="0"/>
                <a:sym typeface="Sk-Modernist"/>
              </a:rPr>
              <a:t>trong</a:t>
            </a:r>
            <a:r>
              <a:rPr lang="en-US" sz="3200" b="1" kern="0" dirty="0">
                <a:solidFill>
                  <a:srgbClr val="00B050"/>
                </a:solidFill>
                <a:latin typeface="Times New Roman" pitchFamily="18" charset="0"/>
                <a:cs typeface="Times New Roman" pitchFamily="18" charset="0"/>
                <a:sym typeface="Sk-Modernist"/>
              </a:rPr>
              <a:t> </a:t>
            </a:r>
            <a:r>
              <a:rPr lang="en-US" sz="3200" b="1" kern="0" dirty="0" err="1">
                <a:solidFill>
                  <a:srgbClr val="00B050"/>
                </a:solidFill>
                <a:latin typeface="Times New Roman" pitchFamily="18" charset="0"/>
                <a:cs typeface="Times New Roman" pitchFamily="18" charset="0"/>
                <a:sym typeface="Sk-Modernist"/>
              </a:rPr>
              <a:t>năm</a:t>
            </a:r>
            <a:r>
              <a:rPr lang="en-US" sz="3200" b="1" kern="0" dirty="0">
                <a:solidFill>
                  <a:srgbClr val="00B050"/>
                </a:solidFill>
                <a:latin typeface="Times New Roman" pitchFamily="18" charset="0"/>
                <a:cs typeface="Times New Roman" pitchFamily="18" charset="0"/>
                <a:sym typeface="Sk-Modernist"/>
              </a:rPr>
              <a:t>?</a:t>
            </a:r>
            <a:endParaRPr kumimoji="0" sz="3200" b="1" i="0" u="none" strike="noStrike" kern="0" cap="none" spc="0" normalizeH="0" baseline="0" noProof="0" dirty="0">
              <a:ln>
                <a:noFill/>
              </a:ln>
              <a:solidFill>
                <a:srgbClr val="00B050"/>
              </a:solidFill>
              <a:effectLst/>
              <a:uLnTx/>
              <a:uFillTx/>
              <a:latin typeface="Times New Roman" pitchFamily="18" charset="0"/>
              <a:cs typeface="Times New Roman" pitchFamily="18" charset="0"/>
              <a:sym typeface="Sk-Modernist"/>
            </a:endParaRPr>
          </a:p>
        </p:txBody>
      </p:sp>
      <p:sp>
        <p:nvSpPr>
          <p:cNvPr id="18" name="Shape 213">
            <a:extLst>
              <a:ext uri="{FF2B5EF4-FFF2-40B4-BE49-F238E27FC236}">
                <a16:creationId xmlns="" xmlns:a16="http://schemas.microsoft.com/office/drawing/2014/main" id="{DB99DF9E-1023-4E5D-A745-F6901F234798}"/>
              </a:ext>
            </a:extLst>
          </p:cNvPr>
          <p:cNvSpPr/>
          <p:nvPr/>
        </p:nvSpPr>
        <p:spPr>
          <a:xfrm>
            <a:off x="2495227" y="3240599"/>
            <a:ext cx="8967903" cy="115929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5200" cap="none">
                <a:latin typeface="+mn-lt"/>
                <a:ea typeface="+mn-ea"/>
                <a:cs typeface="+mn-cs"/>
                <a:sym typeface="Sk-Modernist"/>
              </a:defRPr>
            </a:pP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Tết</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 </a:t>
            </a: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Trung</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 Thu </a:t>
            </a: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được</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 </a:t>
            </a: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tổ</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 </a:t>
            </a: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chức</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 </a:t>
            </a: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vào</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 </a:t>
            </a: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ngày</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 </a:t>
            </a: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rằm</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 </a:t>
            </a: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tháng</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 </a:t>
            </a: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tám</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 </a:t>
            </a: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âm</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 </a:t>
            </a: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lịch</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 (</a:t>
            </a: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ngày</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 15/8) </a:t>
            </a: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hằng</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 </a:t>
            </a:r>
            <a:r>
              <a:rPr kumimoji="0" lang="en-US" sz="3600" b="1" i="0" u="none" strike="noStrike" kern="0" cap="none" spc="0" normalizeH="0" baseline="0" noProof="0" dirty="0" err="1">
                <a:ln>
                  <a:noFill/>
                </a:ln>
                <a:solidFill>
                  <a:schemeClr val="accent2"/>
                </a:solidFill>
                <a:effectLst/>
                <a:uLnTx/>
                <a:uFillTx/>
                <a:latin typeface="Times New Roman" pitchFamily="18" charset="0"/>
                <a:cs typeface="Times New Roman" pitchFamily="18" charset="0"/>
                <a:sym typeface="Sk-Modernist"/>
              </a:rPr>
              <a:t>năm</a:t>
            </a:r>
            <a:r>
              <a:rPr kumimoji="0" lang="en-US"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rPr>
              <a:t>.</a:t>
            </a:r>
            <a:endParaRPr kumimoji="0" sz="3600" b="1" i="0" u="none" strike="noStrike" kern="0" cap="none" spc="0" normalizeH="0" baseline="0" noProof="0" dirty="0">
              <a:ln>
                <a:noFill/>
              </a:ln>
              <a:solidFill>
                <a:schemeClr val="accent2"/>
              </a:solidFill>
              <a:effectLst/>
              <a:uLnTx/>
              <a:uFillTx/>
              <a:latin typeface="Times New Roman" pitchFamily="18" charset="0"/>
              <a:cs typeface="Times New Roman" pitchFamily="18" charset="0"/>
              <a:sym typeface="Sk-Modernist"/>
            </a:endParaRPr>
          </a:p>
        </p:txBody>
      </p:sp>
    </p:spTree>
    <p:extLst>
      <p:ext uri="{BB962C8B-B14F-4D97-AF65-F5344CB8AC3E}">
        <p14:creationId xmlns:p14="http://schemas.microsoft.com/office/powerpoint/2010/main" val="39558344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80">
                                          <p:stCondLst>
                                            <p:cond delay="0"/>
                                          </p:stCondLst>
                                        </p:cTn>
                                        <p:tgtEl>
                                          <p:spTgt spid="18">
                                            <p:txEl>
                                              <p:pRg st="0" end="0"/>
                                            </p:txEl>
                                          </p:spTgt>
                                        </p:tgtEl>
                                      </p:cBhvr>
                                    </p:animEffect>
                                    <p:anim calcmode="lin" valueType="num">
                                      <p:cBhvr>
                                        <p:cTn id="8" dur="1822" tmFilter="0,0; 0.14,0.36; 0.43,0.73; 0.71,0.91; 1.0,1.0">
                                          <p:stCondLst>
                                            <p:cond delay="0"/>
                                          </p:stCondLst>
                                        </p:cTn>
                                        <p:tgtEl>
                                          <p:spTgt spid="1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xEl>
                                              <p:pRg st="0" end="0"/>
                                            </p:txEl>
                                          </p:spTgt>
                                        </p:tgtEl>
                                      </p:cBhvr>
                                      <p:to x="100000" y="60000"/>
                                    </p:animScale>
                                    <p:animScale>
                                      <p:cBhvr>
                                        <p:cTn id="14" dur="166" decel="50000">
                                          <p:stCondLst>
                                            <p:cond delay="676"/>
                                          </p:stCondLst>
                                        </p:cTn>
                                        <p:tgtEl>
                                          <p:spTgt spid="18">
                                            <p:txEl>
                                              <p:pRg st="0" end="0"/>
                                            </p:txEl>
                                          </p:spTgt>
                                        </p:tgtEl>
                                      </p:cBhvr>
                                      <p:to x="100000" y="100000"/>
                                    </p:animScale>
                                    <p:animScale>
                                      <p:cBhvr>
                                        <p:cTn id="15" dur="26">
                                          <p:stCondLst>
                                            <p:cond delay="1312"/>
                                          </p:stCondLst>
                                        </p:cTn>
                                        <p:tgtEl>
                                          <p:spTgt spid="18">
                                            <p:txEl>
                                              <p:pRg st="0" end="0"/>
                                            </p:txEl>
                                          </p:spTgt>
                                        </p:tgtEl>
                                      </p:cBhvr>
                                      <p:to x="100000" y="80000"/>
                                    </p:animScale>
                                    <p:animScale>
                                      <p:cBhvr>
                                        <p:cTn id="16" dur="166" decel="50000">
                                          <p:stCondLst>
                                            <p:cond delay="1338"/>
                                          </p:stCondLst>
                                        </p:cTn>
                                        <p:tgtEl>
                                          <p:spTgt spid="18">
                                            <p:txEl>
                                              <p:pRg st="0" end="0"/>
                                            </p:txEl>
                                          </p:spTgt>
                                        </p:tgtEl>
                                      </p:cBhvr>
                                      <p:to x="100000" y="100000"/>
                                    </p:animScale>
                                    <p:animScale>
                                      <p:cBhvr>
                                        <p:cTn id="17" dur="26">
                                          <p:stCondLst>
                                            <p:cond delay="1642"/>
                                          </p:stCondLst>
                                        </p:cTn>
                                        <p:tgtEl>
                                          <p:spTgt spid="18">
                                            <p:txEl>
                                              <p:pRg st="0" end="0"/>
                                            </p:txEl>
                                          </p:spTgt>
                                        </p:tgtEl>
                                      </p:cBhvr>
                                      <p:to x="100000" y="90000"/>
                                    </p:animScale>
                                    <p:animScale>
                                      <p:cBhvr>
                                        <p:cTn id="18" dur="166" decel="50000">
                                          <p:stCondLst>
                                            <p:cond delay="1668"/>
                                          </p:stCondLst>
                                        </p:cTn>
                                        <p:tgtEl>
                                          <p:spTgt spid="18">
                                            <p:txEl>
                                              <p:pRg st="0" end="0"/>
                                            </p:txEl>
                                          </p:spTgt>
                                        </p:tgtEl>
                                      </p:cBhvr>
                                      <p:to x="100000" y="100000"/>
                                    </p:animScale>
                                    <p:animScale>
                                      <p:cBhvr>
                                        <p:cTn id="19" dur="26">
                                          <p:stCondLst>
                                            <p:cond delay="1808"/>
                                          </p:stCondLst>
                                        </p:cTn>
                                        <p:tgtEl>
                                          <p:spTgt spid="18">
                                            <p:txEl>
                                              <p:pRg st="0" end="0"/>
                                            </p:txEl>
                                          </p:spTgt>
                                        </p:tgtEl>
                                      </p:cBhvr>
                                      <p:to x="100000" y="95000"/>
                                    </p:animScale>
                                    <p:animScale>
                                      <p:cBhvr>
                                        <p:cTn id="20" dur="166" decel="50000">
                                          <p:stCondLst>
                                            <p:cond delay="1834"/>
                                          </p:stCondLst>
                                        </p:cTn>
                                        <p:tgtEl>
                                          <p:spTgt spid="1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6"/>
          <p:cNvSpPr txBox="1">
            <a:spLocks noChangeArrowheads="1"/>
          </p:cNvSpPr>
          <p:nvPr/>
        </p:nvSpPr>
        <p:spPr bwMode="auto">
          <a:xfrm>
            <a:off x="812800" y="50800"/>
            <a:ext cx="107696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defTabSz="912813">
              <a:defRPr sz="2800">
                <a:solidFill>
                  <a:schemeClr val="tx1"/>
                </a:solidFill>
                <a:latin typeface="Times New Roman" pitchFamily="18" charset="0"/>
                <a:cs typeface="Arial" pitchFamily="34" charset="0"/>
              </a:defRPr>
            </a:lvl1pPr>
            <a:lvl2pPr marL="742950" indent="-285750" defTabSz="912813">
              <a:defRPr sz="2800">
                <a:solidFill>
                  <a:schemeClr val="tx1"/>
                </a:solidFill>
                <a:latin typeface="Times New Roman" pitchFamily="18" charset="0"/>
                <a:cs typeface="Arial" pitchFamily="34" charset="0"/>
              </a:defRPr>
            </a:lvl2pPr>
            <a:lvl3pPr marL="1143000" indent="-228600" defTabSz="912813">
              <a:defRPr sz="2800">
                <a:solidFill>
                  <a:schemeClr val="tx1"/>
                </a:solidFill>
                <a:latin typeface="Times New Roman" pitchFamily="18" charset="0"/>
                <a:cs typeface="Arial" pitchFamily="34" charset="0"/>
              </a:defRPr>
            </a:lvl3pPr>
            <a:lvl4pPr marL="1600200" indent="-228600" defTabSz="912813">
              <a:defRPr sz="2800">
                <a:solidFill>
                  <a:schemeClr val="tx1"/>
                </a:solidFill>
                <a:latin typeface="Times New Roman" pitchFamily="18" charset="0"/>
                <a:cs typeface="Arial" pitchFamily="34" charset="0"/>
              </a:defRPr>
            </a:lvl4pPr>
            <a:lvl5pPr marL="2057400" indent="-228600" defTabSz="912813">
              <a:defRPr sz="2800">
                <a:solidFill>
                  <a:schemeClr val="tx1"/>
                </a:solidFill>
                <a:latin typeface="Times New Roman" pitchFamily="18" charset="0"/>
                <a:cs typeface="Arial" pitchFamily="34" charset="0"/>
              </a:defRPr>
            </a:lvl5pPr>
            <a:lvl6pPr marL="2514600" indent="-228600" defTabSz="912813"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defTabSz="912813"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defTabSz="912813"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defTabSz="912813"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hangingPunct="1">
              <a:lnSpc>
                <a:spcPct val="150000"/>
              </a:lnSpc>
            </a:pPr>
            <a:r>
              <a:rPr lang="en-US" sz="4300" b="1" dirty="0" err="1">
                <a:solidFill>
                  <a:schemeClr val="bg1"/>
                </a:solidFill>
                <a:latin typeface="HP001 4 hàng" pitchFamily="34" charset="0"/>
                <a:cs typeface="Times New Roman" pitchFamily="18" charset="0"/>
              </a:rPr>
              <a:t>Thứ</a:t>
            </a:r>
            <a:r>
              <a:rPr lang="en-US" sz="4300" b="1" dirty="0">
                <a:solidFill>
                  <a:schemeClr val="bg1"/>
                </a:solidFill>
                <a:latin typeface="HP001 4 hàng" pitchFamily="34" charset="0"/>
                <a:cs typeface="Times New Roman" pitchFamily="18" charset="0"/>
              </a:rPr>
              <a:t> </a:t>
            </a:r>
            <a:r>
              <a:rPr lang="en-US" sz="4300" b="1" dirty="0" err="1">
                <a:solidFill>
                  <a:schemeClr val="bg1"/>
                </a:solidFill>
                <a:latin typeface="HP001 4 hàng" pitchFamily="34" charset="0"/>
                <a:cs typeface="Times New Roman" pitchFamily="18" charset="0"/>
              </a:rPr>
              <a:t>tư</a:t>
            </a:r>
            <a:r>
              <a:rPr lang="en-US" sz="4300" b="1" dirty="0">
                <a:solidFill>
                  <a:schemeClr val="bg1"/>
                </a:solidFill>
                <a:latin typeface="HP001 4 hàng" pitchFamily="34" charset="0"/>
                <a:cs typeface="Times New Roman" pitchFamily="18" charset="0"/>
              </a:rPr>
              <a:t> </a:t>
            </a:r>
            <a:r>
              <a:rPr lang="en-US" sz="4300" b="1" dirty="0" err="1">
                <a:solidFill>
                  <a:schemeClr val="bg1"/>
                </a:solidFill>
                <a:latin typeface="HP001 4 hàng" pitchFamily="34" charset="0"/>
                <a:cs typeface="Times New Roman" pitchFamily="18" charset="0"/>
              </a:rPr>
              <a:t>ngày</a:t>
            </a:r>
            <a:r>
              <a:rPr lang="en-US" sz="4300" b="1" dirty="0">
                <a:solidFill>
                  <a:schemeClr val="bg1"/>
                </a:solidFill>
                <a:latin typeface="HP001 4 hàng" pitchFamily="34" charset="0"/>
                <a:cs typeface="Times New Roman" pitchFamily="18" charset="0"/>
              </a:rPr>
              <a:t> </a:t>
            </a:r>
            <a:r>
              <a:rPr lang="en-US" sz="4300" b="1" dirty="0" smtClean="0">
                <a:solidFill>
                  <a:schemeClr val="bg1"/>
                </a:solidFill>
                <a:latin typeface="HP001 4 hàng" pitchFamily="34" charset="0"/>
                <a:cs typeface="Times New Roman" pitchFamily="18" charset="0"/>
              </a:rPr>
              <a:t>16 </a:t>
            </a:r>
            <a:r>
              <a:rPr lang="en-US" sz="4300" b="1" dirty="0" err="1">
                <a:solidFill>
                  <a:schemeClr val="bg1"/>
                </a:solidFill>
                <a:latin typeface="HP001 4 hàng" pitchFamily="34" charset="0"/>
                <a:cs typeface="Times New Roman" pitchFamily="18" charset="0"/>
              </a:rPr>
              <a:t>tháng</a:t>
            </a:r>
            <a:r>
              <a:rPr lang="en-US" sz="4300" b="1" dirty="0">
                <a:solidFill>
                  <a:schemeClr val="bg1"/>
                </a:solidFill>
                <a:latin typeface="HP001 4 hàng" pitchFamily="34" charset="0"/>
                <a:cs typeface="Times New Roman" pitchFamily="18" charset="0"/>
              </a:rPr>
              <a:t> </a:t>
            </a:r>
            <a:r>
              <a:rPr lang="en-US" sz="4300" b="1" dirty="0" smtClean="0">
                <a:solidFill>
                  <a:schemeClr val="bg1"/>
                </a:solidFill>
                <a:latin typeface="HP001 4 hàng" pitchFamily="34" charset="0"/>
                <a:cs typeface="Times New Roman" pitchFamily="18" charset="0"/>
              </a:rPr>
              <a:t>3 </a:t>
            </a:r>
            <a:r>
              <a:rPr lang="en-US" sz="4300" b="1" dirty="0" err="1">
                <a:solidFill>
                  <a:schemeClr val="bg1"/>
                </a:solidFill>
                <a:latin typeface="HP001 4 hàng" pitchFamily="34" charset="0"/>
                <a:cs typeface="Times New Roman" pitchFamily="18" charset="0"/>
              </a:rPr>
              <a:t>năm</a:t>
            </a:r>
            <a:r>
              <a:rPr lang="en-US" sz="4300" b="1" dirty="0">
                <a:solidFill>
                  <a:schemeClr val="bg1"/>
                </a:solidFill>
                <a:latin typeface="HP001 4 hàng" pitchFamily="34" charset="0"/>
                <a:cs typeface="Times New Roman" pitchFamily="18" charset="0"/>
              </a:rPr>
              <a:t> 2022</a:t>
            </a:r>
          </a:p>
        </p:txBody>
      </p:sp>
      <p:sp>
        <p:nvSpPr>
          <p:cNvPr id="21508" name="Rectangle 7"/>
          <p:cNvSpPr>
            <a:spLocks noChangeArrowheads="1"/>
          </p:cNvSpPr>
          <p:nvPr/>
        </p:nvSpPr>
        <p:spPr bwMode="auto">
          <a:xfrm>
            <a:off x="3288632" y="1239838"/>
            <a:ext cx="693486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p>
            <a:r>
              <a:rPr lang="vi-VN" sz="4300" b="1" dirty="0">
                <a:solidFill>
                  <a:schemeClr val="bg1"/>
                </a:solidFill>
                <a:latin typeface="HP001 4 hàng" pitchFamily="34" charset="0"/>
              </a:rPr>
              <a:t> </a:t>
            </a:r>
            <a:r>
              <a:rPr lang="en-US" sz="4300" b="1" dirty="0" err="1">
                <a:solidFill>
                  <a:schemeClr val="bg1"/>
                </a:solidFill>
                <a:latin typeface="HP001 4 hàng" pitchFamily="34" charset="0"/>
              </a:rPr>
              <a:t>Tập</a:t>
            </a:r>
            <a:r>
              <a:rPr lang="en-US" sz="4300" b="1" dirty="0">
                <a:solidFill>
                  <a:schemeClr val="bg1"/>
                </a:solidFill>
                <a:latin typeface="HP001 4 hàng" pitchFamily="34" charset="0"/>
              </a:rPr>
              <a:t> </a:t>
            </a:r>
            <a:r>
              <a:rPr lang="en-US" sz="4300" b="1" dirty="0" err="1">
                <a:solidFill>
                  <a:schemeClr val="bg1"/>
                </a:solidFill>
                <a:latin typeface="HP001 4 hàng" pitchFamily="34" charset="0"/>
              </a:rPr>
              <a:t>đọc</a:t>
            </a:r>
            <a:endParaRPr lang="vi-VN" sz="4300" b="1" dirty="0">
              <a:solidFill>
                <a:schemeClr val="bg1"/>
              </a:solidFill>
              <a:latin typeface="HP001 4 hàng" pitchFamily="34" charset="0"/>
            </a:endParaRPr>
          </a:p>
        </p:txBody>
      </p:sp>
      <p:sp>
        <p:nvSpPr>
          <p:cNvPr id="21509" name="Rectangle 8"/>
          <p:cNvSpPr>
            <a:spLocks noChangeArrowheads="1"/>
          </p:cNvSpPr>
          <p:nvPr/>
        </p:nvSpPr>
        <p:spPr bwMode="auto">
          <a:xfrm>
            <a:off x="1620253" y="2098675"/>
            <a:ext cx="7992978" cy="78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p>
            <a:r>
              <a:rPr lang="en-US" sz="4300" b="1" dirty="0">
                <a:solidFill>
                  <a:srgbClr val="FFC000"/>
                </a:solidFill>
                <a:latin typeface="HP001 4 hàng" pitchFamily="34" charset="0"/>
              </a:rPr>
              <a:t> </a:t>
            </a:r>
            <a:r>
              <a:rPr lang="en-US" sz="4300" b="1" dirty="0" smtClean="0">
                <a:solidFill>
                  <a:srgbClr val="FFC000"/>
                </a:solidFill>
                <a:latin typeface="HP001 4 hàng" pitchFamily="34" charset="0"/>
              </a:rPr>
              <a:t>   </a:t>
            </a:r>
            <a:r>
              <a:rPr lang="en-US" sz="4300" b="1" dirty="0" err="1" smtClean="0">
                <a:solidFill>
                  <a:srgbClr val="FFC000"/>
                </a:solidFill>
                <a:latin typeface="HP001 4 hàng" pitchFamily="34" charset="0"/>
              </a:rPr>
              <a:t>Rước</a:t>
            </a:r>
            <a:r>
              <a:rPr lang="en-US" sz="4300" b="1" dirty="0" smtClean="0">
                <a:solidFill>
                  <a:srgbClr val="FFC000"/>
                </a:solidFill>
                <a:latin typeface="HP001 4 hàng" pitchFamily="34" charset="0"/>
              </a:rPr>
              <a:t> </a:t>
            </a:r>
            <a:r>
              <a:rPr lang="en-US" sz="4300" b="1" dirty="0" err="1" smtClean="0">
                <a:solidFill>
                  <a:srgbClr val="FFC000"/>
                </a:solidFill>
                <a:latin typeface="HP001 4 hàng" pitchFamily="34" charset="0"/>
              </a:rPr>
              <a:t>đền</a:t>
            </a:r>
            <a:r>
              <a:rPr lang="en-US" sz="4300" b="1" dirty="0" smtClean="0">
                <a:solidFill>
                  <a:srgbClr val="FFC000"/>
                </a:solidFill>
                <a:latin typeface="HP001 4 hàng" pitchFamily="34" charset="0"/>
              </a:rPr>
              <a:t> </a:t>
            </a:r>
            <a:r>
              <a:rPr lang="en-US" sz="4300" b="1" dirty="0" err="1" smtClean="0">
                <a:solidFill>
                  <a:srgbClr val="FFC000"/>
                </a:solidFill>
                <a:latin typeface="HP001 4 hàng" pitchFamily="34" charset="0"/>
              </a:rPr>
              <a:t>ông</a:t>
            </a:r>
            <a:r>
              <a:rPr lang="en-US" sz="4300" b="1" dirty="0" smtClean="0">
                <a:solidFill>
                  <a:srgbClr val="FFC000"/>
                </a:solidFill>
                <a:latin typeface="HP001 4 hàng" pitchFamily="34" charset="0"/>
              </a:rPr>
              <a:t> </a:t>
            </a:r>
            <a:r>
              <a:rPr lang="en-US" sz="4300" b="1" dirty="0" err="1" smtClean="0">
                <a:solidFill>
                  <a:srgbClr val="FFC000"/>
                </a:solidFill>
                <a:latin typeface="HP001 4 hàng" pitchFamily="34" charset="0"/>
              </a:rPr>
              <a:t>sao</a:t>
            </a:r>
            <a:r>
              <a:rPr lang="en-US" sz="4300" b="1" dirty="0" smtClean="0">
                <a:solidFill>
                  <a:srgbClr val="FFC000"/>
                </a:solidFill>
                <a:latin typeface="HP001 4 hàng" pitchFamily="34" charset="0"/>
              </a:rPr>
              <a:t>  </a:t>
            </a:r>
            <a:r>
              <a:rPr lang="vi-VN" sz="4300" b="1" dirty="0" smtClean="0">
                <a:solidFill>
                  <a:srgbClr val="FFC000"/>
                </a:solidFill>
                <a:latin typeface="HP001 4 hàng" pitchFamily="34" charset="0"/>
              </a:rPr>
              <a:t> </a:t>
            </a:r>
            <a:endParaRPr lang="en-US" sz="4300" b="1" dirty="0">
              <a:solidFill>
                <a:schemeClr val="bg1"/>
              </a:solidFill>
              <a:latin typeface="HP001 4 hàng" pitchFamily="34" charset="0"/>
            </a:endParaRPr>
          </a:p>
        </p:txBody>
      </p:sp>
    </p:spTree>
    <p:extLst>
      <p:ext uri="{BB962C8B-B14F-4D97-AF65-F5344CB8AC3E}">
        <p14:creationId xmlns:p14="http://schemas.microsoft.com/office/powerpoint/2010/main" val="372310380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Google Shape;647;p37"/>
          <p:cNvSpPr>
            <a:spLocks/>
          </p:cNvSpPr>
          <p:nvPr/>
        </p:nvSpPr>
        <p:spPr bwMode="auto">
          <a:xfrm>
            <a:off x="531813" y="1309688"/>
            <a:ext cx="10801350" cy="4935537"/>
          </a:xfrm>
          <a:custGeom>
            <a:avLst/>
            <a:gdLst>
              <a:gd name="T0" fmla="*/ 252635375 w 324000"/>
              <a:gd name="T1" fmla="*/ 1318968 h 153271"/>
              <a:gd name="T2" fmla="*/ 317588260 w 324000"/>
              <a:gd name="T3" fmla="*/ 4347830 h 153271"/>
              <a:gd name="T4" fmla="*/ 348243725 w 324000"/>
              <a:gd name="T5" fmla="*/ 16555597 h 153271"/>
              <a:gd name="T6" fmla="*/ 359548771 w 324000"/>
              <a:gd name="T7" fmla="*/ 53171619 h 153271"/>
              <a:gd name="T8" fmla="*/ 356099007 w 324000"/>
              <a:gd name="T9" fmla="*/ 112214322 h 153271"/>
              <a:gd name="T10" fmla="*/ 337185376 w 324000"/>
              <a:gd name="T11" fmla="*/ 149937783 h 153271"/>
              <a:gd name="T12" fmla="*/ 268154815 w 324000"/>
              <a:gd name="T13" fmla="*/ 155740438 h 153271"/>
              <a:gd name="T14" fmla="*/ 58769145 w 324000"/>
              <a:gd name="T15" fmla="*/ 156939135 h 153271"/>
              <a:gd name="T16" fmla="*/ 7035079 w 324000"/>
              <a:gd name="T17" fmla="*/ 128198602 h 153271"/>
              <a:gd name="T18" fmla="*/ 10983873 w 324000"/>
              <a:gd name="T19" fmla="*/ 15082126 h 153271"/>
              <a:gd name="T20" fmla="*/ 103394723 w 324000"/>
              <a:gd name="T21" fmla="*/ 1080485 h 153271"/>
              <a:gd name="T22" fmla="*/ 252635375 w 324000"/>
              <a:gd name="T23" fmla="*/ 1318968 h 1532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17" tIns="60958" rIns="121917" bIns="60958"/>
          <a:lstStyle/>
          <a:p>
            <a:endParaRPr lang="en-US"/>
          </a:p>
        </p:txBody>
      </p:sp>
      <p:sp>
        <p:nvSpPr>
          <p:cNvPr id="22531" name="Google Shape;650;p37"/>
          <p:cNvSpPr>
            <a:spLocks noChangeArrowheads="1"/>
          </p:cNvSpPr>
          <p:nvPr/>
        </p:nvSpPr>
        <p:spPr bwMode="auto">
          <a:xfrm>
            <a:off x="9353550" y="6465888"/>
            <a:ext cx="122238" cy="122237"/>
          </a:xfrm>
          <a:prstGeom prst="ellipse">
            <a:avLst/>
          </a:prstGeom>
          <a:solidFill>
            <a:srgbClr val="D68C60">
              <a:alpha val="2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6" name="TextBox 5">
            <a:extLst>
              <a:ext uri="{FF2B5EF4-FFF2-40B4-BE49-F238E27FC236}"/>
            </a:extLst>
          </p:cNvPr>
          <p:cNvSpPr txBox="1"/>
          <p:nvPr/>
        </p:nvSpPr>
        <p:spPr>
          <a:xfrm>
            <a:off x="3473450" y="276225"/>
            <a:ext cx="5233988" cy="942975"/>
          </a:xfrm>
          <a:prstGeom prst="rect">
            <a:avLst/>
          </a:prstGeom>
          <a:noFill/>
        </p:spPr>
        <p:txBody>
          <a:bodyPr lIns="121917" tIns="60958" rIns="121917" bIns="60958">
            <a:spAutoFit/>
          </a:bodyPr>
          <a:lstStyle/>
          <a:p>
            <a:pPr algn="ctr">
              <a:defRPr/>
            </a:pPr>
            <a:r>
              <a:rPr lang="en-US" sz="5300" b="1" dirty="0" err="1">
                <a:solidFill>
                  <a:schemeClr val="accent5">
                    <a:lumMod val="75000"/>
                  </a:schemeClr>
                </a:solidFill>
                <a:latin typeface="Times New Roman" pitchFamily="18" charset="0"/>
                <a:cs typeface="Times New Roman" pitchFamily="18" charset="0"/>
              </a:rPr>
              <a:t>Yêu</a:t>
            </a:r>
            <a:r>
              <a:rPr lang="en-US" sz="5300" b="1" dirty="0">
                <a:solidFill>
                  <a:schemeClr val="accent5">
                    <a:lumMod val="75000"/>
                  </a:schemeClr>
                </a:solidFill>
                <a:latin typeface="Times New Roman" pitchFamily="18" charset="0"/>
                <a:cs typeface="Times New Roman" pitchFamily="18" charset="0"/>
              </a:rPr>
              <a:t> </a:t>
            </a:r>
            <a:r>
              <a:rPr lang="en-US" sz="5300" b="1" dirty="0" err="1">
                <a:solidFill>
                  <a:schemeClr val="accent5">
                    <a:lumMod val="75000"/>
                  </a:schemeClr>
                </a:solidFill>
                <a:latin typeface="Times New Roman" pitchFamily="18" charset="0"/>
                <a:cs typeface="Times New Roman" pitchFamily="18" charset="0"/>
              </a:rPr>
              <a:t>cầu</a:t>
            </a:r>
            <a:r>
              <a:rPr lang="en-US" sz="5300" b="1" dirty="0">
                <a:solidFill>
                  <a:schemeClr val="accent5">
                    <a:lumMod val="75000"/>
                  </a:schemeClr>
                </a:solidFill>
                <a:latin typeface="Times New Roman" pitchFamily="18" charset="0"/>
                <a:cs typeface="Times New Roman" pitchFamily="18" charset="0"/>
              </a:rPr>
              <a:t> </a:t>
            </a:r>
            <a:r>
              <a:rPr lang="en-US" sz="5300" b="1" dirty="0" err="1">
                <a:solidFill>
                  <a:schemeClr val="accent5">
                    <a:lumMod val="75000"/>
                  </a:schemeClr>
                </a:solidFill>
                <a:latin typeface="Times New Roman" pitchFamily="18" charset="0"/>
                <a:cs typeface="Times New Roman" pitchFamily="18" charset="0"/>
              </a:rPr>
              <a:t>cần</a:t>
            </a:r>
            <a:r>
              <a:rPr lang="en-US" sz="5300" b="1" dirty="0">
                <a:solidFill>
                  <a:schemeClr val="accent5">
                    <a:lumMod val="75000"/>
                  </a:schemeClr>
                </a:solidFill>
                <a:latin typeface="Times New Roman" pitchFamily="18" charset="0"/>
                <a:cs typeface="Times New Roman" pitchFamily="18" charset="0"/>
              </a:rPr>
              <a:t> </a:t>
            </a:r>
            <a:r>
              <a:rPr lang="en-US" sz="5300" b="1" dirty="0" err="1">
                <a:solidFill>
                  <a:schemeClr val="accent5">
                    <a:lumMod val="75000"/>
                  </a:schemeClr>
                </a:solidFill>
                <a:latin typeface="Times New Roman" pitchFamily="18" charset="0"/>
                <a:cs typeface="Times New Roman" pitchFamily="18" charset="0"/>
              </a:rPr>
              <a:t>đạt</a:t>
            </a:r>
            <a:endParaRPr lang="en-US" sz="5300" b="1" dirty="0">
              <a:solidFill>
                <a:schemeClr val="accent5">
                  <a:lumMod val="75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l="26920" t="15315" r="19212" b="13850"/>
          <a:stretch>
            <a:fillRect/>
          </a:stretch>
        </p:blipFill>
        <p:spPr bwMode="auto">
          <a:xfrm>
            <a:off x="979488" y="2119313"/>
            <a:ext cx="145891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688" y="2808288"/>
            <a:ext cx="3779837"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p:cNvPicPr>
            <a:picLocks noChangeAspect="1" noChangeArrowheads="1"/>
          </p:cNvPicPr>
          <p:nvPr/>
        </p:nvPicPr>
        <p:blipFill>
          <a:blip r:embed="rId5">
            <a:extLst>
              <a:ext uri="{28A0092B-C50C-407E-A947-70E740481C1C}">
                <a14:useLocalDpi xmlns:a14="http://schemas.microsoft.com/office/drawing/2010/main" val="0"/>
              </a:ext>
            </a:extLst>
          </a:blip>
          <a:srcRect l="31718" t="10567" r="29552" b="8940"/>
          <a:stretch>
            <a:fillRect/>
          </a:stretch>
        </p:blipFill>
        <p:spPr bwMode="auto">
          <a:xfrm>
            <a:off x="10982325" y="4037013"/>
            <a:ext cx="1354138"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27">
            <a:extLst>
              <a:ext uri="{FF2B5EF4-FFF2-40B4-BE49-F238E27FC236}"/>
            </a:extLst>
          </p:cNvPr>
          <p:cNvSpPr/>
          <p:nvPr/>
        </p:nvSpPr>
        <p:spPr>
          <a:xfrm>
            <a:off x="2247900" y="1395413"/>
            <a:ext cx="8135938" cy="779462"/>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5732" tIns="27866" rIns="55732" bIns="27866" anchor="ctr"/>
          <a:lstStyle/>
          <a:p>
            <a:pPr algn="ctr">
              <a:defRPr/>
            </a:pPr>
            <a:r>
              <a:rPr lang="en-US" altLang="zh-CN" sz="3100" b="1" dirty="0" err="1">
                <a:solidFill>
                  <a:srgbClr val="000000"/>
                </a:solidFill>
                <a:latin typeface="Times New Roman" pitchFamily="18" charset="0"/>
                <a:ea typeface="SimSun" pitchFamily="2" charset="-122"/>
                <a:cs typeface="Times New Roman" pitchFamily="18" charset="0"/>
                <a:sym typeface="+mn-ea"/>
              </a:rPr>
              <a:t>Đọc</a:t>
            </a:r>
            <a:r>
              <a:rPr lang="en-US" altLang="zh-CN" sz="3100" b="1" dirty="0">
                <a:solidFill>
                  <a:srgbClr val="000000"/>
                </a:solidFill>
                <a:latin typeface="Times New Roman" pitchFamily="18" charset="0"/>
                <a:ea typeface="SimSun" pitchFamily="2" charset="-122"/>
                <a:cs typeface="Times New Roman" pitchFamily="18" charset="0"/>
                <a:sym typeface="+mn-ea"/>
              </a:rPr>
              <a:t> </a:t>
            </a:r>
            <a:r>
              <a:rPr lang="en-US" altLang="zh-CN" sz="3100" b="1" dirty="0" err="1">
                <a:solidFill>
                  <a:srgbClr val="000000"/>
                </a:solidFill>
                <a:latin typeface="Times New Roman" pitchFamily="18" charset="0"/>
                <a:ea typeface="SimSun" pitchFamily="2" charset="-122"/>
                <a:cs typeface="Times New Roman" pitchFamily="18" charset="0"/>
                <a:sym typeface="+mn-ea"/>
              </a:rPr>
              <a:t>đúng</a:t>
            </a:r>
            <a:r>
              <a:rPr lang="en-US" altLang="zh-CN" sz="3100" b="1" dirty="0">
                <a:solidFill>
                  <a:srgbClr val="000000"/>
                </a:solidFill>
                <a:latin typeface="Times New Roman" pitchFamily="18" charset="0"/>
                <a:ea typeface="SimSun" pitchFamily="2" charset="-122"/>
                <a:cs typeface="Times New Roman" pitchFamily="18" charset="0"/>
                <a:sym typeface="+mn-ea"/>
              </a:rPr>
              <a:t>, </a:t>
            </a:r>
            <a:r>
              <a:rPr lang="en-US" altLang="zh-CN" sz="3100" b="1" dirty="0" err="1">
                <a:solidFill>
                  <a:srgbClr val="000000"/>
                </a:solidFill>
                <a:latin typeface="Times New Roman" pitchFamily="18" charset="0"/>
                <a:ea typeface="SimSun" pitchFamily="2" charset="-122"/>
                <a:cs typeface="Times New Roman" pitchFamily="18" charset="0"/>
                <a:sym typeface="+mn-ea"/>
              </a:rPr>
              <a:t>rõ</a:t>
            </a:r>
            <a:r>
              <a:rPr lang="en-US" altLang="zh-CN" sz="3100" b="1" dirty="0">
                <a:solidFill>
                  <a:srgbClr val="000000"/>
                </a:solidFill>
                <a:latin typeface="Times New Roman" pitchFamily="18" charset="0"/>
                <a:ea typeface="SimSun" pitchFamily="2" charset="-122"/>
                <a:cs typeface="Times New Roman" pitchFamily="18" charset="0"/>
                <a:sym typeface="+mn-ea"/>
              </a:rPr>
              <a:t> </a:t>
            </a:r>
            <a:r>
              <a:rPr lang="en-US" altLang="zh-CN" sz="3100" b="1" dirty="0" err="1">
                <a:solidFill>
                  <a:srgbClr val="000000"/>
                </a:solidFill>
                <a:latin typeface="Times New Roman" pitchFamily="18" charset="0"/>
                <a:ea typeface="SimSun" pitchFamily="2" charset="-122"/>
                <a:cs typeface="Times New Roman" pitchFamily="18" charset="0"/>
                <a:sym typeface="+mn-ea"/>
              </a:rPr>
              <a:t>ràng</a:t>
            </a:r>
            <a:r>
              <a:rPr lang="en-US" altLang="zh-CN" sz="3100" b="1" dirty="0">
                <a:solidFill>
                  <a:srgbClr val="000000"/>
                </a:solidFill>
                <a:latin typeface="Times New Roman" pitchFamily="18" charset="0"/>
                <a:ea typeface="SimSun" pitchFamily="2" charset="-122"/>
                <a:cs typeface="Times New Roman" pitchFamily="18" charset="0"/>
                <a:sym typeface="+mn-ea"/>
              </a:rPr>
              <a:t>, </a:t>
            </a:r>
            <a:r>
              <a:rPr lang="en-US" altLang="zh-CN" sz="3100" b="1" dirty="0" err="1">
                <a:solidFill>
                  <a:srgbClr val="000000"/>
                </a:solidFill>
                <a:latin typeface="Times New Roman" pitchFamily="18" charset="0"/>
                <a:ea typeface="SimSun" pitchFamily="2" charset="-122"/>
                <a:cs typeface="Times New Roman" pitchFamily="18" charset="0"/>
                <a:sym typeface="+mn-ea"/>
              </a:rPr>
              <a:t>lưu</a:t>
            </a:r>
            <a:r>
              <a:rPr lang="en-US" altLang="zh-CN" sz="3100" b="1" dirty="0">
                <a:solidFill>
                  <a:srgbClr val="000000"/>
                </a:solidFill>
                <a:latin typeface="Times New Roman" pitchFamily="18" charset="0"/>
                <a:ea typeface="SimSun" pitchFamily="2" charset="-122"/>
                <a:cs typeface="Times New Roman" pitchFamily="18" charset="0"/>
                <a:sym typeface="+mn-ea"/>
              </a:rPr>
              <a:t> </a:t>
            </a:r>
            <a:r>
              <a:rPr lang="en-US" altLang="zh-CN" sz="3100" b="1" dirty="0" err="1">
                <a:solidFill>
                  <a:srgbClr val="000000"/>
                </a:solidFill>
                <a:latin typeface="Times New Roman" pitchFamily="18" charset="0"/>
                <a:ea typeface="SimSun" pitchFamily="2" charset="-122"/>
                <a:cs typeface="Times New Roman" pitchFamily="18" charset="0"/>
                <a:sym typeface="+mn-ea"/>
              </a:rPr>
              <a:t>loát</a:t>
            </a:r>
            <a:r>
              <a:rPr lang="en-US" altLang="zh-CN" sz="3100" b="1" dirty="0">
                <a:solidFill>
                  <a:srgbClr val="000000"/>
                </a:solidFill>
                <a:latin typeface="Times New Roman" pitchFamily="18" charset="0"/>
                <a:ea typeface="SimSun" pitchFamily="2" charset="-122"/>
                <a:cs typeface="Times New Roman" pitchFamily="18" charset="0"/>
                <a:sym typeface="+mn-ea"/>
              </a:rPr>
              <a:t> </a:t>
            </a:r>
            <a:r>
              <a:rPr lang="en-US" altLang="zh-CN" sz="3100" b="1" dirty="0" err="1">
                <a:solidFill>
                  <a:srgbClr val="000000"/>
                </a:solidFill>
                <a:latin typeface="Times New Roman" pitchFamily="18" charset="0"/>
                <a:ea typeface="SimSun" pitchFamily="2" charset="-122"/>
                <a:cs typeface="Times New Roman" pitchFamily="18" charset="0"/>
                <a:sym typeface="+mn-ea"/>
              </a:rPr>
              <a:t>toàn</a:t>
            </a:r>
            <a:r>
              <a:rPr lang="en-US" altLang="zh-CN" sz="3100" b="1" dirty="0">
                <a:solidFill>
                  <a:srgbClr val="000000"/>
                </a:solidFill>
                <a:latin typeface="Times New Roman" pitchFamily="18" charset="0"/>
                <a:ea typeface="SimSun" pitchFamily="2" charset="-122"/>
                <a:cs typeface="Times New Roman" pitchFamily="18" charset="0"/>
                <a:sym typeface="+mn-ea"/>
              </a:rPr>
              <a:t> </a:t>
            </a:r>
            <a:r>
              <a:rPr lang="en-US" altLang="zh-CN" sz="3100" b="1" dirty="0" err="1">
                <a:solidFill>
                  <a:srgbClr val="000000"/>
                </a:solidFill>
                <a:latin typeface="Times New Roman" pitchFamily="18" charset="0"/>
                <a:ea typeface="SimSun" pitchFamily="2" charset="-122"/>
                <a:cs typeface="Times New Roman" pitchFamily="18" charset="0"/>
                <a:sym typeface="+mn-ea"/>
              </a:rPr>
              <a:t>bài</a:t>
            </a:r>
            <a:r>
              <a:rPr lang="en-US" altLang="zh-CN" sz="3100" b="1" dirty="0">
                <a:solidFill>
                  <a:srgbClr val="000000"/>
                </a:solidFill>
                <a:latin typeface="Times New Roman" pitchFamily="18" charset="0"/>
                <a:ea typeface="SimSun" pitchFamily="2" charset="-122"/>
                <a:cs typeface="Times New Roman" pitchFamily="18" charset="0"/>
                <a:sym typeface="+mn-ea"/>
              </a:rPr>
              <a:t> . </a:t>
            </a:r>
            <a:endParaRPr lang="zh-CN" altLang="en-US" sz="3100" b="1" dirty="0">
              <a:solidFill>
                <a:srgbClr val="000000"/>
              </a:solidFill>
              <a:latin typeface="Times New Roman" pitchFamily="18" charset="0"/>
              <a:ea typeface="SimSun" pitchFamily="2" charset="-122"/>
              <a:cs typeface="Times New Roman" pitchFamily="18" charset="0"/>
              <a:sym typeface="+mn-ea"/>
            </a:endParaRPr>
          </a:p>
        </p:txBody>
      </p:sp>
      <p:sp>
        <p:nvSpPr>
          <p:cNvPr id="11" name="Rectangle: Rounded Corners 29">
            <a:extLst>
              <a:ext uri="{FF2B5EF4-FFF2-40B4-BE49-F238E27FC236}"/>
            </a:extLst>
          </p:cNvPr>
          <p:cNvSpPr/>
          <p:nvPr/>
        </p:nvSpPr>
        <p:spPr>
          <a:xfrm>
            <a:off x="2247900" y="2389188"/>
            <a:ext cx="8208963" cy="1093787"/>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5732" tIns="27866" rIns="55732" bIns="27866" anchor="ctr"/>
          <a:lstStyle/>
          <a:p>
            <a:pPr algn="ctr">
              <a:lnSpc>
                <a:spcPct val="120000"/>
              </a:lnSpc>
              <a:defRPr/>
            </a:pPr>
            <a:r>
              <a:rPr lang="en-US" sz="3100" b="1" dirty="0" err="1">
                <a:solidFill>
                  <a:srgbClr val="000000"/>
                </a:solidFill>
                <a:latin typeface="Times New Roman" pitchFamily="18" charset="0"/>
                <a:cs typeface="Times New Roman" pitchFamily="18" charset="0"/>
              </a:rPr>
              <a:t>Hiểu</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nghĩa</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các</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từ</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ngữ</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trong</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bài</a:t>
            </a:r>
            <a:r>
              <a:rPr lang="en-US" sz="3100" b="1" dirty="0">
                <a:solidFill>
                  <a:srgbClr val="000000"/>
                </a:solidFill>
                <a:latin typeface="Times New Roman" pitchFamily="18" charset="0"/>
                <a:cs typeface="Times New Roman" pitchFamily="18" charset="0"/>
              </a:rPr>
              <a:t> </a:t>
            </a:r>
            <a:endParaRPr lang="zh-CN" altLang="en-US" sz="3100" b="1" dirty="0">
              <a:solidFill>
                <a:srgbClr val="000000"/>
              </a:solidFill>
              <a:latin typeface="Times New Roman" pitchFamily="18" charset="0"/>
              <a:cs typeface="Times New Roman" pitchFamily="18" charset="0"/>
              <a:sym typeface="+mn-ea"/>
            </a:endParaRPr>
          </a:p>
        </p:txBody>
      </p:sp>
      <p:sp>
        <p:nvSpPr>
          <p:cNvPr id="13" name="Rectangle: Rounded Corners 30">
            <a:extLst>
              <a:ext uri="{FF2B5EF4-FFF2-40B4-BE49-F238E27FC236}"/>
            </a:extLst>
          </p:cNvPr>
          <p:cNvSpPr/>
          <p:nvPr/>
        </p:nvSpPr>
        <p:spPr>
          <a:xfrm>
            <a:off x="2247899" y="3741738"/>
            <a:ext cx="8562975" cy="1250950"/>
          </a:xfrm>
          <a:prstGeom prst="roundRect">
            <a:avLst/>
          </a:prstGeom>
          <a:solidFill>
            <a:schemeClr val="bg1"/>
          </a:solidFill>
          <a:ln w="38100">
            <a:solidFill>
              <a:srgbClr val="F468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5732" tIns="27866" rIns="55732" bIns="27866" anchor="ctr"/>
          <a:lstStyle/>
          <a:p>
            <a:pPr algn="ctr">
              <a:lnSpc>
                <a:spcPct val="120000"/>
              </a:lnSpc>
              <a:defRPr/>
            </a:pPr>
            <a:r>
              <a:rPr lang="en-US" sz="3100" b="1" dirty="0" err="1">
                <a:solidFill>
                  <a:srgbClr val="000000"/>
                </a:solidFill>
                <a:latin typeface="Times New Roman" pitchFamily="18" charset="0"/>
                <a:cs typeface="Times New Roman" pitchFamily="18" charset="0"/>
              </a:rPr>
              <a:t>Hiểu</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nội</a:t>
            </a:r>
            <a:r>
              <a:rPr lang="en-US" sz="3100" b="1" dirty="0">
                <a:solidFill>
                  <a:srgbClr val="000000"/>
                </a:solidFill>
                <a:latin typeface="Times New Roman" pitchFamily="18" charset="0"/>
                <a:cs typeface="Times New Roman" pitchFamily="18" charset="0"/>
              </a:rPr>
              <a:t> </a:t>
            </a:r>
            <a:r>
              <a:rPr lang="en-US" sz="3100" b="1" dirty="0" smtClean="0">
                <a:solidFill>
                  <a:srgbClr val="000000"/>
                </a:solidFill>
                <a:latin typeface="Times New Roman" pitchFamily="18" charset="0"/>
                <a:cs typeface="Times New Roman" pitchFamily="18" charset="0"/>
              </a:rPr>
              <a:t>dung </a:t>
            </a:r>
            <a:r>
              <a:rPr lang="en-US" sz="3100" b="1" dirty="0" err="1" smtClean="0">
                <a:solidFill>
                  <a:srgbClr val="000000"/>
                </a:solidFill>
                <a:latin typeface="Times New Roman" pitchFamily="18" charset="0"/>
                <a:cs typeface="Times New Roman" pitchFamily="18" charset="0"/>
              </a:rPr>
              <a:t>của</a:t>
            </a:r>
            <a:r>
              <a:rPr lang="en-US" sz="3100" b="1" dirty="0" smtClean="0">
                <a:solidFill>
                  <a:srgbClr val="000000"/>
                </a:solidFill>
                <a:latin typeface="Times New Roman" pitchFamily="18" charset="0"/>
                <a:cs typeface="Times New Roman" pitchFamily="18" charset="0"/>
              </a:rPr>
              <a:t> </a:t>
            </a:r>
            <a:r>
              <a:rPr lang="en-US" sz="3100" b="1" dirty="0" err="1" smtClean="0">
                <a:solidFill>
                  <a:srgbClr val="000000"/>
                </a:solidFill>
                <a:latin typeface="Times New Roman" pitchFamily="18" charset="0"/>
                <a:cs typeface="Times New Roman" pitchFamily="18" charset="0"/>
              </a:rPr>
              <a:t>bài</a:t>
            </a:r>
            <a:r>
              <a:rPr lang="en-US" sz="3100" b="1" dirty="0" smtClean="0">
                <a:solidFill>
                  <a:srgbClr val="000000"/>
                </a:solidFill>
                <a:latin typeface="Times New Roman" pitchFamily="18" charset="0"/>
                <a:cs typeface="Times New Roman" pitchFamily="18" charset="0"/>
              </a:rPr>
              <a:t> </a:t>
            </a:r>
            <a:r>
              <a:rPr lang="en-US" sz="3100" b="1" dirty="0" err="1" smtClean="0">
                <a:solidFill>
                  <a:srgbClr val="000000"/>
                </a:solidFill>
                <a:latin typeface="Times New Roman" pitchFamily="18" charset="0"/>
                <a:cs typeface="Times New Roman" pitchFamily="18" charset="0"/>
              </a:rPr>
              <a:t>đọc</a:t>
            </a:r>
            <a:r>
              <a:rPr lang="en-US" sz="3100" b="1" dirty="0" smtClean="0">
                <a:solidFill>
                  <a:srgbClr val="000000"/>
                </a:solidFill>
                <a:latin typeface="Times New Roman" pitchFamily="18" charset="0"/>
                <a:cs typeface="Times New Roman" pitchFamily="18" charset="0"/>
              </a:rPr>
              <a:t> </a:t>
            </a:r>
            <a:endParaRPr lang="zh-CN" altLang="en-US" sz="3100" b="1" dirty="0">
              <a:solidFill>
                <a:srgbClr val="000000"/>
              </a:solidFill>
              <a:latin typeface="Times New Roman" pitchFamily="18" charset="0"/>
              <a:cs typeface="Times New Roman" pitchFamily="18" charset="0"/>
              <a:sym typeface="+mn-ea"/>
            </a:endParaRPr>
          </a:p>
        </p:txBody>
      </p:sp>
    </p:spTree>
    <p:extLst>
      <p:ext uri="{BB962C8B-B14F-4D97-AF65-F5344CB8AC3E}">
        <p14:creationId xmlns:p14="http://schemas.microsoft.com/office/powerpoint/2010/main" val="15068078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1+#ppt_w/2"/>
                                          </p:val>
                                        </p:tav>
                                        <p:tav tm="100000">
                                          <p:val>
                                            <p:strVal val="#ppt_x"/>
                                          </p:val>
                                        </p:tav>
                                      </p:tavLst>
                                    </p:anim>
                                    <p:anim calcmode="lin" valueType="num">
                                      <p:cBhvr additive="base">
                                        <p:cTn id="16"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0">
            <a:extLst>
              <a:ext uri="{FF2B5EF4-FFF2-40B4-BE49-F238E27FC236}">
                <a16:creationId xmlns="" xmlns:a16="http://schemas.microsoft.com/office/drawing/2014/main" id="{C1889B5D-C25F-4F43-8D7A-3A0DE2622F2F}"/>
              </a:ext>
            </a:extLst>
          </p:cNvPr>
          <p:cNvSpPr/>
          <p:nvPr/>
        </p:nvSpPr>
        <p:spPr>
          <a:xfrm>
            <a:off x="482346" y="1214908"/>
            <a:ext cx="11227308" cy="5436112"/>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402"/>
            <a:r>
              <a:rPr lang="en-US" altLang="en-US" sz="2600" b="1" dirty="0">
                <a:solidFill>
                  <a:srgbClr val="000000"/>
                </a:solidFill>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Tết</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Trung</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thu</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đã</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đến</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Mẹ</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Tâm</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rất</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bận</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nhưng</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vẫn</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sắm</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cho</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Tâm</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một</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mâm</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cỗ</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nhỏ</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lang="en-US" altLang="en-US" sz="2600" b="1" dirty="0">
                <a:solidFill>
                  <a:srgbClr val="000000"/>
                </a:solidFill>
                <a:latin typeface="Times New Roman" pitchFamily="18" charset="0"/>
                <a:cs typeface="Times New Roman" pitchFamily="18" charset="0"/>
              </a:rPr>
              <a:t>m</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ột</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quả</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bưởi</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có</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khía</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thành</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tám</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cánh</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hoa</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mỗi</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cánh</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hoa</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bưởi</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cài</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một</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quả</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ổi</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chín</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để</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bên</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cạnh</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một</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nải</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chuối</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ngự</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và</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bó</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mía</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tím</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Tâm</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rất</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thích</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mâm</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cỗ</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Em</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đem</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mấy</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thứ</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đồ</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chơi</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bày</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xung</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quanh</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nom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rất</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vui</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mắt</a:t>
            </a:r>
            <a:r>
              <a:rPr kumimoji="0" lang="en-US" altLang="en-US" sz="2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a:t>
            </a:r>
          </a:p>
          <a:p>
            <a:pPr algn="just">
              <a:defRPr/>
            </a:pPr>
            <a:endParaRPr lang="en-US" sz="2600" b="1" dirty="0">
              <a:solidFill>
                <a:srgbClr val="000000"/>
              </a:solidFill>
              <a:latin typeface="Times New Roman" pitchFamily="18" charset="0"/>
              <a:cs typeface="Times New Roman" pitchFamily="18" charset="0"/>
            </a:endParaRPr>
          </a:p>
          <a:p>
            <a:pPr algn="just">
              <a:defRPr/>
            </a:pPr>
            <a:r>
              <a:rPr lang="en-US" sz="2600" b="1" dirty="0">
                <a:solidFill>
                  <a:srgbClr val="000000"/>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Chiều</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rồi</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đêm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xuống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trẻ</a:t>
            </a:r>
            <a:r>
              <a:rPr lang="en-US" sz="2600" b="1" dirty="0">
                <a:solidFill>
                  <a:prstClr val="black"/>
                </a:solidFill>
                <a:latin typeface="Times New Roman" pitchFamily="18" charset="0"/>
                <a:cs typeface="Times New Roman" pitchFamily="18" charset="0"/>
              </a:rPr>
              <a:t> con </a:t>
            </a:r>
            <a:r>
              <a:rPr lang="en-US" sz="2600" b="1" dirty="0" err="1">
                <a:solidFill>
                  <a:prstClr val="black"/>
                </a:solidFill>
                <a:latin typeface="Times New Roman" pitchFamily="18" charset="0"/>
                <a:cs typeface="Times New Roman" pitchFamily="18" charset="0"/>
              </a:rPr>
              <a:t>bên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hàng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xóm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bập</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bùng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trống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ếch</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rước</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đèn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Lúc</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đó</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Tâm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lại</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thấy</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không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thích</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mâm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cỗ</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của</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mình</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bằng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đám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rước</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đèn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Tâm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bỏ</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mâm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cỗ</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chạy</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đi</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xem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Tâm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thích</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nhất</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cái</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đèn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ông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sao</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của</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bạn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Hà</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bên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hàng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xóm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Cái</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đèn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làm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bằng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giấy</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bóng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kính</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đỏ</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trong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suốt</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ngôi</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sao</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được</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gắn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vào</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giữa</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vòng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tròn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có</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những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tua</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giấy</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đủ</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màu</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sắc</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Trên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đỉnh</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ngôi</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sao</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cắm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ba</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lá</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cờ</a:t>
            </a:r>
            <a:r>
              <a:rPr lang="en-US" sz="2600" b="1" dirty="0">
                <a:solidFill>
                  <a:prstClr val="black"/>
                </a:solidFill>
                <a:latin typeface="Times New Roman" pitchFamily="18" charset="0"/>
                <a:cs typeface="Times New Roman" pitchFamily="18" charset="0"/>
              </a:rPr>
              <a:t> con. </a:t>
            </a:r>
            <a:r>
              <a:rPr lang="en-US" sz="2600" b="1" dirty="0" err="1">
                <a:solidFill>
                  <a:prstClr val="black"/>
                </a:solidFill>
                <a:latin typeface="Times New Roman" pitchFamily="18" charset="0"/>
                <a:cs typeface="Times New Roman" pitchFamily="18" charset="0"/>
              </a:rPr>
              <a:t>Tâm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thích</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cái</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đèn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quá</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cứ</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đi</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bên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cạnh</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Hà</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mắt</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không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rời</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cái</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đèn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Hà</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cũng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biết</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là</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bạn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thích</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nên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thỉnh</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thoảng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lại</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đưa</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cho</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Tâm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cầm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một</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lúc</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Có</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lúc</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cả</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hai</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cùng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cầm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chung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cái</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đèn</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reo</a:t>
            </a:r>
            <a:r>
              <a:rPr lang="en-US" sz="2600" b="1" dirty="0">
                <a:solidFill>
                  <a:prstClr val="black"/>
                </a:solidFill>
                <a:latin typeface="Times New Roman" pitchFamily="18" charset="0"/>
                <a:cs typeface="Times New Roman" pitchFamily="18" charset="0"/>
              </a:rPr>
              <a:t> : “</a:t>
            </a:r>
            <a:r>
              <a:rPr lang="en-US" sz="2600" b="1" dirty="0" err="1">
                <a:solidFill>
                  <a:prstClr val="black"/>
                </a:solidFill>
                <a:latin typeface="Times New Roman" pitchFamily="18" charset="0"/>
                <a:cs typeface="Times New Roman" pitchFamily="18" charset="0"/>
              </a:rPr>
              <a:t>Tùng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tùng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tùng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dinh</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dinh</a:t>
            </a:r>
            <a:r>
              <a:rPr lang="en-US" sz="2600" b="1" dirty="0">
                <a:solidFill>
                  <a:prstClr val="black"/>
                </a:solidFill>
                <a:latin typeface="Times New Roman" pitchFamily="18" charset="0"/>
                <a:cs typeface="Times New Roman" pitchFamily="18" charset="0"/>
              </a:rPr>
              <a:t> !...."</a:t>
            </a:r>
          </a:p>
          <a:p>
            <a:pPr algn="r">
              <a:defRPr/>
            </a:pPr>
            <a:r>
              <a:rPr lang="en-US" sz="2600" b="1" i="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Theo</a:t>
            </a:r>
            <a:r>
              <a:rPr lang="en-US" sz="2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NGUYỄN THỊ NGỌC TÚ</a:t>
            </a:r>
            <a:endPar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457200" indent="-457200" algn="just" defTabSz="609402">
              <a:buAutoNum type="arabicPeriod"/>
            </a:pPr>
            <a:endParaRPr lang="zh-CN" altLang="en-US"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3" name="TextBox 35">
            <a:extLst>
              <a:ext uri="{FF2B5EF4-FFF2-40B4-BE49-F238E27FC236}">
                <a16:creationId xmlns="" xmlns:a16="http://schemas.microsoft.com/office/drawing/2014/main" id="{E67EEA54-EE86-4904-AFBB-58912A7DD768}"/>
              </a:ext>
            </a:extLst>
          </p:cNvPr>
          <p:cNvSpPr txBox="1"/>
          <p:nvPr/>
        </p:nvSpPr>
        <p:spPr>
          <a:xfrm>
            <a:off x="3879716" y="0"/>
            <a:ext cx="4432567" cy="769413"/>
          </a:xfrm>
          <a:prstGeom prst="rect">
            <a:avLst/>
          </a:prstGeom>
          <a:ln w="28575"/>
        </p:spPr>
        <p:style>
          <a:lnRef idx="2">
            <a:schemeClr val="accent2"/>
          </a:lnRef>
          <a:fillRef idx="1">
            <a:schemeClr val="lt1"/>
          </a:fillRef>
          <a:effectRef idx="0">
            <a:schemeClr val="accent2"/>
          </a:effectRef>
          <a:fontRef idx="minor">
            <a:schemeClr val="dk1"/>
          </a:fontRef>
        </p:style>
        <p:txBody>
          <a:bodyPr wrap="none" lIns="91412" tIns="45706" rIns="91412" bIns="45706" rtlCol="0">
            <a:spAutoFit/>
          </a:bodyPr>
          <a:lstStyle/>
          <a:p>
            <a:pPr algn="ctr" defTabSz="609402"/>
            <a:r>
              <a:rPr lang="en-US" altLang="zh-CN" sz="4400" b="1" dirty="0" err="1">
                <a:solidFill>
                  <a:srgbClr val="FF000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Rước</a:t>
            </a:r>
            <a:r>
              <a:rPr lang="en-US" altLang="zh-CN" sz="4400" b="1" dirty="0">
                <a:solidFill>
                  <a:srgbClr val="FF000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400" b="1" dirty="0" err="1">
                <a:solidFill>
                  <a:srgbClr val="FF000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đèn</a:t>
            </a:r>
            <a:r>
              <a:rPr lang="en-US" altLang="zh-CN" sz="4400" b="1" dirty="0">
                <a:solidFill>
                  <a:srgbClr val="FF000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400" b="1" dirty="0" err="1">
                <a:solidFill>
                  <a:srgbClr val="FF000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ông</a:t>
            </a:r>
            <a:r>
              <a:rPr lang="en-US" altLang="zh-CN" sz="4400" b="1" dirty="0">
                <a:solidFill>
                  <a:srgbClr val="FF000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400" b="1" dirty="0" err="1">
                <a:solidFill>
                  <a:srgbClr val="FF000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sao</a:t>
            </a:r>
            <a:endParaRPr lang="zh-CN" altLang="en-US" sz="4400" b="1" dirty="0">
              <a:solidFill>
                <a:srgbClr val="FF000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endParaRPr>
          </a:p>
        </p:txBody>
      </p:sp>
    </p:spTree>
    <p:extLst>
      <p:ext uri="{BB962C8B-B14F-4D97-AF65-F5344CB8AC3E}">
        <p14:creationId xmlns:p14="http://schemas.microsoft.com/office/powerpoint/2010/main" val="3853328377"/>
      </p:ext>
    </p:extLst>
  </p:cSld>
  <p:clrMapOvr>
    <a:masterClrMapping/>
  </p:clrMapOvr>
  <p:transition spd="slow" advClick="0">
    <p:split orient="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741473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64E340-BBA0-4ED2-9387-46AC019787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5F608C-367C-4B5D-9B14-81A31C06849C}">
  <ds:schemaRefs>
    <ds:schemaRef ds:uri="http://schemas.microsoft.com/sharepoint/v3/contenttype/forms"/>
  </ds:schemaRefs>
</ds:datastoreItem>
</file>

<file path=customXml/itemProps3.xml><?xml version="1.0" encoding="utf-8"?>
<ds:datastoreItem xmlns:ds="http://schemas.openxmlformats.org/officeDocument/2006/customXml" ds:itemID="{C05B5096-093E-445A-BF6F-CE9A2FEB5666}">
  <ds:schemaRefs>
    <ds:schemaRef ds:uri="http://purl.org/dc/terms/"/>
    <ds:schemaRef ds:uri="http://schemas.openxmlformats.org/package/2006/metadata/core-properties"/>
    <ds:schemaRef ds:uri="http://schemas.microsoft.com/office/2006/documentManagement/types"/>
    <ds:schemaRef ds:uri="117084a5-40ce-44a9-aa97-9561c111c68a"/>
    <ds:schemaRef ds:uri="http://schemas.microsoft.com/office/infopath/2007/PartnerControls"/>
    <ds:schemaRef ds:uri="http://purl.org/dc/elements/1.1/"/>
    <ds:schemaRef ds:uri="http://schemas.microsoft.com/office/2006/metadata/properties"/>
    <ds:schemaRef ds:uri="9f958c3a-144a-4219-afab-0ea9b7b8b61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116</TotalTime>
  <Words>663</Words>
  <Application>Microsoft Office PowerPoint</Application>
  <PresentationFormat>Custom</PresentationFormat>
  <Paragraphs>87</Paragraphs>
  <Slides>23</Slides>
  <Notes>9</Notes>
  <HiddenSlides>0</HiddenSlides>
  <MMClips>0</MMClips>
  <ScaleCrop>false</ScaleCrop>
  <HeadingPairs>
    <vt:vector size="4" baseType="variant">
      <vt:variant>
        <vt:lpstr>Theme</vt:lpstr>
      </vt:variant>
      <vt:variant>
        <vt:i4>5</vt:i4>
      </vt:variant>
      <vt:variant>
        <vt:lpstr>Slide Titles</vt:lpstr>
      </vt:variant>
      <vt:variant>
        <vt:i4>23</vt:i4>
      </vt:variant>
    </vt:vector>
  </HeadingPairs>
  <TitlesOfParts>
    <vt:vector size="28" baseType="lpstr">
      <vt:lpstr>Office Theme</vt:lpstr>
      <vt:lpstr>1_Office Theme</vt:lpstr>
      <vt:lpstr>2_Office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Ngô Thị Hạnh</dc:creator>
  <cp:lastModifiedBy>Admin</cp:lastModifiedBy>
  <cp:revision>42</cp:revision>
  <dcterms:created xsi:type="dcterms:W3CDTF">2022-02-08T14:00:26Z</dcterms:created>
  <dcterms:modified xsi:type="dcterms:W3CDTF">2022-03-16T22:42:09Z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