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  <p:sldMasterId id="2147483714" r:id="rId6"/>
  </p:sldMasterIdLst>
  <p:notesMasterIdLst>
    <p:notesMasterId r:id="rId17"/>
  </p:notesMasterIdLst>
  <p:sldIdLst>
    <p:sldId id="256" r:id="rId7"/>
    <p:sldId id="267" r:id="rId8"/>
    <p:sldId id="268" r:id="rId9"/>
    <p:sldId id="269" r:id="rId10"/>
    <p:sldId id="258" r:id="rId11"/>
    <p:sldId id="262" r:id="rId12"/>
    <p:sldId id="263" r:id="rId13"/>
    <p:sldId id="264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6662" autoAdjust="0"/>
  </p:normalViewPr>
  <p:slideViewPr>
    <p:cSldViewPr snapToGrid="0">
      <p:cViewPr varScale="1">
        <p:scale>
          <a:sx n="72" d="100"/>
          <a:sy n="72" d="100"/>
        </p:scale>
        <p:origin x="10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5219-BFA6-4CB1-B54C-66D88983889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F03AD-93B9-408D-BE7F-29404E9D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F03AD-93B9-408D-BE7F-29404E9D4D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18334"/>
      </p:ext>
    </p:extLst>
  </p:cSld>
  <p:clrMapOvr>
    <a:masterClrMapping/>
  </p:clrMapOvr>
  <p:transition spd="slow" advClick="0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57551"/>
      </p:ext>
    </p:extLst>
  </p:cSld>
  <p:clrMapOvr>
    <a:masterClrMapping/>
  </p:clrMapOvr>
  <p:transition spd="slow" advClick="0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93139"/>
      </p:ext>
    </p:extLst>
  </p:cSld>
  <p:clrMapOvr>
    <a:masterClrMapping/>
  </p:clrMapOvr>
  <p:transition spd="slow" advClick="0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163185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0882A-FB29-4BE5-B532-C6A6E7FDCAD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B618F-0DFD-46B8-A9B7-1B31B1D4B1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9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6A6D-EFF9-4E27-A2EC-ACA689D2169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1A231-DCF8-4596-A0C5-7F4F59DFD0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1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1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1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2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D7BD7-4DEC-4DB0-A1B4-8A4E5CA99BE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3CEA-E621-440E-8F34-6314FD5E594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9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78E86-D3DB-4201-BB7E-C8CFF2CE15D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D8BD6-6921-4287-A5E4-21559886F96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8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037" indent="0">
              <a:buNone/>
              <a:defRPr sz="2400" b="1"/>
            </a:lvl2pPr>
            <a:lvl3pPr marL="1088077" indent="0">
              <a:buNone/>
              <a:defRPr sz="2100" b="1"/>
            </a:lvl3pPr>
            <a:lvl4pPr marL="1632114" indent="0">
              <a:buNone/>
              <a:defRPr sz="1900" b="1"/>
            </a:lvl4pPr>
            <a:lvl5pPr marL="2176151" indent="0">
              <a:buNone/>
              <a:defRPr sz="1900" b="1"/>
            </a:lvl5pPr>
            <a:lvl6pPr marL="2720185" indent="0">
              <a:buNone/>
              <a:defRPr sz="1900" b="1"/>
            </a:lvl6pPr>
            <a:lvl7pPr marL="3264225" indent="0">
              <a:buNone/>
              <a:defRPr sz="1900" b="1"/>
            </a:lvl7pPr>
            <a:lvl8pPr marL="3808262" indent="0">
              <a:buNone/>
              <a:defRPr sz="1900" b="1"/>
            </a:lvl8pPr>
            <a:lvl9pPr marL="435230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037" indent="0">
              <a:buNone/>
              <a:defRPr sz="2400" b="1"/>
            </a:lvl2pPr>
            <a:lvl3pPr marL="1088077" indent="0">
              <a:buNone/>
              <a:defRPr sz="2100" b="1"/>
            </a:lvl3pPr>
            <a:lvl4pPr marL="1632114" indent="0">
              <a:buNone/>
              <a:defRPr sz="1900" b="1"/>
            </a:lvl4pPr>
            <a:lvl5pPr marL="2176151" indent="0">
              <a:buNone/>
              <a:defRPr sz="1900" b="1"/>
            </a:lvl5pPr>
            <a:lvl6pPr marL="2720185" indent="0">
              <a:buNone/>
              <a:defRPr sz="1900" b="1"/>
            </a:lvl6pPr>
            <a:lvl7pPr marL="3264225" indent="0">
              <a:buNone/>
              <a:defRPr sz="1900" b="1"/>
            </a:lvl7pPr>
            <a:lvl8pPr marL="3808262" indent="0">
              <a:buNone/>
              <a:defRPr sz="1900" b="1"/>
            </a:lvl8pPr>
            <a:lvl9pPr marL="435230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9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12C9F-2651-4A32-BB9A-B319325A995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65006-5D24-4563-BB51-3519A93CA5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E77C-87EA-4C5D-A802-700DDBDCCC9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353F7-F98D-40FF-83A7-CB723ADE7F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2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BF9B8-603A-4553-A68E-257B768931F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6142-B3EE-4628-B8F8-5C30551C1E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890914"/>
      </p:ext>
    </p:extLst>
  </p:cSld>
  <p:clrMapOvr>
    <a:masterClrMapping/>
  </p:clrMapOvr>
  <p:transition spd="slow" advClick="0" advTm="2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4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037" indent="0">
              <a:buNone/>
              <a:defRPr sz="1400"/>
            </a:lvl2pPr>
            <a:lvl3pPr marL="1088077" indent="0">
              <a:buNone/>
              <a:defRPr sz="1200"/>
            </a:lvl3pPr>
            <a:lvl4pPr marL="1632114" indent="0">
              <a:buNone/>
              <a:defRPr sz="1100"/>
            </a:lvl4pPr>
            <a:lvl5pPr marL="2176151" indent="0">
              <a:buNone/>
              <a:defRPr sz="1100"/>
            </a:lvl5pPr>
            <a:lvl6pPr marL="2720185" indent="0">
              <a:buNone/>
              <a:defRPr sz="1100"/>
            </a:lvl6pPr>
            <a:lvl7pPr marL="3264225" indent="0">
              <a:buNone/>
              <a:defRPr sz="1100"/>
            </a:lvl7pPr>
            <a:lvl8pPr marL="3808262" indent="0">
              <a:buNone/>
              <a:defRPr sz="1100"/>
            </a:lvl8pPr>
            <a:lvl9pPr marL="43523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346A5-AC56-4C2A-8E71-9A862AA0040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6BFBE-6FC3-4EB6-8B1D-220BEFCB5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1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037" indent="0">
              <a:buNone/>
              <a:defRPr sz="3299"/>
            </a:lvl2pPr>
            <a:lvl3pPr marL="1088077" indent="0">
              <a:buNone/>
              <a:defRPr sz="2899"/>
            </a:lvl3pPr>
            <a:lvl4pPr marL="1632114" indent="0">
              <a:buNone/>
              <a:defRPr sz="2400"/>
            </a:lvl4pPr>
            <a:lvl5pPr marL="2176151" indent="0">
              <a:buNone/>
              <a:defRPr sz="2400"/>
            </a:lvl5pPr>
            <a:lvl6pPr marL="2720185" indent="0">
              <a:buNone/>
              <a:defRPr sz="2400"/>
            </a:lvl6pPr>
            <a:lvl7pPr marL="3264225" indent="0">
              <a:buNone/>
              <a:defRPr sz="2400"/>
            </a:lvl7pPr>
            <a:lvl8pPr marL="3808262" indent="0">
              <a:buNone/>
              <a:defRPr sz="2400"/>
            </a:lvl8pPr>
            <a:lvl9pPr marL="435230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037" indent="0">
              <a:buNone/>
              <a:defRPr sz="1400"/>
            </a:lvl2pPr>
            <a:lvl3pPr marL="1088077" indent="0">
              <a:buNone/>
              <a:defRPr sz="1200"/>
            </a:lvl3pPr>
            <a:lvl4pPr marL="1632114" indent="0">
              <a:buNone/>
              <a:defRPr sz="1100"/>
            </a:lvl4pPr>
            <a:lvl5pPr marL="2176151" indent="0">
              <a:buNone/>
              <a:defRPr sz="1100"/>
            </a:lvl5pPr>
            <a:lvl6pPr marL="2720185" indent="0">
              <a:buNone/>
              <a:defRPr sz="1100"/>
            </a:lvl6pPr>
            <a:lvl7pPr marL="3264225" indent="0">
              <a:buNone/>
              <a:defRPr sz="1100"/>
            </a:lvl7pPr>
            <a:lvl8pPr marL="3808262" indent="0">
              <a:buNone/>
              <a:defRPr sz="1100"/>
            </a:lvl8pPr>
            <a:lvl9pPr marL="43523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05784-3DCE-436C-889B-B43CBC0CD5FD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DEC6E-9C41-4EB8-A602-17B79C8577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72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9E72-E494-482E-B548-A7AE44C7DED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4300A-BDED-4188-BA04-2711EA458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9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92188-AC59-42F1-9B79-11D3668F511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B8778-6817-4A82-A69C-524047238D3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8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55660"/>
      </p:ext>
    </p:extLst>
  </p:cSld>
  <p:clrMapOvr>
    <a:masterClrMapping/>
  </p:clrMapOvr>
  <p:transition spd="slow" advClick="0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5805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/>
          </p:cNvPr>
          <p:cNvSpPr/>
          <p:nvPr userDrawn="1"/>
        </p:nvSpPr>
        <p:spPr>
          <a:xfrm>
            <a:off x="-325962" y="115892"/>
            <a:ext cx="12858751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66" tIns="54384" rIns="108766" bIns="54384" anchor="ctr"/>
          <a:lstStyle/>
          <a:p>
            <a:pPr marL="0" marR="0" lvl="0" indent="0" algn="ctr" defTabSz="914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7" y="277813"/>
            <a:ext cx="324696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26150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0882A-FB29-4BE5-B532-C6A6E7FDCAD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B618F-0DFD-46B8-A9B7-1B31B1D4B1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82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6A6D-EFF9-4E27-A2EC-ACA689D2169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1A231-DCF8-4596-A0C5-7F4F59DFD0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6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D7BD7-4DEC-4DB0-A1B4-8A4E5CA99BE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3CEA-E621-440E-8F34-6314FD5E594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95651"/>
      </p:ext>
    </p:extLst>
  </p:cSld>
  <p:clrMapOvr>
    <a:masterClrMapping/>
  </p:clrMapOvr>
  <p:transition spd="slow" advClick="0" advTm="200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78E86-D3DB-4201-BB7E-C8CFF2CE15D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D8BD6-6921-4287-A5E4-21559886F96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80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12C9F-2651-4A32-BB9A-B319325A995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65006-5D24-4563-BB51-3519A93CA5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6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E77C-87EA-4C5D-A802-700DDBDCCC9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353F7-F98D-40FF-83A7-CB723ADE7F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640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BF9B8-603A-4553-A68E-257B768931F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56142-B3EE-4628-B8F8-5C30551C1E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040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346A5-AC56-4C2A-8E71-9A862AA0040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6BFBE-6FC3-4EB6-8B1D-220BEFCB5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10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05784-3DCE-436C-889B-B43CBC0CD5FD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DEC6E-9C41-4EB8-A602-17B79C8577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375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9E72-E494-482E-B548-A7AE44C7DED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4300A-BDED-4188-BA04-2711EA458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55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92188-AC59-42F1-9B79-11D3668F511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B8778-6817-4A82-A69C-524047238D3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843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01088"/>
      </p:ext>
    </p:extLst>
  </p:cSld>
  <p:clrMapOvr>
    <a:masterClrMapping/>
  </p:clrMapOvr>
  <p:transition spd="slow" advClick="0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203633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643738"/>
      </p:ext>
    </p:extLst>
  </p:cSld>
  <p:clrMapOvr>
    <a:masterClrMapping/>
  </p:clrMapOvr>
  <p:transition spd="slow" advClick="0" advTm="200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/>
          </p:cNvPr>
          <p:cNvSpPr/>
          <p:nvPr userDrawn="1"/>
        </p:nvSpPr>
        <p:spPr>
          <a:xfrm>
            <a:off x="-325966" y="115889"/>
            <a:ext cx="12858751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anchor="ctr"/>
          <a:lstStyle/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7" y="277813"/>
            <a:ext cx="324696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74806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51507" y="6677419"/>
            <a:ext cx="24002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133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33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33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33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33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33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431743"/>
      </p:ext>
    </p:extLst>
  </p:cSld>
  <p:clrMapOvr>
    <a:masterClrMapping/>
  </p:clrMapOvr>
  <p:transition spd="slow" advClick="0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756"/>
      </p:ext>
    </p:extLst>
  </p:cSld>
  <p:clrMapOvr>
    <a:masterClrMapping/>
  </p:clrMapOvr>
  <p:transition spd="slow" advClick="0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269" y="5084362"/>
            <a:ext cx="2510131" cy="1789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1" y="5883145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08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652" y="5918850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57906"/>
      </p:ext>
    </p:extLst>
  </p:cSld>
  <p:clrMapOvr>
    <a:masterClrMapping/>
  </p:clrMapOvr>
  <p:transition spd="slow" advClick="0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399" y="-107214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148567"/>
            <a:ext cx="9588500" cy="70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6305764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928" y="5613400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570557" y="70358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51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435284"/>
      </p:ext>
    </p:extLst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 advClick="0" advTm="2000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91" tIns="54397" rIns="108791" bIns="54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91" tIns="54397" rIns="108791" bIns="54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B8E97-813C-48BB-9BC6-47E81BC27A6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108791" tIns="54397" rIns="108791" bIns="5439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marL="0" marR="0" lvl="0" indent="0" algn="r" defTabSz="914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BB92A-C73F-4066-ACB5-22EBE0AF063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5pPr>
      <a:lvl6pPr marL="544037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6pPr>
      <a:lvl7pPr marL="1088077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7pPr>
      <a:lvl8pPr marL="1632114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8pPr>
      <a:lvl9pPr marL="2176151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8028" indent="-4080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063" indent="-3400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095" indent="-2720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132" indent="-2720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169" indent="-2720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206" indent="-272019" algn="l" defTabSz="1088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245" indent="-272019" algn="l" defTabSz="1088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282" indent="-272019" algn="l" defTabSz="1088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319" indent="-272019" algn="l" defTabSz="1088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37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77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14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51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185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262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300" algn="l" defTabSz="10880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B8E97-813C-48BB-9BC6-47E81BC27A6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marL="0" marR="0" lvl="0" indent="0" algn="r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BB92A-C73F-4066-ACB5-22EBE0AF063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5pPr>
      <a:lvl6pPr marL="544142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6pPr>
      <a:lvl7pPr marL="1088284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7pPr>
      <a:lvl8pPr marL="1632426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8pPr>
      <a:lvl9pPr marL="2176569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8106" indent="-4081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231" indent="-3400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19663" y="3038225"/>
            <a:ext cx="9144000" cy="141605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332"/>
          <a:stretch/>
        </p:blipFill>
        <p:spPr>
          <a:xfrm>
            <a:off x="1648686" y="0"/>
            <a:ext cx="8356308" cy="10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1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4087" y="3578052"/>
            <a:ext cx="9144000" cy="141605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332"/>
          <a:stretch/>
        </p:blipFill>
        <p:spPr>
          <a:xfrm>
            <a:off x="1648686" y="0"/>
            <a:ext cx="8356308" cy="10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5477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/>
          </p:cNvPr>
          <p:cNvSpPr/>
          <p:nvPr/>
        </p:nvSpPr>
        <p:spPr>
          <a:xfrm>
            <a:off x="1705508" y="2266950"/>
            <a:ext cx="154672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/>
          </p:cNvPr>
          <p:cNvSpPr/>
          <p:nvPr/>
        </p:nvSpPr>
        <p:spPr>
          <a:xfrm>
            <a:off x="4119755" y="2276475"/>
            <a:ext cx="1546725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/>
          </p:cNvPr>
          <p:cNvSpPr/>
          <p:nvPr/>
        </p:nvSpPr>
        <p:spPr>
          <a:xfrm>
            <a:off x="6531876" y="2266950"/>
            <a:ext cx="1548839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8946121" y="2266950"/>
            <a:ext cx="154672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94" y="238125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63" y="242570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36" y="2439988"/>
            <a:ext cx="108545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60" y="2468568"/>
            <a:ext cx="108545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/>
          </p:cNvPr>
          <p:cNvSpPr/>
          <p:nvPr/>
        </p:nvSpPr>
        <p:spPr>
          <a:xfrm>
            <a:off x="141351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/>
          </p:cNvPr>
          <p:cNvSpPr/>
          <p:nvPr/>
        </p:nvSpPr>
        <p:spPr>
          <a:xfrm>
            <a:off x="3827760" y="3429005"/>
            <a:ext cx="213071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Tập trung lắng nghe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/>
          </p:cNvPr>
          <p:cNvSpPr/>
          <p:nvPr/>
        </p:nvSpPr>
        <p:spPr>
          <a:xfrm>
            <a:off x="623988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Chủ động ghi chép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/>
          </p:cNvPr>
          <p:cNvSpPr/>
          <p:nvPr/>
        </p:nvSpPr>
        <p:spPr>
          <a:xfrm>
            <a:off x="8654126" y="3429005"/>
            <a:ext cx="21307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Thực hành yêu cầu của giáo viên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5" y="1325563"/>
            <a:ext cx="12187592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4575" y="1071566"/>
            <a:ext cx="8522851" cy="61513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108747" tIns="54374" rIns="108747" bIns="5437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8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045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8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12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Luyện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tập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91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503" y="2893246"/>
            <a:ext cx="7404346" cy="663885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3128" y="4457628"/>
            <a:ext cx="7224875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20266" y="2580613"/>
            <a:ext cx="979395" cy="954756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803" y="-95815"/>
            <a:ext cx="1333501" cy="129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6" y="841216"/>
            <a:ext cx="10522425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6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7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9 =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81 : 9 =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558" y="294186"/>
            <a:ext cx="10919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286" y="3447207"/>
            <a:ext cx="1063160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 : 2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 : 9 =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 : 3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 : 4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 : 9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 : 5 =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558" y="2610932"/>
            <a:ext cx="505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585" y="1147178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562" y="1136161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39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8557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6619" y="1986811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5898" y="2012397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7211" y="1967334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399" y="1984033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0119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0119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2376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433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1330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7210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64214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64214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9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10" y="5545988"/>
            <a:ext cx="979395" cy="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49656"/>
              </p:ext>
            </p:extLst>
          </p:nvPr>
        </p:nvGraphicFramePr>
        <p:xfrm>
          <a:off x="2552134" y="924382"/>
          <a:ext cx="7206015" cy="258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206">
                  <a:extLst>
                    <a:ext uri="{9D8B030D-6E8A-4147-A177-3AD203B41FA5}">
                      <a16:colId xmlns:a16="http://schemas.microsoft.com/office/drawing/2014/main" val="3645222426"/>
                    </a:ext>
                  </a:extLst>
                </a:gridCol>
                <a:gridCol w="941696">
                  <a:extLst>
                    <a:ext uri="{9D8B030D-6E8A-4147-A177-3AD203B41FA5}">
                      <a16:colId xmlns:a16="http://schemas.microsoft.com/office/drawing/2014/main" val="117976294"/>
                    </a:ext>
                  </a:extLst>
                </a:gridCol>
                <a:gridCol w="928047">
                  <a:extLst>
                    <a:ext uri="{9D8B030D-6E8A-4147-A177-3AD203B41FA5}">
                      <a16:colId xmlns:a16="http://schemas.microsoft.com/office/drawing/2014/main" val="2212968977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val="251730403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2119223323"/>
                    </a:ext>
                  </a:extLst>
                </a:gridCol>
                <a:gridCol w="900753">
                  <a:extLst>
                    <a:ext uri="{9D8B030D-6E8A-4147-A177-3AD203B41FA5}">
                      <a16:colId xmlns:a16="http://schemas.microsoft.com/office/drawing/2014/main" val="1890730112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4236360862"/>
                    </a:ext>
                  </a:extLst>
                </a:gridCol>
              </a:tblGrid>
              <a:tr h="861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39510"/>
                  </a:ext>
                </a:extLst>
              </a:tr>
              <a:tr h="861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94530"/>
                  </a:ext>
                </a:extLst>
              </a:tr>
              <a:tr h="861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40264"/>
                  </a:ext>
                </a:extLst>
              </a:tr>
            </a:tbl>
          </a:graphicData>
        </a:graphic>
      </p:graphicFrame>
      <p:sp>
        <p:nvSpPr>
          <p:cNvPr id="3" name="Pentagon 2"/>
          <p:cNvSpPr/>
          <p:nvPr/>
        </p:nvSpPr>
        <p:spPr>
          <a:xfrm>
            <a:off x="-1" y="-23602"/>
            <a:ext cx="1211065" cy="6005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62" y="4012441"/>
            <a:ext cx="1201002" cy="39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3" y="394656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788" y="4558352"/>
            <a:ext cx="8611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3413" y="2900363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5468" y="1985095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084" y="1127845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4620" y="1956520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7595" y="1127845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9145" y="2870920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6515150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2e/9e/c2/2e9ec2ea7b733442018088ae2c919e9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22" b="893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414"/>
            <a:ext cx="571499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4453" y="259308"/>
                <a:ext cx="10422735" cy="108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53" y="259308"/>
                <a:ext cx="10422735" cy="1084015"/>
              </a:xfrm>
              <a:prstGeom prst="rect">
                <a:avLst/>
              </a:prstGeom>
              <a:blipFill>
                <a:blip r:embed="rId4"/>
                <a:stretch>
                  <a:fillRect l="-973" r="-852" b="-127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0" y="495229"/>
            <a:ext cx="1211065" cy="6005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8662" y="2690639"/>
            <a:ext cx="7411646" cy="396836"/>
            <a:chOff x="1250150" y="1958459"/>
            <a:chExt cx="7411646" cy="3968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71593" y="2143125"/>
              <a:ext cx="71687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50150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5256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07503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57609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11271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2806" y="1985963"/>
              <a:ext cx="110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32881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25840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08086" y="1985963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40333" y="1958459"/>
              <a:ext cx="221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027" name="Freeform 1026"/>
          <p:cNvSpPr/>
          <p:nvPr/>
        </p:nvSpPr>
        <p:spPr>
          <a:xfrm>
            <a:off x="900112" y="2889593"/>
            <a:ext cx="7186613" cy="685800"/>
          </a:xfrm>
          <a:custGeom>
            <a:avLst/>
            <a:gdLst>
              <a:gd name="connsiteX0" fmla="*/ 0 w 7186613"/>
              <a:gd name="connsiteY0" fmla="*/ 0 h 1000630"/>
              <a:gd name="connsiteX1" fmla="*/ 2085975 w 7186613"/>
              <a:gd name="connsiteY1" fmla="*/ 800100 h 1000630"/>
              <a:gd name="connsiteX2" fmla="*/ 5043488 w 7186613"/>
              <a:gd name="connsiteY2" fmla="*/ 942975 h 1000630"/>
              <a:gd name="connsiteX3" fmla="*/ 7186613 w 7186613"/>
              <a:gd name="connsiteY3" fmla="*/ 0 h 100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6613" h="1000630">
                <a:moveTo>
                  <a:pt x="0" y="0"/>
                </a:moveTo>
                <a:cubicBezTo>
                  <a:pt x="622697" y="321469"/>
                  <a:pt x="1245394" y="642938"/>
                  <a:pt x="2085975" y="800100"/>
                </a:cubicBezTo>
                <a:cubicBezTo>
                  <a:pt x="2926556" y="957262"/>
                  <a:pt x="4193382" y="1076325"/>
                  <a:pt x="5043488" y="942975"/>
                </a:cubicBezTo>
                <a:cubicBezTo>
                  <a:pt x="5893594" y="809625"/>
                  <a:pt x="6540103" y="404812"/>
                  <a:pt x="7186613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4000501" y="3114978"/>
            <a:ext cx="183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676859" y="2136642"/>
            <a:ext cx="18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Freeform 1030"/>
          <p:cNvSpPr/>
          <p:nvPr/>
        </p:nvSpPr>
        <p:spPr>
          <a:xfrm>
            <a:off x="900112" y="2568125"/>
            <a:ext cx="814388" cy="321468"/>
          </a:xfrm>
          <a:custGeom>
            <a:avLst/>
            <a:gdLst>
              <a:gd name="connsiteX0" fmla="*/ 0 w 814388"/>
              <a:gd name="connsiteY0" fmla="*/ 321468 h 321468"/>
              <a:gd name="connsiteX1" fmla="*/ 242888 w 814388"/>
              <a:gd name="connsiteY1" fmla="*/ 35718 h 321468"/>
              <a:gd name="connsiteX2" fmla="*/ 514350 w 814388"/>
              <a:gd name="connsiteY2" fmla="*/ 35718 h 321468"/>
              <a:gd name="connsiteX3" fmla="*/ 814388 w 814388"/>
              <a:gd name="connsiteY3" fmla="*/ 321468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88" h="321468">
                <a:moveTo>
                  <a:pt x="0" y="321468"/>
                </a:moveTo>
                <a:cubicBezTo>
                  <a:pt x="78581" y="202405"/>
                  <a:pt x="157163" y="83343"/>
                  <a:pt x="242888" y="35718"/>
                </a:cubicBezTo>
                <a:cubicBezTo>
                  <a:pt x="328613" y="-11907"/>
                  <a:pt x="419100" y="-11907"/>
                  <a:pt x="514350" y="35718"/>
                </a:cubicBezTo>
                <a:cubicBezTo>
                  <a:pt x="609600" y="83343"/>
                  <a:pt x="711994" y="202405"/>
                  <a:pt x="814388" y="32146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Freeform 1032"/>
          <p:cNvSpPr/>
          <p:nvPr/>
        </p:nvSpPr>
        <p:spPr>
          <a:xfrm>
            <a:off x="1714500" y="2427412"/>
            <a:ext cx="6372225" cy="462181"/>
          </a:xfrm>
          <a:custGeom>
            <a:avLst/>
            <a:gdLst>
              <a:gd name="connsiteX0" fmla="*/ 0 w 6372225"/>
              <a:gd name="connsiteY0" fmla="*/ 462181 h 462181"/>
              <a:gd name="connsiteX1" fmla="*/ 1614487 w 6372225"/>
              <a:gd name="connsiteY1" fmla="*/ 76418 h 462181"/>
              <a:gd name="connsiteX2" fmla="*/ 4572000 w 6372225"/>
              <a:gd name="connsiteY2" fmla="*/ 33556 h 462181"/>
              <a:gd name="connsiteX3" fmla="*/ 6372225 w 6372225"/>
              <a:gd name="connsiteY3" fmla="*/ 462181 h 46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2225" h="462181">
                <a:moveTo>
                  <a:pt x="0" y="462181"/>
                </a:moveTo>
                <a:cubicBezTo>
                  <a:pt x="426243" y="305018"/>
                  <a:pt x="852487" y="147856"/>
                  <a:pt x="1614487" y="76418"/>
                </a:cubicBezTo>
                <a:cubicBezTo>
                  <a:pt x="2376487" y="4980"/>
                  <a:pt x="3779044" y="-30738"/>
                  <a:pt x="4572000" y="33556"/>
                </a:cubicBezTo>
                <a:cubicBezTo>
                  <a:pt x="5364956" y="97850"/>
                  <a:pt x="5868590" y="280015"/>
                  <a:pt x="6372225" y="462181"/>
                </a:cubicBezTo>
              </a:path>
            </a:pathLst>
          </a:cu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55863" y="1971194"/>
            <a:ext cx="183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5815013" y="3800778"/>
            <a:ext cx="5972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: 9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4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3827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7" grpId="0" animBg="1"/>
      <p:bldP spid="1028" grpId="0"/>
      <p:bldP spid="1029" grpId="0"/>
      <p:bldP spid="1031" grpId="0" animBg="1"/>
      <p:bldP spid="1033" grpId="0" animBg="1"/>
      <p:bldP spid="42" grpId="0"/>
      <p:bldP spid="10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97881"/>
              </p:ext>
            </p:extLst>
          </p:nvPr>
        </p:nvGraphicFramePr>
        <p:xfrm>
          <a:off x="1417851" y="1852430"/>
          <a:ext cx="4532574" cy="63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69111"/>
              </p:ext>
            </p:extLst>
          </p:nvPr>
        </p:nvGraphicFramePr>
        <p:xfrm>
          <a:off x="1417851" y="2491998"/>
          <a:ext cx="4532574" cy="62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23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54396"/>
              </p:ext>
            </p:extLst>
          </p:nvPr>
        </p:nvGraphicFramePr>
        <p:xfrm>
          <a:off x="1417851" y="3115354"/>
          <a:ext cx="4532574" cy="63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20707"/>
              </p:ext>
            </p:extLst>
          </p:nvPr>
        </p:nvGraphicFramePr>
        <p:xfrm>
          <a:off x="1417851" y="1220968"/>
          <a:ext cx="4532574" cy="63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77519"/>
              </p:ext>
            </p:extLst>
          </p:nvPr>
        </p:nvGraphicFramePr>
        <p:xfrm>
          <a:off x="1417851" y="3746816"/>
          <a:ext cx="4532574" cy="63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88075"/>
              </p:ext>
            </p:extLst>
          </p:nvPr>
        </p:nvGraphicFramePr>
        <p:xfrm>
          <a:off x="7300036" y="1852430"/>
          <a:ext cx="4532574" cy="189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29">
                  <a:extLst>
                    <a:ext uri="{9D8B030D-6E8A-4147-A177-3AD203B41FA5}">
                      <a16:colId xmlns:a16="http://schemas.microsoft.com/office/drawing/2014/main" val="749761781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67474141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2796168633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763188000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554094157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3127676595"/>
                    </a:ext>
                  </a:extLst>
                </a:gridCol>
              </a:tblGrid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92141"/>
                  </a:ext>
                </a:extLst>
              </a:tr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1808"/>
                  </a:ext>
                </a:extLst>
              </a:tr>
              <a:tr h="631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99064"/>
                  </a:ext>
                </a:extLst>
              </a:tr>
            </a:tbl>
          </a:graphicData>
        </a:graphic>
      </p:graphicFrame>
      <p:sp>
        <p:nvSpPr>
          <p:cNvPr id="8" name="Pentagon 7"/>
          <p:cNvSpPr/>
          <p:nvPr/>
        </p:nvSpPr>
        <p:spPr>
          <a:xfrm>
            <a:off x="0" y="304162"/>
            <a:ext cx="1211065" cy="4464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8549" y="304162"/>
                <a:ext cx="5771487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9" y="304162"/>
                <a:ext cx="5771487" cy="714683"/>
              </a:xfrm>
              <a:prstGeom prst="rect">
                <a:avLst/>
              </a:prstGeom>
              <a:blipFill>
                <a:blip r:embed="rId2"/>
                <a:stretch>
                  <a:fillRect l="-1754" b="-52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7230" y="1220967"/>
            <a:ext cx="491319" cy="37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9415" y="1227285"/>
            <a:ext cx="47615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1065" y="4544704"/>
                <a:ext cx="4739360" cy="117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: 9 = 2 (ô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65" y="4544704"/>
                <a:ext cx="4739360" cy="1173013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6481171" y="-45925"/>
            <a:ext cx="4532574" cy="1536699"/>
          </a:xfrm>
          <a:prstGeom prst="cloudCallout">
            <a:avLst>
              <a:gd name="adj1" fmla="val 81147"/>
              <a:gd name="adj2" fmla="val 3413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2754" y="2515189"/>
            <a:ext cx="216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 ô </a:t>
            </a:r>
            <a:r>
              <a:rPr lang="en-US" sz="24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2848" y="4597614"/>
            <a:ext cx="307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x 6 = 18 (ô </a:t>
            </a:r>
            <a:r>
              <a:rPr lang="en-US" sz="24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ight Brace 16"/>
          <p:cNvSpPr/>
          <p:nvPr/>
        </p:nvSpPr>
        <p:spPr>
          <a:xfrm flipH="1">
            <a:off x="6919415" y="1852430"/>
            <a:ext cx="190310" cy="189438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4254" y="2412442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16200000" flipH="1" flipV="1">
            <a:off x="9480037" y="1689309"/>
            <a:ext cx="172572" cy="4532574"/>
          </a:xfrm>
          <a:prstGeom prst="rightBrace">
            <a:avLst>
              <a:gd name="adj1" fmla="val 8333"/>
              <a:gd name="adj2" fmla="val 5150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66323" y="400262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91735" y="5020026"/>
                <a:ext cx="4739360" cy="117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: 9 = 2 (ô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35" y="5020026"/>
                <a:ext cx="4739360" cy="1173013"/>
              </a:xfrm>
              <a:prstGeom prst="rect">
                <a:avLst/>
              </a:prstGeom>
              <a:blipFill>
                <a:blip r:embed="rId4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8F7BD59-AA34-4300-9FA4-6A2EBBE3D852}"/>
              </a:ext>
            </a:extLst>
          </p:cNvPr>
          <p:cNvSpPr/>
          <p:nvPr/>
        </p:nvSpPr>
        <p:spPr>
          <a:xfrm>
            <a:off x="2928621" y="3738710"/>
            <a:ext cx="1522194" cy="631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427EE-A4DE-42EF-ABA1-CFEE13137016}"/>
              </a:ext>
            </a:extLst>
          </p:cNvPr>
          <p:cNvSpPr/>
          <p:nvPr/>
        </p:nvSpPr>
        <p:spPr>
          <a:xfrm>
            <a:off x="7300036" y="1852430"/>
            <a:ext cx="1522194" cy="631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890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503" y="2893246"/>
            <a:ext cx="7404346" cy="663885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3128" y="4457628"/>
            <a:ext cx="7224875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711719-B507-4AA5-B40F-B417CD21E2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6BA40-7AA9-4D7B-A7DB-391EEEA491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F65118-779D-4970-8DF9-854531427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437</Words>
  <Application>Microsoft Office PowerPoint</Application>
  <PresentationFormat>Widescreen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宋体</vt:lpstr>
      <vt:lpstr>Arial</vt:lpstr>
      <vt:lpstr>Calibri</vt:lpstr>
      <vt:lpstr>Cambria Math</vt:lpstr>
      <vt:lpstr>HP001 4 hàng</vt:lpstr>
      <vt:lpstr>iCiel Brush Up</vt:lpstr>
      <vt:lpstr>Times New Roman</vt:lpstr>
      <vt:lpstr>Wingdings</vt:lpstr>
      <vt:lpstr>印品黑体</vt:lpstr>
      <vt:lpstr>方正卡通简体</vt:lpstr>
      <vt:lpstr>www.jpppt.com</vt:lpstr>
      <vt:lpstr>9_Office Theme</vt:lpstr>
      <vt:lpstr>10_Office Theme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 các con!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Admin</dc:creator>
  <cp:lastModifiedBy>ADMIN</cp:lastModifiedBy>
  <cp:revision>88</cp:revision>
  <dcterms:created xsi:type="dcterms:W3CDTF">2021-11-15T10:09:23Z</dcterms:created>
  <dcterms:modified xsi:type="dcterms:W3CDTF">2021-12-03T13:22:13Z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