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  <p:sldMasterId id="2147483699" r:id="rId4"/>
    <p:sldMasterId id="2147483712" r:id="rId5"/>
  </p:sldMasterIdLst>
  <p:notesMasterIdLst>
    <p:notesMasterId r:id="rId24"/>
  </p:notesMasterIdLst>
  <p:sldIdLst>
    <p:sldId id="261" r:id="rId6"/>
    <p:sldId id="262" r:id="rId7"/>
    <p:sldId id="263" r:id="rId8"/>
    <p:sldId id="264" r:id="rId9"/>
    <p:sldId id="256" r:id="rId10"/>
    <p:sldId id="257" r:id="rId11"/>
    <p:sldId id="258" r:id="rId12"/>
    <p:sldId id="259" r:id="rId13"/>
    <p:sldId id="26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8"/>
    <a:srgbClr val="E8F4F8"/>
    <a:srgbClr val="FAF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DF9A6-338D-4502-9DEC-64CCB4ED1B2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53B1-A749-421E-8758-0DE86889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77D02-B211-4395-B600-5165646F40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11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33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46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91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27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51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98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91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 GV click vào</a:t>
            </a:r>
            <a:r>
              <a:rPr lang="en-US" b="1" baseline="0" dirty="0" smtClean="0"/>
              <a:t> hình ảnh 1 quả bất kì để hiện đáp án. Gọi HS trả lời.</a:t>
            </a:r>
          </a:p>
          <a:p>
            <a:r>
              <a:rPr lang="en-US" b="1" baseline="0" dirty="0" smtClean="0"/>
              <a:t>Sau khi HS trả lời xong, GV click vào dòng chữ: “Em chọn quả nào? “ để chọn hình ảnh tiếp theo.</a:t>
            </a:r>
          </a:p>
          <a:p>
            <a:r>
              <a:rPr lang="en-US" b="1" baseline="0" dirty="0" smtClean="0"/>
              <a:t>Tương tự đến hết 6 ảnh.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904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4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59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56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885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786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351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55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15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871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0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698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553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376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3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239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990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4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168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2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617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6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567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0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412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6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07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249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1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316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7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31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7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7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5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8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5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77B2-4168-43D9-A452-72B4F705C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14D99-D1EE-4404-B685-0ADC18CF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930E-F523-439E-9D17-1785104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BB3B-6DB8-4CFC-BF42-EAEDA03F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0899-CDF5-417A-B4EC-E8DA43DC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C551-AD9A-4D70-B68C-A00708BF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E698-4654-4D89-9833-2C25AFC1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73CB5-8E91-42D8-A40E-C5EC5CD3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25CB-4D63-4626-8FE2-33C746F7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06E0-D313-433B-809F-827F07AC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6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B0E1-3BEC-475C-87BA-85B3AEF3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670D0-6D85-4288-B1D8-7DA08309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96860-3163-4783-B0F8-F5C431D9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84A70-A76F-4853-9C23-EE4A2F66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FA604-E30D-4335-82D4-2DD2607C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597-F8AC-4BA7-82CD-F94EA18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68CD-D9F9-4CEA-8738-3A8D65C51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28418-517C-43AD-B33A-4C2B1BE42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B3D8E-6BB1-439F-B55A-8C13A007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90813-DF92-4299-89C5-1C4308C5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8604C-6D23-431E-A597-D821DBB9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EEC8-78FD-4D1D-9DC3-E32E7E1C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499D1-369C-4BD0-87FF-6CD7D6F8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3567B-4ABB-4972-86CC-72E09F67B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EC31A-BD54-4FA2-8A2E-1EC2BEF92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B0E99-E96B-4C79-91DC-B3965F2A9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7BB16-BE5F-47F3-94F2-F94CCDA8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8BC36-DB6B-4182-B5B7-F5D24EB7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6236A-E819-42B3-99A3-6BD1ED2B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7194-32A4-4C24-BE5B-FD93E878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59CC2-BA2C-47D2-9CBB-E53DBCF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27B82-9E26-45B1-9FE3-F8FC368F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FC61-0070-4BA9-BF7E-6DFC1437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DB315-84E7-40C1-9FF3-82A09CC0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69DB6-0C47-4500-A975-77C6CBBC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F70B7-D7DB-4CCB-82D4-3209B20B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23F7-CDCD-400D-8E62-BF9C8C0E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8173-D51D-4884-9351-846047E8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A721E-067E-480C-8258-6BB85E849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DA3F3-1E26-4EB9-BFAB-4A3CF100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0B72A-29A6-4EFC-9C16-7E4D743B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67008-73C9-4C83-86AF-2AD5E633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81AA-D9D9-48FE-AB69-F7530783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55FD2-6038-4169-873F-10C5D09E6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61A72-6A72-4681-B02B-F285D8F93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97030-82AE-479C-A8D4-AACBCA3C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60421-40C5-4591-B353-4136BB04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3B588-39A7-46C0-8D61-D28D2A7E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E773-AFD1-4F48-9EF2-5FDDD1C3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B0917-5AD7-442C-B64F-7DDC99A8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15D6-C041-4FE8-8F42-ED32DA4F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ECFA9-98CC-4DE3-ABC2-A3A9A0D6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965E-1C88-40C5-A780-B7D72576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0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686EC-7927-46DE-87A3-735743069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DE276-8220-4AEA-8E8E-F1107F1A0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F99CF-575A-4A86-90A0-933A994D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D6D8F-DAED-418D-825F-947C6685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C676-6EBD-450A-B557-67C35453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933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20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902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907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722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5217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966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439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558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2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8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634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043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662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941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9487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397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088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47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34AA-4E71-4A15-B00F-B128B90266F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4A18-FD38-4B67-B258-5A495778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6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85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71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7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7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8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7E093-FC05-4875-B38F-D9136C80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2E784-40F6-4273-BB52-14DF1DCA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C4A0D-20C0-4BD8-853F-8FE08D3CF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5A596-E8E7-438C-9E26-D14ED33F6C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4BA17-5B72-4DA8-AB9C-EAA4D4F4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0007-E7C3-419A-90EC-014A18061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10619-B894-4717-AF13-B594A8E1F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759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ĐẾN 10000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292528" y="1670922"/>
            <a:ext cx="7606954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CÁC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CÓ BỐN CHỮ SỐ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(TIẾP THEO)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75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853212" y="2274624"/>
            <a:ext cx="10017992" cy="255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sz="8800" dirty="0">
                <a:latin typeface="Bahnschrift" panose="020B0502040204020203" pitchFamily="34" charset="0"/>
              </a:rPr>
              <a:t/>
            </a:r>
            <a:br>
              <a:rPr lang="en" sz="8800" dirty="0">
                <a:latin typeface="Bahnschrift" panose="020B0502040204020203" pitchFamily="34" charset="0"/>
              </a:rPr>
            </a:br>
            <a:r>
              <a:rPr lang="en" sz="6400" dirty="0">
                <a:latin typeface="Bahnschrift" panose="020B0502040204020203" pitchFamily="34" charset="0"/>
              </a:rPr>
              <a:t>CÁC SỐ CÓ BỐN CHỮ SỐ (tiếp theo)</a:t>
            </a:r>
            <a:endParaRPr sz="6400" dirty="0">
              <a:latin typeface="Bahnschrift" panose="020B0502040204020203" pitchFamily="34" charset="0"/>
            </a:endParaRPr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3770012" y="5232888"/>
            <a:ext cx="4051293" cy="79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b="1" dirty="0" smtClean="0"/>
              <a:t>SGK/Tr96</a:t>
            </a:r>
            <a:endParaRPr b="1" dirty="0"/>
          </a:p>
        </p:txBody>
      </p:sp>
      <p:sp>
        <p:nvSpPr>
          <p:cNvPr id="2" name="Rectangle 1"/>
          <p:cNvSpPr/>
          <p:nvPr/>
        </p:nvSpPr>
        <p:spPr>
          <a:xfrm>
            <a:off x="4275799" y="942435"/>
            <a:ext cx="29770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85A8CE"/>
                </a:solidFill>
                <a:latin typeface="Bahnschrift" panose="020B0502040204020203" pitchFamily="34" charset="0"/>
                <a:cs typeface="Arial"/>
                <a:sym typeface="Arial"/>
              </a:rPr>
              <a:t>TOÁN</a:t>
            </a:r>
            <a:endParaRPr lang="en-US" sz="8800" b="1" kern="0" dirty="0">
              <a:solidFill>
                <a:srgbClr val="85A8CE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 rot="1718353">
            <a:off x="7098777" y="1489440"/>
            <a:ext cx="1289351" cy="1247825"/>
            <a:chOff x="4511450" y="1632188"/>
            <a:chExt cx="1041712" cy="1042737"/>
          </a:xfrm>
        </p:grpSpPr>
        <p:grpSp>
          <p:nvGrpSpPr>
            <p:cNvPr id="6" name="Google Shape;2089;p28"/>
            <p:cNvGrpSpPr/>
            <p:nvPr/>
          </p:nvGrpSpPr>
          <p:grpSpPr>
            <a:xfrm>
              <a:off x="4511450" y="1632188"/>
              <a:ext cx="525381" cy="1041244"/>
              <a:chOff x="3756725" y="1338750"/>
              <a:chExt cx="730000" cy="1446775"/>
            </a:xfrm>
          </p:grpSpPr>
          <p:sp>
            <p:nvSpPr>
              <p:cNvPr id="14" name="Google Shape;2090;p28"/>
              <p:cNvSpPr/>
              <p:nvPr/>
            </p:nvSpPr>
            <p:spPr>
              <a:xfrm>
                <a:off x="3756725" y="1338750"/>
                <a:ext cx="723725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57871" extrusionOk="0">
                    <a:moveTo>
                      <a:pt x="28948" y="0"/>
                    </a:moveTo>
                    <a:cubicBezTo>
                      <a:pt x="12958" y="0"/>
                      <a:pt x="1" y="12958"/>
                      <a:pt x="1" y="28948"/>
                    </a:cubicBezTo>
                    <a:cubicBezTo>
                      <a:pt x="1" y="44913"/>
                      <a:pt x="12958" y="57870"/>
                      <a:pt x="28948" y="57870"/>
                    </a:cubicBezTo>
                    <a:lnTo>
                      <a:pt x="28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91;p28"/>
              <p:cNvSpPr/>
              <p:nvPr/>
            </p:nvSpPr>
            <p:spPr>
              <a:xfrm>
                <a:off x="3942200" y="1610050"/>
                <a:ext cx="538250" cy="998150"/>
              </a:xfrm>
              <a:custGeom>
                <a:avLst/>
                <a:gdLst/>
                <a:ahLst/>
                <a:cxnLst/>
                <a:rect l="l" t="t" r="r" b="b"/>
                <a:pathLst>
                  <a:path w="21530" h="39926" extrusionOk="0">
                    <a:moveTo>
                      <a:pt x="21103" y="0"/>
                    </a:moveTo>
                    <a:cubicBezTo>
                      <a:pt x="9449" y="0"/>
                      <a:pt x="1" y="8923"/>
                      <a:pt x="1" y="19950"/>
                    </a:cubicBezTo>
                    <a:cubicBezTo>
                      <a:pt x="1" y="30978"/>
                      <a:pt x="9449" y="39925"/>
                      <a:pt x="21103" y="39925"/>
                    </a:cubicBezTo>
                    <a:lnTo>
                      <a:pt x="21529" y="39925"/>
                    </a:lnTo>
                    <a:lnTo>
                      <a:pt x="215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092;p28"/>
              <p:cNvSpPr/>
              <p:nvPr/>
            </p:nvSpPr>
            <p:spPr>
              <a:xfrm>
                <a:off x="3985425" y="2308050"/>
                <a:ext cx="495025" cy="300150"/>
              </a:xfrm>
              <a:custGeom>
                <a:avLst/>
                <a:gdLst/>
                <a:ahLst/>
                <a:cxnLst/>
                <a:rect l="l" t="t" r="r" b="b"/>
                <a:pathLst>
                  <a:path w="19801" h="1200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59" y="7068"/>
                      <a:pt x="10703" y="12005"/>
                      <a:pt x="19374" y="12005"/>
                    </a:cubicBezTo>
                    <a:lnTo>
                      <a:pt x="19800" y="12005"/>
                    </a:lnTo>
                    <a:lnTo>
                      <a:pt x="19800" y="6166"/>
                    </a:lnTo>
                    <a:cubicBezTo>
                      <a:pt x="18472" y="6442"/>
                      <a:pt x="17069" y="6567"/>
                      <a:pt x="15665" y="6567"/>
                    </a:cubicBezTo>
                    <a:cubicBezTo>
                      <a:pt x="9450" y="6567"/>
                      <a:pt x="3861" y="4036"/>
                      <a:pt x="1" y="0"/>
                    </a:cubicBezTo>
                    <a:close/>
                  </a:path>
                </a:pathLst>
              </a:custGeom>
              <a:solidFill>
                <a:schemeClr val="dk1">
                  <a:alpha val="1173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093;p28"/>
              <p:cNvSpPr/>
              <p:nvPr/>
            </p:nvSpPr>
            <p:spPr>
              <a:xfrm>
                <a:off x="4480425" y="1667075"/>
                <a:ext cx="63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28" extrusionOk="0">
                    <a:moveTo>
                      <a:pt x="0" y="0"/>
                    </a:moveTo>
                    <a:lnTo>
                      <a:pt x="0" y="827"/>
                    </a:lnTo>
                    <a:cubicBezTo>
                      <a:pt x="176" y="702"/>
                      <a:pt x="251" y="552"/>
                      <a:pt x="251" y="401"/>
                    </a:cubicBezTo>
                    <a:cubicBezTo>
                      <a:pt x="251" y="276"/>
                      <a:pt x="176" y="125"/>
                      <a:pt x="0" y="0"/>
                    </a:cubicBezTo>
                    <a:close/>
                  </a:path>
                </a:pathLst>
              </a:custGeom>
              <a:solidFill>
                <a:srgbClr val="DE83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094;p28"/>
              <p:cNvSpPr/>
              <p:nvPr/>
            </p:nvSpPr>
            <p:spPr>
              <a:xfrm>
                <a:off x="4320650" y="1650775"/>
                <a:ext cx="159800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131" extrusionOk="0">
                    <a:moveTo>
                      <a:pt x="3309" y="1"/>
                    </a:moveTo>
                    <a:cubicBezTo>
                      <a:pt x="1479" y="1"/>
                      <a:pt x="0" y="477"/>
                      <a:pt x="0" y="1053"/>
                    </a:cubicBezTo>
                    <a:cubicBezTo>
                      <a:pt x="0" y="1655"/>
                      <a:pt x="1479" y="2131"/>
                      <a:pt x="3309" y="2131"/>
                    </a:cubicBezTo>
                    <a:cubicBezTo>
                      <a:pt x="4712" y="2131"/>
                      <a:pt x="5890" y="1855"/>
                      <a:pt x="6391" y="1479"/>
                    </a:cubicBezTo>
                    <a:lnTo>
                      <a:pt x="6391" y="652"/>
                    </a:lnTo>
                    <a:cubicBezTo>
                      <a:pt x="5890" y="276"/>
                      <a:pt x="4712" y="1"/>
                      <a:pt x="3309" y="1"/>
                    </a:cubicBezTo>
                    <a:close/>
                  </a:path>
                </a:pathLst>
              </a:custGeom>
              <a:solidFill>
                <a:srgbClr val="DE83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095;p28"/>
              <p:cNvSpPr/>
              <p:nvPr/>
            </p:nvSpPr>
            <p:spPr>
              <a:xfrm>
                <a:off x="4016500" y="1709950"/>
                <a:ext cx="259050" cy="214100"/>
              </a:xfrm>
              <a:custGeom>
                <a:avLst/>
                <a:gdLst/>
                <a:ahLst/>
                <a:cxnLst/>
                <a:rect l="l" t="t" r="r" b="b"/>
                <a:pathLst>
                  <a:path w="10362" h="8564" extrusionOk="0">
                    <a:moveTo>
                      <a:pt x="7691" y="1"/>
                    </a:moveTo>
                    <a:cubicBezTo>
                      <a:pt x="5067" y="1"/>
                      <a:pt x="0" y="6464"/>
                      <a:pt x="1816" y="8235"/>
                    </a:cubicBezTo>
                    <a:cubicBezTo>
                      <a:pt x="2050" y="8461"/>
                      <a:pt x="2344" y="8563"/>
                      <a:pt x="2677" y="8563"/>
                    </a:cubicBezTo>
                    <a:cubicBezTo>
                      <a:pt x="5295" y="8563"/>
                      <a:pt x="10361" y="2255"/>
                      <a:pt x="8582" y="365"/>
                    </a:cubicBezTo>
                    <a:cubicBezTo>
                      <a:pt x="8343" y="114"/>
                      <a:pt x="8038" y="1"/>
                      <a:pt x="7691" y="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96;p28"/>
              <p:cNvSpPr/>
              <p:nvPr/>
            </p:nvSpPr>
            <p:spPr>
              <a:xfrm>
                <a:off x="4347175" y="1548625"/>
                <a:ext cx="869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5573" extrusionOk="0">
                    <a:moveTo>
                      <a:pt x="1693" y="0"/>
                    </a:moveTo>
                    <a:cubicBezTo>
                      <a:pt x="860" y="0"/>
                      <a:pt x="1" y="576"/>
                      <a:pt x="418" y="1580"/>
                    </a:cubicBezTo>
                    <a:cubicBezTo>
                      <a:pt x="995" y="2884"/>
                      <a:pt x="1421" y="4011"/>
                      <a:pt x="1571" y="4989"/>
                    </a:cubicBezTo>
                    <a:cubicBezTo>
                      <a:pt x="1641" y="5417"/>
                      <a:pt x="1940" y="5572"/>
                      <a:pt x="2277" y="5572"/>
                    </a:cubicBezTo>
                    <a:cubicBezTo>
                      <a:pt x="2788" y="5572"/>
                      <a:pt x="3385" y="5216"/>
                      <a:pt x="3401" y="4914"/>
                    </a:cubicBezTo>
                    <a:cubicBezTo>
                      <a:pt x="3476" y="3259"/>
                      <a:pt x="3225" y="1655"/>
                      <a:pt x="2899" y="703"/>
                    </a:cubicBezTo>
                    <a:cubicBezTo>
                      <a:pt x="2717" y="223"/>
                      <a:pt x="2210" y="0"/>
                      <a:pt x="1693" y="0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097;p28"/>
              <p:cNvSpPr/>
              <p:nvPr/>
            </p:nvSpPr>
            <p:spPr>
              <a:xfrm>
                <a:off x="4415875" y="1564925"/>
                <a:ext cx="64575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5490" extrusionOk="0">
                    <a:moveTo>
                      <a:pt x="2582" y="1"/>
                    </a:moveTo>
                    <a:cubicBezTo>
                      <a:pt x="1705" y="327"/>
                      <a:pt x="828" y="753"/>
                      <a:pt x="1" y="1229"/>
                    </a:cubicBezTo>
                    <a:cubicBezTo>
                      <a:pt x="602" y="3209"/>
                      <a:pt x="1480" y="4562"/>
                      <a:pt x="2582" y="5490"/>
                    </a:cubicBezTo>
                    <a:lnTo>
                      <a:pt x="2582" y="1"/>
                    </a:ln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098;p28"/>
              <p:cNvSpPr/>
              <p:nvPr/>
            </p:nvSpPr>
            <p:spPr>
              <a:xfrm>
                <a:off x="4415875" y="1564925"/>
                <a:ext cx="645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1229" extrusionOk="0">
                    <a:moveTo>
                      <a:pt x="2582" y="1"/>
                    </a:moveTo>
                    <a:cubicBezTo>
                      <a:pt x="1705" y="327"/>
                      <a:pt x="828" y="753"/>
                      <a:pt x="1" y="1229"/>
                    </a:cubicBezTo>
                    <a:cubicBezTo>
                      <a:pt x="853" y="1129"/>
                      <a:pt x="1705" y="1079"/>
                      <a:pt x="2582" y="1079"/>
                    </a:cubicBezTo>
                    <a:lnTo>
                      <a:pt x="2582" y="1"/>
                    </a:ln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2099;p28"/>
            <p:cNvGrpSpPr/>
            <p:nvPr/>
          </p:nvGrpSpPr>
          <p:grpSpPr>
            <a:xfrm>
              <a:off x="5032297" y="1633681"/>
              <a:ext cx="520865" cy="1041244"/>
              <a:chOff x="4564375" y="1338750"/>
              <a:chExt cx="723725" cy="1446775"/>
            </a:xfrm>
          </p:grpSpPr>
          <p:sp>
            <p:nvSpPr>
              <p:cNvPr id="8" name="Google Shape;2100;p28"/>
              <p:cNvSpPr/>
              <p:nvPr/>
            </p:nvSpPr>
            <p:spPr>
              <a:xfrm>
                <a:off x="4564375" y="1338750"/>
                <a:ext cx="723725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57871" extrusionOk="0">
                    <a:moveTo>
                      <a:pt x="1" y="0"/>
                    </a:moveTo>
                    <a:lnTo>
                      <a:pt x="1" y="57870"/>
                    </a:lnTo>
                    <a:cubicBezTo>
                      <a:pt x="15991" y="57870"/>
                      <a:pt x="28948" y="44913"/>
                      <a:pt x="28948" y="28948"/>
                    </a:cubicBezTo>
                    <a:cubicBezTo>
                      <a:pt x="28948" y="12958"/>
                      <a:pt x="1599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101;p28"/>
              <p:cNvSpPr/>
              <p:nvPr/>
            </p:nvSpPr>
            <p:spPr>
              <a:xfrm>
                <a:off x="4564375" y="1610050"/>
                <a:ext cx="516950" cy="998150"/>
              </a:xfrm>
              <a:custGeom>
                <a:avLst/>
                <a:gdLst/>
                <a:ahLst/>
                <a:cxnLst/>
                <a:rect l="l" t="t" r="r" b="b"/>
                <a:pathLst>
                  <a:path w="20678" h="39926" extrusionOk="0">
                    <a:moveTo>
                      <a:pt x="1" y="0"/>
                    </a:moveTo>
                    <a:lnTo>
                      <a:pt x="1" y="39925"/>
                    </a:lnTo>
                    <a:cubicBezTo>
                      <a:pt x="11454" y="39700"/>
                      <a:pt x="20678" y="30853"/>
                      <a:pt x="20678" y="19950"/>
                    </a:cubicBezTo>
                    <a:cubicBezTo>
                      <a:pt x="20678" y="9073"/>
                      <a:pt x="11454" y="22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102;p28"/>
              <p:cNvSpPr/>
              <p:nvPr/>
            </p:nvSpPr>
            <p:spPr>
              <a:xfrm>
                <a:off x="4564375" y="1774200"/>
                <a:ext cx="516950" cy="834000"/>
              </a:xfrm>
              <a:custGeom>
                <a:avLst/>
                <a:gdLst/>
                <a:ahLst/>
                <a:cxnLst/>
                <a:rect l="l" t="t" r="r" b="b"/>
                <a:pathLst>
                  <a:path w="20678" h="33360" extrusionOk="0">
                    <a:moveTo>
                      <a:pt x="15214" y="1"/>
                    </a:moveTo>
                    <a:lnTo>
                      <a:pt x="15214" y="1"/>
                    </a:lnTo>
                    <a:cubicBezTo>
                      <a:pt x="16342" y="2432"/>
                      <a:pt x="16968" y="5114"/>
                      <a:pt x="16968" y="7946"/>
                    </a:cubicBezTo>
                    <a:cubicBezTo>
                      <a:pt x="16968" y="17645"/>
                      <a:pt x="9675" y="25715"/>
                      <a:pt x="1" y="27520"/>
                    </a:cubicBezTo>
                    <a:lnTo>
                      <a:pt x="1" y="33359"/>
                    </a:lnTo>
                    <a:cubicBezTo>
                      <a:pt x="11454" y="33134"/>
                      <a:pt x="20678" y="24287"/>
                      <a:pt x="20678" y="13384"/>
                    </a:cubicBezTo>
                    <a:cubicBezTo>
                      <a:pt x="20678" y="8247"/>
                      <a:pt x="18597" y="3535"/>
                      <a:pt x="15214" y="1"/>
                    </a:cubicBezTo>
                    <a:close/>
                  </a:path>
                </a:pathLst>
              </a:custGeom>
              <a:solidFill>
                <a:schemeClr val="dk1">
                  <a:alpha val="1173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103;p28"/>
              <p:cNvSpPr/>
              <p:nvPr/>
            </p:nvSpPr>
            <p:spPr>
              <a:xfrm>
                <a:off x="4564375" y="1667075"/>
                <a:ext cx="63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28" extrusionOk="0">
                    <a:moveTo>
                      <a:pt x="1" y="0"/>
                    </a:moveTo>
                    <a:lnTo>
                      <a:pt x="1" y="827"/>
                    </a:lnTo>
                    <a:cubicBezTo>
                      <a:pt x="176" y="702"/>
                      <a:pt x="251" y="552"/>
                      <a:pt x="251" y="401"/>
                    </a:cubicBezTo>
                    <a:cubicBezTo>
                      <a:pt x="251" y="276"/>
                      <a:pt x="176" y="125"/>
                      <a:pt x="1" y="0"/>
                    </a:cubicBezTo>
                    <a:close/>
                  </a:path>
                </a:pathLst>
              </a:custGeom>
              <a:solidFill>
                <a:srgbClr val="DE83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104;p28"/>
              <p:cNvSpPr/>
              <p:nvPr/>
            </p:nvSpPr>
            <p:spPr>
              <a:xfrm>
                <a:off x="4564375" y="1539575"/>
                <a:ext cx="55205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22082" h="13396" extrusionOk="0">
                    <a:moveTo>
                      <a:pt x="5577" y="1"/>
                    </a:moveTo>
                    <a:cubicBezTo>
                      <a:pt x="3685" y="1"/>
                      <a:pt x="1797" y="340"/>
                      <a:pt x="1" y="1015"/>
                    </a:cubicBezTo>
                    <a:lnTo>
                      <a:pt x="1" y="6504"/>
                    </a:lnTo>
                    <a:cubicBezTo>
                      <a:pt x="4487" y="10288"/>
                      <a:pt x="12858" y="7581"/>
                      <a:pt x="22081" y="13396"/>
                    </a:cubicBezTo>
                    <a:cubicBezTo>
                      <a:pt x="19275" y="4410"/>
                      <a:pt x="12399" y="1"/>
                      <a:pt x="5577" y="1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105;p28"/>
              <p:cNvSpPr/>
              <p:nvPr/>
            </p:nvSpPr>
            <p:spPr>
              <a:xfrm>
                <a:off x="4564375" y="1539575"/>
                <a:ext cx="55205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22082" h="13396" extrusionOk="0">
                    <a:moveTo>
                      <a:pt x="5577" y="1"/>
                    </a:moveTo>
                    <a:cubicBezTo>
                      <a:pt x="3685" y="1"/>
                      <a:pt x="1797" y="340"/>
                      <a:pt x="1" y="1015"/>
                    </a:cubicBezTo>
                    <a:lnTo>
                      <a:pt x="1" y="2093"/>
                    </a:lnTo>
                    <a:cubicBezTo>
                      <a:pt x="111" y="2091"/>
                      <a:pt x="221" y="2091"/>
                      <a:pt x="332" y="2091"/>
                    </a:cubicBezTo>
                    <a:cubicBezTo>
                      <a:pt x="8250" y="2091"/>
                      <a:pt x="17311" y="5635"/>
                      <a:pt x="22081" y="13396"/>
                    </a:cubicBezTo>
                    <a:cubicBezTo>
                      <a:pt x="19275" y="4410"/>
                      <a:pt x="12399" y="1"/>
                      <a:pt x="5577" y="1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23"/>
          <p:cNvSpPr>
            <a:spLocks noChangeArrowheads="1"/>
          </p:cNvSpPr>
          <p:nvPr/>
        </p:nvSpPr>
        <p:spPr bwMode="auto">
          <a:xfrm>
            <a:off x="1805708" y="1865745"/>
            <a:ext cx="8229600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endParaRPr lang="en-US" altLang="en-US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" name="Rectangle 224"/>
          <p:cNvSpPr>
            <a:spLocks noChangeArrowheads="1"/>
          </p:cNvSpPr>
          <p:nvPr/>
        </p:nvSpPr>
        <p:spPr bwMode="auto">
          <a:xfrm>
            <a:off x="1881908" y="2170545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400" b="1" kern="0">
                <a:solidFill>
                  <a:srgbClr val="000000"/>
                </a:solidFill>
                <a:sym typeface="Arial"/>
              </a:rPr>
              <a:t>Viết số thành tổng:</a:t>
            </a:r>
          </a:p>
        </p:txBody>
      </p:sp>
      <p:sp>
        <p:nvSpPr>
          <p:cNvPr id="42" name="Rectangle 247"/>
          <p:cNvSpPr>
            <a:spLocks noChangeArrowheads="1"/>
          </p:cNvSpPr>
          <p:nvPr/>
        </p:nvSpPr>
        <p:spPr bwMode="auto">
          <a:xfrm>
            <a:off x="2339108" y="5828145"/>
            <a:ext cx="75438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 dirty="0">
                <a:solidFill>
                  <a:srgbClr val="000000"/>
                </a:solidFill>
                <a:sym typeface="Arial"/>
              </a:rPr>
              <a:t>2005 = ……. + </a:t>
            </a:r>
            <a:r>
              <a:rPr lang="en-US" altLang="en-US" sz="2000" b="1" kern="0" dirty="0">
                <a:solidFill>
                  <a:srgbClr val="000000"/>
                </a:solidFill>
                <a:sym typeface="Arial"/>
              </a:rPr>
              <a:t>…….  </a:t>
            </a:r>
            <a:r>
              <a:rPr lang="en-US" altLang="en-US" sz="2000" b="1" kern="0" dirty="0">
                <a:solidFill>
                  <a:srgbClr val="000000"/>
                </a:solidFill>
                <a:sym typeface="Arial"/>
              </a:rPr>
              <a:t>+ ……. + …… = …</a:t>
            </a:r>
          </a:p>
        </p:txBody>
      </p:sp>
      <p:sp>
        <p:nvSpPr>
          <p:cNvPr id="43" name="Rectangle 248"/>
          <p:cNvSpPr>
            <a:spLocks noChangeArrowheads="1"/>
          </p:cNvSpPr>
          <p:nvPr/>
        </p:nvSpPr>
        <p:spPr bwMode="auto">
          <a:xfrm>
            <a:off x="2339108" y="5218545"/>
            <a:ext cx="75438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4400 = ……. + ……..  + ……. + …… = …</a:t>
            </a:r>
          </a:p>
        </p:txBody>
      </p:sp>
      <p:sp>
        <p:nvSpPr>
          <p:cNvPr id="44" name="Rectangle 249"/>
          <p:cNvSpPr>
            <a:spLocks noChangeArrowheads="1"/>
          </p:cNvSpPr>
          <p:nvPr/>
        </p:nvSpPr>
        <p:spPr bwMode="auto">
          <a:xfrm>
            <a:off x="2339108" y="4608945"/>
            <a:ext cx="75438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6790 = ……. + ……..  + ……. + …… = …</a:t>
            </a:r>
          </a:p>
        </p:txBody>
      </p:sp>
      <p:sp>
        <p:nvSpPr>
          <p:cNvPr id="45" name="Rectangle 250"/>
          <p:cNvSpPr>
            <a:spLocks noChangeArrowheads="1"/>
          </p:cNvSpPr>
          <p:nvPr/>
        </p:nvSpPr>
        <p:spPr bwMode="auto">
          <a:xfrm>
            <a:off x="2339108" y="3923145"/>
            <a:ext cx="7543800" cy="5334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3095 =</a:t>
            </a:r>
          </a:p>
        </p:txBody>
      </p:sp>
      <p:sp>
        <p:nvSpPr>
          <p:cNvPr id="46" name="Rectangle 251"/>
          <p:cNvSpPr>
            <a:spLocks noChangeArrowheads="1"/>
          </p:cNvSpPr>
          <p:nvPr/>
        </p:nvSpPr>
        <p:spPr bwMode="auto">
          <a:xfrm>
            <a:off x="2339108" y="2780145"/>
            <a:ext cx="7543800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5247 = 5000 + 200 + 40 + 7</a:t>
            </a:r>
          </a:p>
        </p:txBody>
      </p:sp>
      <p:sp>
        <p:nvSpPr>
          <p:cNvPr id="47" name="Rectangle 252"/>
          <p:cNvSpPr>
            <a:spLocks noChangeArrowheads="1"/>
          </p:cNvSpPr>
          <p:nvPr/>
        </p:nvSpPr>
        <p:spPr bwMode="auto">
          <a:xfrm>
            <a:off x="2339108" y="3389745"/>
            <a:ext cx="75438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9683 = ……… + ……..  + ……… + ……..</a:t>
            </a:r>
          </a:p>
        </p:txBody>
      </p:sp>
      <p:sp>
        <p:nvSpPr>
          <p:cNvPr id="48" name="Rectangle 253"/>
          <p:cNvSpPr>
            <a:spLocks noChangeArrowheads="1"/>
          </p:cNvSpPr>
          <p:nvPr/>
        </p:nvSpPr>
        <p:spPr bwMode="auto">
          <a:xfrm>
            <a:off x="3253508" y="3389745"/>
            <a:ext cx="8382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9000</a:t>
            </a:r>
          </a:p>
        </p:txBody>
      </p:sp>
      <p:sp>
        <p:nvSpPr>
          <p:cNvPr id="49" name="Rectangle 254"/>
          <p:cNvSpPr>
            <a:spLocks noChangeArrowheads="1"/>
          </p:cNvSpPr>
          <p:nvPr/>
        </p:nvSpPr>
        <p:spPr bwMode="auto">
          <a:xfrm>
            <a:off x="4320308" y="3389745"/>
            <a:ext cx="7620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600</a:t>
            </a:r>
          </a:p>
        </p:txBody>
      </p:sp>
      <p:sp>
        <p:nvSpPr>
          <p:cNvPr id="50" name="Rectangle 255"/>
          <p:cNvSpPr>
            <a:spLocks noChangeArrowheads="1"/>
          </p:cNvSpPr>
          <p:nvPr/>
        </p:nvSpPr>
        <p:spPr bwMode="auto">
          <a:xfrm>
            <a:off x="5310908" y="3389745"/>
            <a:ext cx="8382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80</a:t>
            </a:r>
          </a:p>
        </p:txBody>
      </p:sp>
      <p:sp>
        <p:nvSpPr>
          <p:cNvPr id="51" name="Rectangle 256"/>
          <p:cNvSpPr>
            <a:spLocks noChangeArrowheads="1"/>
          </p:cNvSpPr>
          <p:nvPr/>
        </p:nvSpPr>
        <p:spPr bwMode="auto">
          <a:xfrm>
            <a:off x="6377708" y="3389745"/>
            <a:ext cx="7620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3</a:t>
            </a:r>
          </a:p>
        </p:txBody>
      </p:sp>
      <p:sp>
        <p:nvSpPr>
          <p:cNvPr id="52" name="Rectangle 257"/>
          <p:cNvSpPr>
            <a:spLocks noChangeArrowheads="1"/>
          </p:cNvSpPr>
          <p:nvPr/>
        </p:nvSpPr>
        <p:spPr bwMode="auto">
          <a:xfrm>
            <a:off x="3253508" y="4608945"/>
            <a:ext cx="6858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6000</a:t>
            </a:r>
          </a:p>
        </p:txBody>
      </p:sp>
      <p:sp>
        <p:nvSpPr>
          <p:cNvPr id="53" name="Rectangle 258"/>
          <p:cNvSpPr>
            <a:spLocks noChangeArrowheads="1"/>
          </p:cNvSpPr>
          <p:nvPr/>
        </p:nvSpPr>
        <p:spPr bwMode="auto">
          <a:xfrm>
            <a:off x="4167908" y="4608945"/>
            <a:ext cx="7620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700</a:t>
            </a:r>
          </a:p>
        </p:txBody>
      </p:sp>
      <p:sp>
        <p:nvSpPr>
          <p:cNvPr id="54" name="Rectangle 259"/>
          <p:cNvSpPr>
            <a:spLocks noChangeArrowheads="1"/>
          </p:cNvSpPr>
          <p:nvPr/>
        </p:nvSpPr>
        <p:spPr bwMode="auto">
          <a:xfrm>
            <a:off x="5158508" y="4608945"/>
            <a:ext cx="609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90</a:t>
            </a:r>
          </a:p>
        </p:txBody>
      </p:sp>
      <p:sp>
        <p:nvSpPr>
          <p:cNvPr id="55" name="Rectangle 260"/>
          <p:cNvSpPr>
            <a:spLocks noChangeArrowheads="1"/>
          </p:cNvSpPr>
          <p:nvPr/>
        </p:nvSpPr>
        <p:spPr bwMode="auto">
          <a:xfrm>
            <a:off x="5996708" y="4608945"/>
            <a:ext cx="609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0</a:t>
            </a:r>
          </a:p>
        </p:txBody>
      </p:sp>
      <p:sp>
        <p:nvSpPr>
          <p:cNvPr id="56" name="Rectangle 261"/>
          <p:cNvSpPr>
            <a:spLocks noChangeArrowheads="1"/>
          </p:cNvSpPr>
          <p:nvPr/>
        </p:nvSpPr>
        <p:spPr bwMode="auto">
          <a:xfrm>
            <a:off x="6758708" y="4608945"/>
            <a:ext cx="23622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6000 + 700 + 90</a:t>
            </a:r>
          </a:p>
        </p:txBody>
      </p:sp>
      <p:sp>
        <p:nvSpPr>
          <p:cNvPr id="57" name="Rectangle 262"/>
          <p:cNvSpPr>
            <a:spLocks noChangeArrowheads="1"/>
          </p:cNvSpPr>
          <p:nvPr/>
        </p:nvSpPr>
        <p:spPr bwMode="auto">
          <a:xfrm>
            <a:off x="3177308" y="5218545"/>
            <a:ext cx="7620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4000</a:t>
            </a:r>
          </a:p>
        </p:txBody>
      </p:sp>
      <p:sp>
        <p:nvSpPr>
          <p:cNvPr id="58" name="Rectangle 263"/>
          <p:cNvSpPr>
            <a:spLocks noChangeArrowheads="1"/>
          </p:cNvSpPr>
          <p:nvPr/>
        </p:nvSpPr>
        <p:spPr bwMode="auto">
          <a:xfrm>
            <a:off x="4167908" y="5218545"/>
            <a:ext cx="7620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400</a:t>
            </a:r>
          </a:p>
        </p:txBody>
      </p:sp>
      <p:sp>
        <p:nvSpPr>
          <p:cNvPr id="59" name="Rectangle 264"/>
          <p:cNvSpPr>
            <a:spLocks noChangeArrowheads="1"/>
          </p:cNvSpPr>
          <p:nvPr/>
        </p:nvSpPr>
        <p:spPr bwMode="auto">
          <a:xfrm>
            <a:off x="5158508" y="5218545"/>
            <a:ext cx="609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0</a:t>
            </a:r>
          </a:p>
        </p:txBody>
      </p:sp>
      <p:sp>
        <p:nvSpPr>
          <p:cNvPr id="60" name="Rectangle 265"/>
          <p:cNvSpPr>
            <a:spLocks noChangeArrowheads="1"/>
          </p:cNvSpPr>
          <p:nvPr/>
        </p:nvSpPr>
        <p:spPr bwMode="auto">
          <a:xfrm>
            <a:off x="5996708" y="5218545"/>
            <a:ext cx="609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0</a:t>
            </a:r>
          </a:p>
        </p:txBody>
      </p:sp>
      <p:sp>
        <p:nvSpPr>
          <p:cNvPr id="61" name="Rectangle 266"/>
          <p:cNvSpPr>
            <a:spLocks noChangeArrowheads="1"/>
          </p:cNvSpPr>
          <p:nvPr/>
        </p:nvSpPr>
        <p:spPr bwMode="auto">
          <a:xfrm>
            <a:off x="6758708" y="5218545"/>
            <a:ext cx="23622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4000 + 400</a:t>
            </a:r>
          </a:p>
        </p:txBody>
      </p:sp>
      <p:sp>
        <p:nvSpPr>
          <p:cNvPr id="62" name="Rectangle 267"/>
          <p:cNvSpPr>
            <a:spLocks noChangeArrowheads="1"/>
          </p:cNvSpPr>
          <p:nvPr/>
        </p:nvSpPr>
        <p:spPr bwMode="auto">
          <a:xfrm>
            <a:off x="3177308" y="5828145"/>
            <a:ext cx="7620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2000</a:t>
            </a:r>
          </a:p>
        </p:txBody>
      </p:sp>
      <p:sp>
        <p:nvSpPr>
          <p:cNvPr id="63" name="Rectangle 268"/>
          <p:cNvSpPr>
            <a:spLocks noChangeArrowheads="1"/>
          </p:cNvSpPr>
          <p:nvPr/>
        </p:nvSpPr>
        <p:spPr bwMode="auto">
          <a:xfrm>
            <a:off x="4167908" y="5828145"/>
            <a:ext cx="609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0</a:t>
            </a:r>
          </a:p>
        </p:txBody>
      </p:sp>
      <p:sp>
        <p:nvSpPr>
          <p:cNvPr id="64" name="Rectangle 269"/>
          <p:cNvSpPr>
            <a:spLocks noChangeArrowheads="1"/>
          </p:cNvSpPr>
          <p:nvPr/>
        </p:nvSpPr>
        <p:spPr bwMode="auto">
          <a:xfrm>
            <a:off x="5082308" y="5828145"/>
            <a:ext cx="609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 dirty="0">
                <a:solidFill>
                  <a:srgbClr val="000000"/>
                </a:solidFill>
                <a:sym typeface="Arial"/>
              </a:rPr>
              <a:t>0</a:t>
            </a:r>
          </a:p>
        </p:txBody>
      </p:sp>
      <p:sp>
        <p:nvSpPr>
          <p:cNvPr id="65" name="Rectangle 270"/>
          <p:cNvSpPr>
            <a:spLocks noChangeArrowheads="1"/>
          </p:cNvSpPr>
          <p:nvPr/>
        </p:nvSpPr>
        <p:spPr bwMode="auto">
          <a:xfrm>
            <a:off x="5920508" y="5828145"/>
            <a:ext cx="609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000" b="1" kern="0" dirty="0">
                <a:solidFill>
                  <a:srgbClr val="000000"/>
                </a:solidFill>
                <a:sym typeface="Arial"/>
              </a:rPr>
              <a:t>5</a:t>
            </a:r>
          </a:p>
        </p:txBody>
      </p:sp>
      <p:sp>
        <p:nvSpPr>
          <p:cNvPr id="66" name="Rectangle 271"/>
          <p:cNvSpPr>
            <a:spLocks noChangeArrowheads="1"/>
          </p:cNvSpPr>
          <p:nvPr/>
        </p:nvSpPr>
        <p:spPr bwMode="auto">
          <a:xfrm>
            <a:off x="6758708" y="5828145"/>
            <a:ext cx="23622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2000 + 5</a:t>
            </a:r>
          </a:p>
        </p:txBody>
      </p:sp>
      <p:sp>
        <p:nvSpPr>
          <p:cNvPr id="67" name="Rectangle 272"/>
          <p:cNvSpPr>
            <a:spLocks noChangeArrowheads="1"/>
          </p:cNvSpPr>
          <p:nvPr/>
        </p:nvSpPr>
        <p:spPr bwMode="auto">
          <a:xfrm>
            <a:off x="3329708" y="3923145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3000 + 0 + 90 + 5 </a:t>
            </a:r>
          </a:p>
        </p:txBody>
      </p:sp>
      <p:sp>
        <p:nvSpPr>
          <p:cNvPr id="68" name="Rectangle 273"/>
          <p:cNvSpPr>
            <a:spLocks noChangeArrowheads="1"/>
          </p:cNvSpPr>
          <p:nvPr/>
        </p:nvSpPr>
        <p:spPr bwMode="auto">
          <a:xfrm>
            <a:off x="5920508" y="3923145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2000" b="1" kern="0">
                <a:solidFill>
                  <a:srgbClr val="000000"/>
                </a:solidFill>
                <a:sym typeface="Arial"/>
              </a:rPr>
              <a:t>= 3000 + 90 + 5 </a:t>
            </a: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1057188" y="518051"/>
            <a:ext cx="9879040" cy="935181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5247</a:t>
            </a:r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auto">
          <a:xfrm>
            <a:off x="2602694" y="716633"/>
            <a:ext cx="854917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kern="0">
                <a:solidFill>
                  <a:srgbClr val="000000"/>
                </a:solidFill>
                <a:sym typeface="Arial"/>
              </a:rPr>
              <a:t>=</a:t>
            </a: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3833821" y="716633"/>
            <a:ext cx="1234880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000000"/>
                </a:solidFill>
                <a:sym typeface="Arial"/>
              </a:rPr>
              <a:t>5000</a:t>
            </a:r>
          </a:p>
        </p:txBody>
      </p:sp>
      <p:sp>
        <p:nvSpPr>
          <p:cNvPr id="85" name="Rectangle 33"/>
          <p:cNvSpPr>
            <a:spLocks noChangeArrowheads="1"/>
          </p:cNvSpPr>
          <p:nvPr/>
        </p:nvSpPr>
        <p:spPr bwMode="auto">
          <a:xfrm>
            <a:off x="5244294" y="716633"/>
            <a:ext cx="854917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kern="0" dirty="0">
                <a:solidFill>
                  <a:srgbClr val="000000"/>
                </a:solidFill>
                <a:sym typeface="Arial"/>
              </a:rPr>
              <a:t>+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6170621" y="716633"/>
            <a:ext cx="1234880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b="1" kern="0">
                <a:solidFill>
                  <a:srgbClr val="000000"/>
                </a:solidFill>
                <a:sym typeface="Arial"/>
              </a:rPr>
              <a:t>200</a:t>
            </a: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7377894" y="716633"/>
            <a:ext cx="854917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kern="0">
                <a:solidFill>
                  <a:srgbClr val="000000"/>
                </a:solidFill>
                <a:sym typeface="Arial"/>
              </a:rPr>
              <a:t>+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8202621" y="716633"/>
            <a:ext cx="1234880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b="1" kern="0">
                <a:solidFill>
                  <a:srgbClr val="000000"/>
                </a:solidFill>
                <a:sym typeface="Arial"/>
              </a:rPr>
              <a:t>40</a:t>
            </a: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9308294" y="716633"/>
            <a:ext cx="854917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kern="0">
                <a:solidFill>
                  <a:srgbClr val="000000"/>
                </a:solidFill>
                <a:sym typeface="Arial"/>
              </a:rPr>
              <a:t>+</a:t>
            </a:r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9932280" y="716633"/>
            <a:ext cx="1234880" cy="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000000"/>
                </a:solidFill>
                <a:sym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619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356;p30"/>
          <p:cNvGrpSpPr/>
          <p:nvPr/>
        </p:nvGrpSpPr>
        <p:grpSpPr>
          <a:xfrm>
            <a:off x="1536234" y="1363536"/>
            <a:ext cx="8475897" cy="4266835"/>
            <a:chOff x="623255" y="927125"/>
            <a:chExt cx="7691377" cy="3871900"/>
          </a:xfrm>
        </p:grpSpPr>
        <p:sp>
          <p:nvSpPr>
            <p:cNvPr id="27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9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5053672" y="1866519"/>
            <a:ext cx="3792856" cy="73642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867" dirty="0">
                <a:solidFill>
                  <a:srgbClr val="C00000"/>
                </a:solidFill>
                <a:latin typeface="LNTH-Elsie" panose="02000000000000000000" pitchFamily="2" charset="0"/>
              </a:rPr>
              <a:t>Luyện tập</a:t>
            </a:r>
            <a:endParaRPr sz="5867" dirty="0">
              <a:solidFill>
                <a:srgbClr val="C00000"/>
              </a:solidFill>
              <a:latin typeface="LNTH-Elsie" panose="02000000000000000000" pitchFamily="2" charset="0"/>
            </a:endParaRPr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5" name="Google Shape;2345;p29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3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4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363;p30"/>
          <p:cNvSpPr/>
          <p:nvPr/>
        </p:nvSpPr>
        <p:spPr>
          <a:xfrm>
            <a:off x="4259141" y="1909652"/>
            <a:ext cx="181969" cy="481048"/>
          </a:xfrm>
          <a:custGeom>
            <a:avLst/>
            <a:gdLst/>
            <a:ahLst/>
            <a:cxnLst/>
            <a:rect l="l" t="t" r="r" b="b"/>
            <a:pathLst>
              <a:path w="8021" h="21204" extrusionOk="0">
                <a:moveTo>
                  <a:pt x="1" y="151"/>
                </a:moveTo>
                <a:cubicBezTo>
                  <a:pt x="978" y="1880"/>
                  <a:pt x="1856" y="3710"/>
                  <a:pt x="2658" y="5539"/>
                </a:cubicBezTo>
                <a:lnTo>
                  <a:pt x="2658" y="5539"/>
                </a:lnTo>
                <a:cubicBezTo>
                  <a:pt x="3460" y="7369"/>
                  <a:pt x="4186" y="9249"/>
                  <a:pt x="4838" y="11128"/>
                </a:cubicBezTo>
                <a:lnTo>
                  <a:pt x="4838" y="11128"/>
                </a:lnTo>
                <a:cubicBezTo>
                  <a:pt x="5465" y="13033"/>
                  <a:pt x="5991" y="14963"/>
                  <a:pt x="6417" y="16918"/>
                </a:cubicBezTo>
                <a:lnTo>
                  <a:pt x="6417" y="16918"/>
                </a:lnTo>
                <a:cubicBezTo>
                  <a:pt x="6718" y="18321"/>
                  <a:pt x="6918" y="19750"/>
                  <a:pt x="7069" y="21203"/>
                </a:cubicBezTo>
                <a:lnTo>
                  <a:pt x="7069" y="21203"/>
                </a:lnTo>
                <a:lnTo>
                  <a:pt x="8021" y="21203"/>
                </a:lnTo>
                <a:cubicBezTo>
                  <a:pt x="7820" y="19700"/>
                  <a:pt x="7570" y="18196"/>
                  <a:pt x="7194" y="16742"/>
                </a:cubicBezTo>
                <a:lnTo>
                  <a:pt x="7194" y="16742"/>
                </a:lnTo>
                <a:cubicBezTo>
                  <a:pt x="6718" y="14762"/>
                  <a:pt x="6141" y="12833"/>
                  <a:pt x="5414" y="10928"/>
                </a:cubicBezTo>
                <a:lnTo>
                  <a:pt x="5414" y="10928"/>
                </a:lnTo>
                <a:cubicBezTo>
                  <a:pt x="4713" y="9023"/>
                  <a:pt x="3936" y="7168"/>
                  <a:pt x="3059" y="5339"/>
                </a:cubicBezTo>
                <a:lnTo>
                  <a:pt x="3059" y="5339"/>
                </a:lnTo>
                <a:cubicBezTo>
                  <a:pt x="2206" y="3534"/>
                  <a:pt x="1279" y="1730"/>
                  <a:pt x="226" y="0"/>
                </a:cubicBezTo>
                <a:lnTo>
                  <a:pt x="226" y="0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2364;p30"/>
          <p:cNvSpPr/>
          <p:nvPr/>
        </p:nvSpPr>
        <p:spPr>
          <a:xfrm>
            <a:off x="4057766" y="1985406"/>
            <a:ext cx="24479" cy="28449"/>
          </a:xfrm>
          <a:custGeom>
            <a:avLst/>
            <a:gdLst/>
            <a:ahLst/>
            <a:cxnLst/>
            <a:rect l="l" t="t" r="r" b="b"/>
            <a:pathLst>
              <a:path w="1079" h="1254" extrusionOk="0">
                <a:moveTo>
                  <a:pt x="0" y="276"/>
                </a:moveTo>
                <a:cubicBezTo>
                  <a:pt x="301" y="577"/>
                  <a:pt x="527" y="903"/>
                  <a:pt x="752" y="1254"/>
                </a:cubicBezTo>
                <a:lnTo>
                  <a:pt x="752" y="1254"/>
                </a:lnTo>
                <a:lnTo>
                  <a:pt x="1078" y="1028"/>
                </a:lnTo>
                <a:cubicBezTo>
                  <a:pt x="853" y="678"/>
                  <a:pt x="602" y="327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365;p30"/>
          <p:cNvSpPr/>
          <p:nvPr/>
        </p:nvSpPr>
        <p:spPr>
          <a:xfrm>
            <a:off x="4068565" y="2005533"/>
            <a:ext cx="84168" cy="131855"/>
          </a:xfrm>
          <a:custGeom>
            <a:avLst/>
            <a:gdLst/>
            <a:ahLst/>
            <a:cxnLst/>
            <a:rect l="l" t="t" r="r" b="b"/>
            <a:pathLst>
              <a:path w="3710" h="5812" extrusionOk="0">
                <a:moveTo>
                  <a:pt x="545" y="0"/>
                </a:moveTo>
                <a:cubicBezTo>
                  <a:pt x="358" y="0"/>
                  <a:pt x="187" y="83"/>
                  <a:pt x="101" y="317"/>
                </a:cubicBezTo>
                <a:cubicBezTo>
                  <a:pt x="76" y="342"/>
                  <a:pt x="76" y="367"/>
                  <a:pt x="76" y="392"/>
                </a:cubicBezTo>
                <a:cubicBezTo>
                  <a:pt x="1" y="593"/>
                  <a:pt x="76" y="793"/>
                  <a:pt x="151" y="968"/>
                </a:cubicBezTo>
                <a:cubicBezTo>
                  <a:pt x="627" y="2322"/>
                  <a:pt x="1229" y="3650"/>
                  <a:pt x="1830" y="4953"/>
                </a:cubicBezTo>
                <a:cubicBezTo>
                  <a:pt x="1930" y="5204"/>
                  <a:pt x="2056" y="5455"/>
                  <a:pt x="2306" y="5630"/>
                </a:cubicBezTo>
                <a:cubicBezTo>
                  <a:pt x="2448" y="5740"/>
                  <a:pt x="2659" y="5811"/>
                  <a:pt x="2871" y="5811"/>
                </a:cubicBezTo>
                <a:cubicBezTo>
                  <a:pt x="2996" y="5811"/>
                  <a:pt x="3122" y="5786"/>
                  <a:pt x="3234" y="5730"/>
                </a:cubicBezTo>
                <a:cubicBezTo>
                  <a:pt x="3484" y="5605"/>
                  <a:pt x="3635" y="5354"/>
                  <a:pt x="3660" y="5129"/>
                </a:cubicBezTo>
                <a:cubicBezTo>
                  <a:pt x="3685" y="5129"/>
                  <a:pt x="3685" y="5129"/>
                  <a:pt x="3685" y="5104"/>
                </a:cubicBezTo>
                <a:cubicBezTo>
                  <a:pt x="3710" y="4878"/>
                  <a:pt x="3635" y="4653"/>
                  <a:pt x="3559" y="4452"/>
                </a:cubicBezTo>
                <a:cubicBezTo>
                  <a:pt x="3209" y="3299"/>
                  <a:pt x="2682" y="2197"/>
                  <a:pt x="2006" y="1169"/>
                </a:cubicBezTo>
                <a:cubicBezTo>
                  <a:pt x="1780" y="793"/>
                  <a:pt x="1504" y="442"/>
                  <a:pt x="1103" y="192"/>
                </a:cubicBezTo>
                <a:cubicBezTo>
                  <a:pt x="950" y="89"/>
                  <a:pt x="739" y="0"/>
                  <a:pt x="545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366;p30"/>
          <p:cNvSpPr/>
          <p:nvPr/>
        </p:nvSpPr>
        <p:spPr>
          <a:xfrm>
            <a:off x="4068566" y="2012703"/>
            <a:ext cx="83033" cy="126251"/>
          </a:xfrm>
          <a:custGeom>
            <a:avLst/>
            <a:gdLst/>
            <a:ahLst/>
            <a:cxnLst/>
            <a:rect l="l" t="t" r="r" b="b"/>
            <a:pathLst>
              <a:path w="3660" h="5565" extrusionOk="0">
                <a:moveTo>
                  <a:pt x="3660" y="4813"/>
                </a:moveTo>
                <a:cubicBezTo>
                  <a:pt x="3635" y="5038"/>
                  <a:pt x="3484" y="5289"/>
                  <a:pt x="3234" y="5414"/>
                </a:cubicBezTo>
                <a:cubicBezTo>
                  <a:pt x="2933" y="5565"/>
                  <a:pt x="2532" y="5490"/>
                  <a:pt x="2306" y="5314"/>
                </a:cubicBezTo>
                <a:cubicBezTo>
                  <a:pt x="2056" y="5139"/>
                  <a:pt x="1930" y="4888"/>
                  <a:pt x="1830" y="4637"/>
                </a:cubicBezTo>
                <a:cubicBezTo>
                  <a:pt x="1229" y="3334"/>
                  <a:pt x="627" y="2006"/>
                  <a:pt x="151" y="652"/>
                </a:cubicBezTo>
                <a:cubicBezTo>
                  <a:pt x="76" y="477"/>
                  <a:pt x="1" y="277"/>
                  <a:pt x="76" y="76"/>
                </a:cubicBezTo>
                <a:cubicBezTo>
                  <a:pt x="76" y="51"/>
                  <a:pt x="76" y="26"/>
                  <a:pt x="101" y="1"/>
                </a:cubicBezTo>
                <a:cubicBezTo>
                  <a:pt x="652" y="1956"/>
                  <a:pt x="1955" y="3710"/>
                  <a:pt x="3660" y="4813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367;p30"/>
          <p:cNvSpPr/>
          <p:nvPr/>
        </p:nvSpPr>
        <p:spPr>
          <a:xfrm>
            <a:off x="4246003" y="2064459"/>
            <a:ext cx="61980" cy="506639"/>
          </a:xfrm>
          <a:custGeom>
            <a:avLst/>
            <a:gdLst/>
            <a:ahLst/>
            <a:cxnLst/>
            <a:rect l="l" t="t" r="r" b="b"/>
            <a:pathLst>
              <a:path w="2732" h="22332" extrusionOk="0">
                <a:moveTo>
                  <a:pt x="0" y="76"/>
                </a:moveTo>
                <a:cubicBezTo>
                  <a:pt x="501" y="2006"/>
                  <a:pt x="877" y="3986"/>
                  <a:pt x="1203" y="5965"/>
                </a:cubicBezTo>
                <a:lnTo>
                  <a:pt x="1203" y="5965"/>
                </a:lnTo>
                <a:cubicBezTo>
                  <a:pt x="1504" y="7945"/>
                  <a:pt x="1704" y="9950"/>
                  <a:pt x="1855" y="11930"/>
                </a:cubicBezTo>
                <a:lnTo>
                  <a:pt x="1855" y="11930"/>
                </a:lnTo>
                <a:cubicBezTo>
                  <a:pt x="1980" y="13935"/>
                  <a:pt x="1980" y="15940"/>
                  <a:pt x="1905" y="17920"/>
                </a:cubicBezTo>
                <a:lnTo>
                  <a:pt x="1905" y="17920"/>
                </a:lnTo>
                <a:cubicBezTo>
                  <a:pt x="1830" y="19399"/>
                  <a:pt x="1654" y="20878"/>
                  <a:pt x="1429" y="22331"/>
                </a:cubicBezTo>
                <a:lnTo>
                  <a:pt x="1429" y="22331"/>
                </a:lnTo>
                <a:lnTo>
                  <a:pt x="2381" y="22331"/>
                </a:lnTo>
                <a:cubicBezTo>
                  <a:pt x="2557" y="20878"/>
                  <a:pt x="2682" y="19424"/>
                  <a:pt x="2707" y="17945"/>
                </a:cubicBezTo>
                <a:lnTo>
                  <a:pt x="2707" y="17945"/>
                </a:lnTo>
                <a:cubicBezTo>
                  <a:pt x="2732" y="15915"/>
                  <a:pt x="2682" y="13910"/>
                  <a:pt x="2481" y="11880"/>
                </a:cubicBezTo>
                <a:lnTo>
                  <a:pt x="2481" y="11880"/>
                </a:lnTo>
                <a:cubicBezTo>
                  <a:pt x="2281" y="9875"/>
                  <a:pt x="2005" y="7870"/>
                  <a:pt x="1629" y="5890"/>
                </a:cubicBezTo>
                <a:lnTo>
                  <a:pt x="1629" y="5890"/>
                </a:lnTo>
                <a:cubicBezTo>
                  <a:pt x="1253" y="3910"/>
                  <a:pt x="827" y="1930"/>
                  <a:pt x="251" y="1"/>
                </a:cubicBezTo>
                <a:lnTo>
                  <a:pt x="25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2368;p30"/>
          <p:cNvSpPr/>
          <p:nvPr/>
        </p:nvSpPr>
        <p:spPr>
          <a:xfrm>
            <a:off x="4215280" y="1948444"/>
            <a:ext cx="18784" cy="29584"/>
          </a:xfrm>
          <a:custGeom>
            <a:avLst/>
            <a:gdLst/>
            <a:ahLst/>
            <a:cxnLst/>
            <a:rect l="l" t="t" r="r" b="b"/>
            <a:pathLst>
              <a:path w="828" h="1304" extrusionOk="0">
                <a:moveTo>
                  <a:pt x="1" y="201"/>
                </a:moveTo>
                <a:cubicBezTo>
                  <a:pt x="176" y="552"/>
                  <a:pt x="352" y="928"/>
                  <a:pt x="452" y="1304"/>
                </a:cubicBezTo>
                <a:lnTo>
                  <a:pt x="452" y="1304"/>
                </a:lnTo>
                <a:lnTo>
                  <a:pt x="828" y="1204"/>
                </a:lnTo>
                <a:cubicBezTo>
                  <a:pt x="703" y="778"/>
                  <a:pt x="552" y="377"/>
                  <a:pt x="327" y="1"/>
                </a:cubicBezTo>
                <a:lnTo>
                  <a:pt x="327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2369;p30"/>
          <p:cNvSpPr/>
          <p:nvPr/>
        </p:nvSpPr>
        <p:spPr>
          <a:xfrm>
            <a:off x="4218139" y="1971747"/>
            <a:ext cx="56308" cy="142019"/>
          </a:xfrm>
          <a:custGeom>
            <a:avLst/>
            <a:gdLst/>
            <a:ahLst/>
            <a:cxnLst/>
            <a:rect l="l" t="t" r="r" b="b"/>
            <a:pathLst>
              <a:path w="2482" h="6260" extrusionOk="0">
                <a:moveTo>
                  <a:pt x="544" y="0"/>
                </a:moveTo>
                <a:cubicBezTo>
                  <a:pt x="413" y="0"/>
                  <a:pt x="284" y="57"/>
                  <a:pt x="176" y="202"/>
                </a:cubicBezTo>
                <a:cubicBezTo>
                  <a:pt x="150" y="227"/>
                  <a:pt x="125" y="252"/>
                  <a:pt x="125" y="252"/>
                </a:cubicBezTo>
                <a:cubicBezTo>
                  <a:pt x="0" y="452"/>
                  <a:pt x="25" y="653"/>
                  <a:pt x="50" y="853"/>
                </a:cubicBezTo>
                <a:cubicBezTo>
                  <a:pt x="176" y="2282"/>
                  <a:pt x="401" y="3711"/>
                  <a:pt x="652" y="5139"/>
                </a:cubicBezTo>
                <a:cubicBezTo>
                  <a:pt x="702" y="5415"/>
                  <a:pt x="752" y="5691"/>
                  <a:pt x="927" y="5916"/>
                </a:cubicBezTo>
                <a:cubicBezTo>
                  <a:pt x="1096" y="6106"/>
                  <a:pt x="1370" y="6260"/>
                  <a:pt x="1662" y="6260"/>
                </a:cubicBezTo>
                <a:cubicBezTo>
                  <a:pt x="1717" y="6260"/>
                  <a:pt x="1773" y="6254"/>
                  <a:pt x="1830" y="6242"/>
                </a:cubicBezTo>
                <a:cubicBezTo>
                  <a:pt x="2105" y="6192"/>
                  <a:pt x="2306" y="5991"/>
                  <a:pt x="2381" y="5766"/>
                </a:cubicBezTo>
                <a:lnTo>
                  <a:pt x="2406" y="5766"/>
                </a:lnTo>
                <a:cubicBezTo>
                  <a:pt x="2481" y="5540"/>
                  <a:pt x="2481" y="5315"/>
                  <a:pt x="2481" y="5089"/>
                </a:cubicBezTo>
                <a:cubicBezTo>
                  <a:pt x="2406" y="3886"/>
                  <a:pt x="2181" y="2683"/>
                  <a:pt x="1805" y="1505"/>
                </a:cubicBezTo>
                <a:cubicBezTo>
                  <a:pt x="1679" y="1104"/>
                  <a:pt x="1504" y="678"/>
                  <a:pt x="1178" y="352"/>
                </a:cubicBezTo>
                <a:cubicBezTo>
                  <a:pt x="1018" y="176"/>
                  <a:pt x="776" y="0"/>
                  <a:pt x="544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370;p30"/>
          <p:cNvSpPr/>
          <p:nvPr/>
        </p:nvSpPr>
        <p:spPr>
          <a:xfrm>
            <a:off x="4218139" y="1976307"/>
            <a:ext cx="54040" cy="138775"/>
          </a:xfrm>
          <a:custGeom>
            <a:avLst/>
            <a:gdLst/>
            <a:ahLst/>
            <a:cxnLst/>
            <a:rect l="l" t="t" r="r" b="b"/>
            <a:pathLst>
              <a:path w="2382" h="6117" extrusionOk="0">
                <a:moveTo>
                  <a:pt x="2381" y="5565"/>
                </a:moveTo>
                <a:cubicBezTo>
                  <a:pt x="2306" y="5790"/>
                  <a:pt x="2105" y="5991"/>
                  <a:pt x="1830" y="6041"/>
                </a:cubicBezTo>
                <a:cubicBezTo>
                  <a:pt x="1479" y="6116"/>
                  <a:pt x="1128" y="5941"/>
                  <a:pt x="927" y="5715"/>
                </a:cubicBezTo>
                <a:cubicBezTo>
                  <a:pt x="752" y="5490"/>
                  <a:pt x="702" y="5214"/>
                  <a:pt x="652" y="4938"/>
                </a:cubicBezTo>
                <a:cubicBezTo>
                  <a:pt x="401" y="3510"/>
                  <a:pt x="176" y="2081"/>
                  <a:pt x="50" y="652"/>
                </a:cubicBezTo>
                <a:cubicBezTo>
                  <a:pt x="25" y="452"/>
                  <a:pt x="0" y="251"/>
                  <a:pt x="125" y="51"/>
                </a:cubicBezTo>
                <a:cubicBezTo>
                  <a:pt x="125" y="51"/>
                  <a:pt x="150" y="26"/>
                  <a:pt x="176" y="1"/>
                </a:cubicBezTo>
                <a:cubicBezTo>
                  <a:pt x="201" y="2031"/>
                  <a:pt x="1028" y="4061"/>
                  <a:pt x="2381" y="5565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2371;p30"/>
          <p:cNvSpPr/>
          <p:nvPr/>
        </p:nvSpPr>
        <p:spPr>
          <a:xfrm>
            <a:off x="4097565" y="2286822"/>
            <a:ext cx="158671" cy="284309"/>
          </a:xfrm>
          <a:custGeom>
            <a:avLst/>
            <a:gdLst/>
            <a:ahLst/>
            <a:cxnLst/>
            <a:rect l="l" t="t" r="r" b="b"/>
            <a:pathLst>
              <a:path w="6994" h="12532" extrusionOk="0">
                <a:moveTo>
                  <a:pt x="452" y="451"/>
                </a:moveTo>
                <a:cubicBezTo>
                  <a:pt x="452" y="451"/>
                  <a:pt x="452" y="476"/>
                  <a:pt x="452" y="476"/>
                </a:cubicBezTo>
                <a:lnTo>
                  <a:pt x="452" y="476"/>
                </a:lnTo>
                <a:cubicBezTo>
                  <a:pt x="1630" y="1704"/>
                  <a:pt x="4612" y="5514"/>
                  <a:pt x="5740" y="12531"/>
                </a:cubicBezTo>
                <a:lnTo>
                  <a:pt x="5740" y="12531"/>
                </a:lnTo>
                <a:lnTo>
                  <a:pt x="6993" y="12531"/>
                </a:lnTo>
                <a:cubicBezTo>
                  <a:pt x="6417" y="9574"/>
                  <a:pt x="4612" y="2556"/>
                  <a:pt x="1" y="0"/>
                </a:cubicBezTo>
                <a:lnTo>
                  <a:pt x="1" y="0"/>
                </a:lnTo>
                <a:cubicBezTo>
                  <a:pt x="1" y="0"/>
                  <a:pt x="151" y="150"/>
                  <a:pt x="452" y="45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2372;p30"/>
          <p:cNvSpPr/>
          <p:nvPr/>
        </p:nvSpPr>
        <p:spPr>
          <a:xfrm>
            <a:off x="4107797" y="2297622"/>
            <a:ext cx="136483" cy="273511"/>
          </a:xfrm>
          <a:custGeom>
            <a:avLst/>
            <a:gdLst/>
            <a:ahLst/>
            <a:cxnLst/>
            <a:rect l="l" t="t" r="r" b="b"/>
            <a:pathLst>
              <a:path w="6016" h="12056" extrusionOk="0">
                <a:moveTo>
                  <a:pt x="6016" y="12055"/>
                </a:moveTo>
                <a:cubicBezTo>
                  <a:pt x="5540" y="5715"/>
                  <a:pt x="1906" y="1679"/>
                  <a:pt x="1" y="0"/>
                </a:cubicBezTo>
                <a:cubicBezTo>
                  <a:pt x="1179" y="1228"/>
                  <a:pt x="4161" y="5038"/>
                  <a:pt x="5289" y="12055"/>
                </a:cubicBez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2373;p30"/>
          <p:cNvSpPr/>
          <p:nvPr/>
        </p:nvSpPr>
        <p:spPr>
          <a:xfrm>
            <a:off x="4284667" y="2210038"/>
            <a:ext cx="104631" cy="361081"/>
          </a:xfrm>
          <a:custGeom>
            <a:avLst/>
            <a:gdLst/>
            <a:ahLst/>
            <a:cxnLst/>
            <a:rect l="l" t="t" r="r" b="b"/>
            <a:pathLst>
              <a:path w="4612" h="15916" extrusionOk="0">
                <a:moveTo>
                  <a:pt x="2557" y="15915"/>
                </a:moveTo>
                <a:lnTo>
                  <a:pt x="4386" y="15915"/>
                </a:lnTo>
                <a:cubicBezTo>
                  <a:pt x="4587" y="13008"/>
                  <a:pt x="4612" y="5289"/>
                  <a:pt x="276" y="326"/>
                </a:cubicBezTo>
                <a:lnTo>
                  <a:pt x="276" y="326"/>
                </a:lnTo>
                <a:cubicBezTo>
                  <a:pt x="176" y="226"/>
                  <a:pt x="76" y="126"/>
                  <a:pt x="0" y="1"/>
                </a:cubicBezTo>
                <a:lnTo>
                  <a:pt x="0" y="1"/>
                </a:ln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2374;p30"/>
          <p:cNvSpPr/>
          <p:nvPr/>
        </p:nvSpPr>
        <p:spPr>
          <a:xfrm>
            <a:off x="4284667" y="2210038"/>
            <a:ext cx="111460" cy="361081"/>
          </a:xfrm>
          <a:custGeom>
            <a:avLst/>
            <a:gdLst/>
            <a:ahLst/>
            <a:cxnLst/>
            <a:rect l="l" t="t" r="r" b="b"/>
            <a:pathLst>
              <a:path w="4913" h="15916" extrusionOk="0">
                <a:moveTo>
                  <a:pt x="2557" y="15915"/>
                </a:moveTo>
                <a:lnTo>
                  <a:pt x="3634" y="15915"/>
                </a:lnTo>
                <a:cubicBezTo>
                  <a:pt x="4913" y="10151"/>
                  <a:pt x="1655" y="3008"/>
                  <a:pt x="276" y="326"/>
                </a:cubicBezTo>
                <a:cubicBezTo>
                  <a:pt x="176" y="226"/>
                  <a:pt x="76" y="126"/>
                  <a:pt x="0" y="1"/>
                </a:cubicBez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2375;p30"/>
          <p:cNvSpPr/>
          <p:nvPr/>
        </p:nvSpPr>
        <p:spPr>
          <a:xfrm>
            <a:off x="4157853" y="2571151"/>
            <a:ext cx="283175" cy="23"/>
          </a:xfrm>
          <a:custGeom>
            <a:avLst/>
            <a:gdLst/>
            <a:ahLst/>
            <a:cxnLst/>
            <a:rect l="l" t="t" r="r" b="b"/>
            <a:pathLst>
              <a:path w="12482" h="1" fill="none" extrusionOk="0">
                <a:moveTo>
                  <a:pt x="0" y="0"/>
                </a:moveTo>
                <a:lnTo>
                  <a:pt x="12482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2376;p30"/>
          <p:cNvSpPr/>
          <p:nvPr/>
        </p:nvSpPr>
        <p:spPr>
          <a:xfrm>
            <a:off x="4256237" y="2588782"/>
            <a:ext cx="206425" cy="23"/>
          </a:xfrm>
          <a:custGeom>
            <a:avLst/>
            <a:gdLst/>
            <a:ahLst/>
            <a:cxnLst/>
            <a:rect l="l" t="t" r="r" b="b"/>
            <a:pathLst>
              <a:path w="9099" h="1" fill="none" extrusionOk="0">
                <a:moveTo>
                  <a:pt x="0" y="0"/>
                </a:moveTo>
                <a:lnTo>
                  <a:pt x="9098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2377;p30"/>
          <p:cNvSpPr/>
          <p:nvPr/>
        </p:nvSpPr>
        <p:spPr>
          <a:xfrm>
            <a:off x="2912992" y="3094909"/>
            <a:ext cx="440121" cy="245651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2378;p30"/>
          <p:cNvSpPr/>
          <p:nvPr/>
        </p:nvSpPr>
        <p:spPr>
          <a:xfrm>
            <a:off x="7240080" y="3975215"/>
            <a:ext cx="158081" cy="424195"/>
          </a:xfrm>
          <a:custGeom>
            <a:avLst/>
            <a:gdLst/>
            <a:ahLst/>
            <a:cxnLst/>
            <a:rect l="l" t="t" r="r" b="b"/>
            <a:pathLst>
              <a:path w="6968" h="18698" extrusionOk="0">
                <a:moveTo>
                  <a:pt x="0" y="101"/>
                </a:moveTo>
                <a:cubicBezTo>
                  <a:pt x="852" y="1605"/>
                  <a:pt x="1604" y="3158"/>
                  <a:pt x="2281" y="4737"/>
                </a:cubicBezTo>
                <a:lnTo>
                  <a:pt x="2281" y="4737"/>
                </a:lnTo>
                <a:cubicBezTo>
                  <a:pt x="2983" y="6341"/>
                  <a:pt x="3609" y="7945"/>
                  <a:pt x="4161" y="9575"/>
                </a:cubicBezTo>
                <a:lnTo>
                  <a:pt x="4161" y="9575"/>
                </a:lnTo>
                <a:cubicBezTo>
                  <a:pt x="4712" y="11204"/>
                  <a:pt x="5138" y="12883"/>
                  <a:pt x="5514" y="14562"/>
                </a:cubicBezTo>
                <a:lnTo>
                  <a:pt x="5514" y="14562"/>
                </a:lnTo>
                <a:cubicBezTo>
                  <a:pt x="5815" y="15915"/>
                  <a:pt x="6015" y="17294"/>
                  <a:pt x="6141" y="18697"/>
                </a:cubicBezTo>
                <a:lnTo>
                  <a:pt x="6141" y="18697"/>
                </a:lnTo>
                <a:lnTo>
                  <a:pt x="6968" y="18697"/>
                </a:lnTo>
                <a:cubicBezTo>
                  <a:pt x="6792" y="17244"/>
                  <a:pt x="6567" y="15815"/>
                  <a:pt x="6216" y="14412"/>
                </a:cubicBezTo>
                <a:lnTo>
                  <a:pt x="6216" y="14412"/>
                </a:lnTo>
                <a:cubicBezTo>
                  <a:pt x="5765" y="12707"/>
                  <a:pt x="5289" y="11028"/>
                  <a:pt x="4662" y="9399"/>
                </a:cubicBezTo>
                <a:lnTo>
                  <a:pt x="4662" y="9399"/>
                </a:lnTo>
                <a:cubicBezTo>
                  <a:pt x="4060" y="7770"/>
                  <a:pt x="3384" y="6166"/>
                  <a:pt x="2632" y="4587"/>
                </a:cubicBezTo>
                <a:lnTo>
                  <a:pt x="2632" y="4587"/>
                </a:lnTo>
                <a:cubicBezTo>
                  <a:pt x="1880" y="3008"/>
                  <a:pt x="1078" y="1479"/>
                  <a:pt x="201" y="1"/>
                </a:cubicBezTo>
                <a:lnTo>
                  <a:pt x="2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2379;p30"/>
          <p:cNvSpPr/>
          <p:nvPr/>
        </p:nvSpPr>
        <p:spPr>
          <a:xfrm>
            <a:off x="7189458" y="3884795"/>
            <a:ext cx="20487" cy="23912"/>
          </a:xfrm>
          <a:custGeom>
            <a:avLst/>
            <a:gdLst/>
            <a:ahLst/>
            <a:cxnLst/>
            <a:rect l="l" t="t" r="r" b="b"/>
            <a:pathLst>
              <a:path w="903" h="1054" extrusionOk="0">
                <a:moveTo>
                  <a:pt x="1" y="226"/>
                </a:moveTo>
                <a:cubicBezTo>
                  <a:pt x="226" y="477"/>
                  <a:pt x="452" y="752"/>
                  <a:pt x="627" y="1053"/>
                </a:cubicBezTo>
                <a:lnTo>
                  <a:pt x="627" y="1053"/>
                </a:lnTo>
                <a:lnTo>
                  <a:pt x="903" y="878"/>
                </a:lnTo>
                <a:cubicBezTo>
                  <a:pt x="728" y="577"/>
                  <a:pt x="502" y="276"/>
                  <a:pt x="226" y="1"/>
                </a:cubicBezTo>
                <a:lnTo>
                  <a:pt x="22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2380;p30"/>
          <p:cNvSpPr/>
          <p:nvPr/>
        </p:nvSpPr>
        <p:spPr>
          <a:xfrm>
            <a:off x="7198556" y="3902064"/>
            <a:ext cx="72235" cy="113433"/>
          </a:xfrm>
          <a:custGeom>
            <a:avLst/>
            <a:gdLst/>
            <a:ahLst/>
            <a:cxnLst/>
            <a:rect l="l" t="t" r="r" b="b"/>
            <a:pathLst>
              <a:path w="3184" h="5000" extrusionOk="0">
                <a:moveTo>
                  <a:pt x="457" y="1"/>
                </a:moveTo>
                <a:cubicBezTo>
                  <a:pt x="295" y="1"/>
                  <a:pt x="149" y="71"/>
                  <a:pt x="76" y="267"/>
                </a:cubicBezTo>
                <a:cubicBezTo>
                  <a:pt x="51" y="292"/>
                  <a:pt x="51" y="292"/>
                  <a:pt x="51" y="317"/>
                </a:cubicBezTo>
                <a:cubicBezTo>
                  <a:pt x="1" y="493"/>
                  <a:pt x="51" y="668"/>
                  <a:pt x="101" y="844"/>
                </a:cubicBezTo>
                <a:cubicBezTo>
                  <a:pt x="527" y="1996"/>
                  <a:pt x="1028" y="3149"/>
                  <a:pt x="1555" y="4252"/>
                </a:cubicBezTo>
                <a:cubicBezTo>
                  <a:pt x="1655" y="4478"/>
                  <a:pt x="1755" y="4703"/>
                  <a:pt x="1981" y="4854"/>
                </a:cubicBezTo>
                <a:cubicBezTo>
                  <a:pt x="2103" y="4945"/>
                  <a:pt x="2272" y="5000"/>
                  <a:pt x="2448" y="5000"/>
                </a:cubicBezTo>
                <a:cubicBezTo>
                  <a:pt x="2560" y="5000"/>
                  <a:pt x="2675" y="4978"/>
                  <a:pt x="2783" y="4929"/>
                </a:cubicBezTo>
                <a:cubicBezTo>
                  <a:pt x="3008" y="4829"/>
                  <a:pt x="3108" y="4603"/>
                  <a:pt x="3159" y="4428"/>
                </a:cubicBezTo>
                <a:cubicBezTo>
                  <a:pt x="3159" y="4402"/>
                  <a:pt x="3159" y="4402"/>
                  <a:pt x="3159" y="4402"/>
                </a:cubicBezTo>
                <a:cubicBezTo>
                  <a:pt x="3184" y="4202"/>
                  <a:pt x="3134" y="4001"/>
                  <a:pt x="3058" y="3826"/>
                </a:cubicBezTo>
                <a:cubicBezTo>
                  <a:pt x="2733" y="2824"/>
                  <a:pt x="2281" y="1871"/>
                  <a:pt x="1730" y="994"/>
                </a:cubicBezTo>
                <a:cubicBezTo>
                  <a:pt x="1530" y="693"/>
                  <a:pt x="1304" y="367"/>
                  <a:pt x="953" y="167"/>
                </a:cubicBezTo>
                <a:cubicBezTo>
                  <a:pt x="812" y="77"/>
                  <a:pt x="626" y="1"/>
                  <a:pt x="457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2381;p30"/>
          <p:cNvSpPr/>
          <p:nvPr/>
        </p:nvSpPr>
        <p:spPr>
          <a:xfrm>
            <a:off x="7198556" y="3908120"/>
            <a:ext cx="71667" cy="108624"/>
          </a:xfrm>
          <a:custGeom>
            <a:avLst/>
            <a:gdLst/>
            <a:ahLst/>
            <a:cxnLst/>
            <a:rect l="l" t="t" r="r" b="b"/>
            <a:pathLst>
              <a:path w="3159" h="4788" extrusionOk="0">
                <a:moveTo>
                  <a:pt x="3159" y="4161"/>
                </a:moveTo>
                <a:cubicBezTo>
                  <a:pt x="3108" y="4336"/>
                  <a:pt x="3008" y="4562"/>
                  <a:pt x="2783" y="4662"/>
                </a:cubicBezTo>
                <a:cubicBezTo>
                  <a:pt x="2507" y="4787"/>
                  <a:pt x="2181" y="4737"/>
                  <a:pt x="1981" y="4587"/>
                </a:cubicBezTo>
                <a:cubicBezTo>
                  <a:pt x="1755" y="4436"/>
                  <a:pt x="1655" y="4211"/>
                  <a:pt x="1555" y="3985"/>
                </a:cubicBezTo>
                <a:cubicBezTo>
                  <a:pt x="1028" y="2882"/>
                  <a:pt x="527" y="1729"/>
                  <a:pt x="101" y="577"/>
                </a:cubicBezTo>
                <a:cubicBezTo>
                  <a:pt x="51" y="401"/>
                  <a:pt x="1" y="226"/>
                  <a:pt x="51" y="50"/>
                </a:cubicBezTo>
                <a:cubicBezTo>
                  <a:pt x="51" y="25"/>
                  <a:pt x="51" y="25"/>
                  <a:pt x="76" y="0"/>
                </a:cubicBezTo>
                <a:cubicBezTo>
                  <a:pt x="552" y="1679"/>
                  <a:pt x="1680" y="3183"/>
                  <a:pt x="3159" y="416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2382;p30"/>
          <p:cNvSpPr/>
          <p:nvPr/>
        </p:nvSpPr>
        <p:spPr>
          <a:xfrm>
            <a:off x="7223016" y="4144121"/>
            <a:ext cx="138752" cy="255316"/>
          </a:xfrm>
          <a:custGeom>
            <a:avLst/>
            <a:gdLst/>
            <a:ahLst/>
            <a:cxnLst/>
            <a:rect l="l" t="t" r="r" b="b"/>
            <a:pathLst>
              <a:path w="6116" h="11254" extrusionOk="0">
                <a:moveTo>
                  <a:pt x="401" y="401"/>
                </a:moveTo>
                <a:cubicBezTo>
                  <a:pt x="401" y="401"/>
                  <a:pt x="401" y="401"/>
                  <a:pt x="401" y="426"/>
                </a:cubicBezTo>
                <a:lnTo>
                  <a:pt x="401" y="426"/>
                </a:lnTo>
                <a:cubicBezTo>
                  <a:pt x="1429" y="1504"/>
                  <a:pt x="4111" y="4912"/>
                  <a:pt x="5038" y="11253"/>
                </a:cubicBezTo>
                <a:lnTo>
                  <a:pt x="5038" y="11253"/>
                </a:lnTo>
                <a:lnTo>
                  <a:pt x="6116" y="11253"/>
                </a:lnTo>
                <a:cubicBezTo>
                  <a:pt x="5740" y="9048"/>
                  <a:pt x="4236" y="2356"/>
                  <a:pt x="0" y="0"/>
                </a:cubicBezTo>
                <a:lnTo>
                  <a:pt x="0" y="0"/>
                </a:lnTo>
                <a:cubicBezTo>
                  <a:pt x="0" y="0"/>
                  <a:pt x="151" y="151"/>
                  <a:pt x="401" y="40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2383;p30"/>
          <p:cNvSpPr/>
          <p:nvPr/>
        </p:nvSpPr>
        <p:spPr>
          <a:xfrm>
            <a:off x="7232115" y="4153787"/>
            <a:ext cx="118288" cy="245651"/>
          </a:xfrm>
          <a:custGeom>
            <a:avLst/>
            <a:gdLst/>
            <a:ahLst/>
            <a:cxnLst/>
            <a:rect l="l" t="t" r="r" b="b"/>
            <a:pathLst>
              <a:path w="5214" h="10828" extrusionOk="0">
                <a:moveTo>
                  <a:pt x="5213" y="10827"/>
                </a:moveTo>
                <a:cubicBezTo>
                  <a:pt x="4938" y="5113"/>
                  <a:pt x="1680" y="1479"/>
                  <a:pt x="0" y="0"/>
                </a:cubicBezTo>
                <a:cubicBezTo>
                  <a:pt x="1028" y="1078"/>
                  <a:pt x="3710" y="4486"/>
                  <a:pt x="4637" y="10827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2384;p30"/>
          <p:cNvSpPr/>
          <p:nvPr/>
        </p:nvSpPr>
        <p:spPr>
          <a:xfrm>
            <a:off x="7384526" y="4078137"/>
            <a:ext cx="96101" cy="321288"/>
          </a:xfrm>
          <a:custGeom>
            <a:avLst/>
            <a:gdLst/>
            <a:ahLst/>
            <a:cxnLst/>
            <a:rect l="l" t="t" r="r" b="b"/>
            <a:pathLst>
              <a:path w="4236" h="14162" extrusionOk="0">
                <a:moveTo>
                  <a:pt x="2156" y="14161"/>
                </a:moveTo>
                <a:lnTo>
                  <a:pt x="3735" y="14161"/>
                </a:lnTo>
                <a:cubicBezTo>
                  <a:pt x="3935" y="12106"/>
                  <a:pt x="4236" y="4863"/>
                  <a:pt x="226" y="277"/>
                </a:cubicBezTo>
                <a:lnTo>
                  <a:pt x="226" y="277"/>
                </a:lnTo>
                <a:cubicBezTo>
                  <a:pt x="151" y="201"/>
                  <a:pt x="75" y="101"/>
                  <a:pt x="0" y="1"/>
                </a:cubicBezTo>
                <a:lnTo>
                  <a:pt x="0" y="1"/>
                </a:lnTo>
                <a:cubicBezTo>
                  <a:pt x="75" y="201"/>
                  <a:pt x="3183" y="7419"/>
                  <a:pt x="2156" y="1416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2385;p30"/>
          <p:cNvSpPr/>
          <p:nvPr/>
        </p:nvSpPr>
        <p:spPr>
          <a:xfrm>
            <a:off x="7384526" y="4078137"/>
            <a:ext cx="99527" cy="321288"/>
          </a:xfrm>
          <a:custGeom>
            <a:avLst/>
            <a:gdLst/>
            <a:ahLst/>
            <a:cxnLst/>
            <a:rect l="l" t="t" r="r" b="b"/>
            <a:pathLst>
              <a:path w="4387" h="14162" extrusionOk="0">
                <a:moveTo>
                  <a:pt x="2156" y="14161"/>
                </a:moveTo>
                <a:lnTo>
                  <a:pt x="3033" y="14161"/>
                </a:lnTo>
                <a:cubicBezTo>
                  <a:pt x="4386" y="9124"/>
                  <a:pt x="1454" y="2658"/>
                  <a:pt x="226" y="277"/>
                </a:cubicBezTo>
                <a:cubicBezTo>
                  <a:pt x="151" y="201"/>
                  <a:pt x="75" y="101"/>
                  <a:pt x="0" y="1"/>
                </a:cubicBezTo>
                <a:cubicBezTo>
                  <a:pt x="75" y="201"/>
                  <a:pt x="3183" y="7419"/>
                  <a:pt x="2156" y="14161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2386;p30"/>
          <p:cNvSpPr/>
          <p:nvPr/>
        </p:nvSpPr>
        <p:spPr>
          <a:xfrm>
            <a:off x="7288977" y="4399453"/>
            <a:ext cx="253047" cy="23"/>
          </a:xfrm>
          <a:custGeom>
            <a:avLst/>
            <a:gdLst/>
            <a:ahLst/>
            <a:cxnLst/>
            <a:rect l="l" t="t" r="r" b="b"/>
            <a:pathLst>
              <a:path w="11154" h="1" fill="none" extrusionOk="0">
                <a:moveTo>
                  <a:pt x="1" y="0"/>
                </a:moveTo>
                <a:lnTo>
                  <a:pt x="11154" y="0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2387;p30"/>
          <p:cNvSpPr/>
          <p:nvPr/>
        </p:nvSpPr>
        <p:spPr>
          <a:xfrm>
            <a:off x="3531741" y="4676975"/>
            <a:ext cx="195604" cy="525968"/>
          </a:xfrm>
          <a:custGeom>
            <a:avLst/>
            <a:gdLst/>
            <a:ahLst/>
            <a:cxnLst/>
            <a:rect l="l" t="t" r="r" b="b"/>
            <a:pathLst>
              <a:path w="8622" h="23184" extrusionOk="0">
                <a:moveTo>
                  <a:pt x="5364" y="5714"/>
                </a:moveTo>
                <a:cubicBezTo>
                  <a:pt x="4436" y="7669"/>
                  <a:pt x="3609" y="9649"/>
                  <a:pt x="2858" y="11679"/>
                </a:cubicBezTo>
                <a:lnTo>
                  <a:pt x="2858" y="11679"/>
                </a:lnTo>
                <a:cubicBezTo>
                  <a:pt x="2081" y="13684"/>
                  <a:pt x="1479" y="15764"/>
                  <a:pt x="953" y="17870"/>
                </a:cubicBezTo>
                <a:lnTo>
                  <a:pt x="953" y="17870"/>
                </a:lnTo>
                <a:cubicBezTo>
                  <a:pt x="502" y="19624"/>
                  <a:pt x="201" y="21404"/>
                  <a:pt x="0" y="23183"/>
                </a:cubicBezTo>
                <a:lnTo>
                  <a:pt x="0" y="23183"/>
                </a:lnTo>
                <a:lnTo>
                  <a:pt x="1028" y="23183"/>
                </a:lnTo>
                <a:cubicBezTo>
                  <a:pt x="1178" y="21479"/>
                  <a:pt x="1429" y="19749"/>
                  <a:pt x="1780" y="18070"/>
                </a:cubicBezTo>
                <a:lnTo>
                  <a:pt x="1780" y="18070"/>
                </a:lnTo>
                <a:cubicBezTo>
                  <a:pt x="2256" y="15990"/>
                  <a:pt x="2782" y="13910"/>
                  <a:pt x="3484" y="11905"/>
                </a:cubicBezTo>
                <a:lnTo>
                  <a:pt x="3484" y="11905"/>
                </a:lnTo>
                <a:cubicBezTo>
                  <a:pt x="4161" y="9875"/>
                  <a:pt x="4938" y="7870"/>
                  <a:pt x="5790" y="5915"/>
                </a:cubicBezTo>
                <a:lnTo>
                  <a:pt x="5790" y="5915"/>
                </a:lnTo>
                <a:cubicBezTo>
                  <a:pt x="6642" y="3960"/>
                  <a:pt x="7594" y="2005"/>
                  <a:pt x="8622" y="150"/>
                </a:cubicBezTo>
                <a:lnTo>
                  <a:pt x="8622" y="150"/>
                </a:lnTo>
                <a:lnTo>
                  <a:pt x="8396" y="0"/>
                </a:lnTo>
                <a:cubicBezTo>
                  <a:pt x="7269" y="1855"/>
                  <a:pt x="6291" y="3759"/>
                  <a:pt x="5364" y="5714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2388;p30"/>
          <p:cNvSpPr/>
          <p:nvPr/>
        </p:nvSpPr>
        <p:spPr>
          <a:xfrm>
            <a:off x="3764336" y="4565499"/>
            <a:ext cx="26157" cy="29584"/>
          </a:xfrm>
          <a:custGeom>
            <a:avLst/>
            <a:gdLst/>
            <a:ahLst/>
            <a:cxnLst/>
            <a:rect l="l" t="t" r="r" b="b"/>
            <a:pathLst>
              <a:path w="1153" h="1304" extrusionOk="0">
                <a:moveTo>
                  <a:pt x="0" y="1103"/>
                </a:moveTo>
                <a:lnTo>
                  <a:pt x="376" y="1304"/>
                </a:lnTo>
                <a:cubicBezTo>
                  <a:pt x="602" y="953"/>
                  <a:pt x="852" y="602"/>
                  <a:pt x="1153" y="276"/>
                </a:cubicBezTo>
                <a:lnTo>
                  <a:pt x="1153" y="276"/>
                </a:lnTo>
                <a:lnTo>
                  <a:pt x="852" y="1"/>
                </a:lnTo>
                <a:cubicBezTo>
                  <a:pt x="526" y="327"/>
                  <a:pt x="251" y="702"/>
                  <a:pt x="0" y="1103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2389;p30"/>
          <p:cNvSpPr/>
          <p:nvPr/>
        </p:nvSpPr>
        <p:spPr>
          <a:xfrm>
            <a:off x="3689823" y="4586827"/>
            <a:ext cx="89295" cy="140748"/>
          </a:xfrm>
          <a:custGeom>
            <a:avLst/>
            <a:gdLst/>
            <a:ahLst/>
            <a:cxnLst/>
            <a:rect l="l" t="t" r="r" b="b"/>
            <a:pathLst>
              <a:path w="3936" h="6204" extrusionOk="0">
                <a:moveTo>
                  <a:pt x="3362" y="1"/>
                </a:moveTo>
                <a:cubicBezTo>
                  <a:pt x="3159" y="1"/>
                  <a:pt x="2933" y="88"/>
                  <a:pt x="2758" y="189"/>
                </a:cubicBezTo>
                <a:cubicBezTo>
                  <a:pt x="2332" y="464"/>
                  <a:pt x="2056" y="840"/>
                  <a:pt x="1805" y="1241"/>
                </a:cubicBezTo>
                <a:cubicBezTo>
                  <a:pt x="1104" y="2344"/>
                  <a:pt x="527" y="3522"/>
                  <a:pt x="126" y="4750"/>
                </a:cubicBezTo>
                <a:cubicBezTo>
                  <a:pt x="51" y="4976"/>
                  <a:pt x="1" y="5201"/>
                  <a:pt x="26" y="5452"/>
                </a:cubicBezTo>
                <a:cubicBezTo>
                  <a:pt x="26" y="5452"/>
                  <a:pt x="26" y="5477"/>
                  <a:pt x="26" y="5477"/>
                </a:cubicBezTo>
                <a:cubicBezTo>
                  <a:pt x="76" y="5727"/>
                  <a:pt x="226" y="5978"/>
                  <a:pt x="477" y="6103"/>
                </a:cubicBezTo>
                <a:cubicBezTo>
                  <a:pt x="616" y="6173"/>
                  <a:pt x="764" y="6203"/>
                  <a:pt x="906" y="6203"/>
                </a:cubicBezTo>
                <a:cubicBezTo>
                  <a:pt x="1123" y="6203"/>
                  <a:pt x="1328" y="6134"/>
                  <a:pt x="1480" y="6028"/>
                </a:cubicBezTo>
                <a:cubicBezTo>
                  <a:pt x="1755" y="5828"/>
                  <a:pt x="1881" y="5552"/>
                  <a:pt x="2006" y="5276"/>
                </a:cubicBezTo>
                <a:cubicBezTo>
                  <a:pt x="2632" y="3898"/>
                  <a:pt x="3259" y="2494"/>
                  <a:pt x="3785" y="1041"/>
                </a:cubicBezTo>
                <a:cubicBezTo>
                  <a:pt x="3860" y="840"/>
                  <a:pt x="3936" y="615"/>
                  <a:pt x="3886" y="414"/>
                </a:cubicBezTo>
                <a:cubicBezTo>
                  <a:pt x="3860" y="389"/>
                  <a:pt x="3860" y="364"/>
                  <a:pt x="3835" y="339"/>
                </a:cubicBezTo>
                <a:cubicBezTo>
                  <a:pt x="3748" y="88"/>
                  <a:pt x="3566" y="1"/>
                  <a:pt x="3362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2390;p30"/>
          <p:cNvSpPr/>
          <p:nvPr/>
        </p:nvSpPr>
        <p:spPr>
          <a:xfrm>
            <a:off x="3690389" y="4594496"/>
            <a:ext cx="88728" cy="134781"/>
          </a:xfrm>
          <a:custGeom>
            <a:avLst/>
            <a:gdLst/>
            <a:ahLst/>
            <a:cxnLst/>
            <a:rect l="l" t="t" r="r" b="b"/>
            <a:pathLst>
              <a:path w="3911" h="5941" extrusionOk="0">
                <a:moveTo>
                  <a:pt x="1" y="5139"/>
                </a:moveTo>
                <a:cubicBezTo>
                  <a:pt x="51" y="5389"/>
                  <a:pt x="201" y="5640"/>
                  <a:pt x="452" y="5765"/>
                </a:cubicBezTo>
                <a:cubicBezTo>
                  <a:pt x="803" y="5941"/>
                  <a:pt x="1204" y="5866"/>
                  <a:pt x="1455" y="5690"/>
                </a:cubicBezTo>
                <a:cubicBezTo>
                  <a:pt x="1730" y="5490"/>
                  <a:pt x="1856" y="5214"/>
                  <a:pt x="1981" y="4938"/>
                </a:cubicBezTo>
                <a:cubicBezTo>
                  <a:pt x="2607" y="3560"/>
                  <a:pt x="3234" y="2156"/>
                  <a:pt x="3760" y="703"/>
                </a:cubicBezTo>
                <a:cubicBezTo>
                  <a:pt x="3835" y="502"/>
                  <a:pt x="3911" y="277"/>
                  <a:pt x="3861" y="76"/>
                </a:cubicBezTo>
                <a:cubicBezTo>
                  <a:pt x="3835" y="51"/>
                  <a:pt x="3835" y="26"/>
                  <a:pt x="3810" y="1"/>
                </a:cubicBezTo>
                <a:cubicBezTo>
                  <a:pt x="3209" y="2081"/>
                  <a:pt x="1830" y="3961"/>
                  <a:pt x="1" y="5139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2391;p30"/>
          <p:cNvSpPr/>
          <p:nvPr/>
        </p:nvSpPr>
        <p:spPr>
          <a:xfrm>
            <a:off x="3576667" y="4887380"/>
            <a:ext cx="171739" cy="315595"/>
          </a:xfrm>
          <a:custGeom>
            <a:avLst/>
            <a:gdLst/>
            <a:ahLst/>
            <a:cxnLst/>
            <a:rect l="l" t="t" r="r" b="b"/>
            <a:pathLst>
              <a:path w="7570" h="13911" extrusionOk="0">
                <a:moveTo>
                  <a:pt x="0" y="13910"/>
                </a:moveTo>
                <a:lnTo>
                  <a:pt x="1354" y="13910"/>
                </a:lnTo>
                <a:cubicBezTo>
                  <a:pt x="2482" y="6065"/>
                  <a:pt x="5815" y="1855"/>
                  <a:pt x="7068" y="501"/>
                </a:cubicBezTo>
                <a:lnTo>
                  <a:pt x="7068" y="501"/>
                </a:lnTo>
                <a:cubicBezTo>
                  <a:pt x="7093" y="476"/>
                  <a:pt x="7093" y="476"/>
                  <a:pt x="7093" y="476"/>
                </a:cubicBezTo>
                <a:lnTo>
                  <a:pt x="7093" y="476"/>
                </a:lnTo>
                <a:cubicBezTo>
                  <a:pt x="7394" y="151"/>
                  <a:pt x="7569" y="0"/>
                  <a:pt x="7569" y="0"/>
                </a:cubicBezTo>
                <a:lnTo>
                  <a:pt x="7569" y="0"/>
                </a:lnTo>
                <a:cubicBezTo>
                  <a:pt x="2331" y="2908"/>
                  <a:pt x="477" y="11203"/>
                  <a:pt x="0" y="13910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2392;p30"/>
          <p:cNvSpPr/>
          <p:nvPr/>
        </p:nvSpPr>
        <p:spPr>
          <a:xfrm>
            <a:off x="3590871" y="4898749"/>
            <a:ext cx="146171" cy="304228"/>
          </a:xfrm>
          <a:custGeom>
            <a:avLst/>
            <a:gdLst/>
            <a:ahLst/>
            <a:cxnLst/>
            <a:rect l="l" t="t" r="r" b="b"/>
            <a:pathLst>
              <a:path w="6443" h="13410" extrusionOk="0">
                <a:moveTo>
                  <a:pt x="1" y="13409"/>
                </a:moveTo>
                <a:cubicBezTo>
                  <a:pt x="327" y="6341"/>
                  <a:pt x="4362" y="1855"/>
                  <a:pt x="6442" y="0"/>
                </a:cubicBezTo>
                <a:cubicBezTo>
                  <a:pt x="5189" y="1354"/>
                  <a:pt x="1856" y="5564"/>
                  <a:pt x="728" y="1340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2393;p30"/>
          <p:cNvSpPr/>
          <p:nvPr/>
        </p:nvSpPr>
        <p:spPr>
          <a:xfrm>
            <a:off x="3429386" y="4805493"/>
            <a:ext cx="119423" cy="397471"/>
          </a:xfrm>
          <a:custGeom>
            <a:avLst/>
            <a:gdLst/>
            <a:ahLst/>
            <a:cxnLst/>
            <a:rect l="l" t="t" r="r" b="b"/>
            <a:pathLst>
              <a:path w="5264" h="17520" extrusionOk="0">
                <a:moveTo>
                  <a:pt x="4963" y="326"/>
                </a:moveTo>
                <a:cubicBezTo>
                  <a:pt x="0" y="5990"/>
                  <a:pt x="401" y="14988"/>
                  <a:pt x="602" y="17519"/>
                </a:cubicBezTo>
                <a:lnTo>
                  <a:pt x="602" y="17519"/>
                </a:lnTo>
                <a:lnTo>
                  <a:pt x="2582" y="17519"/>
                </a:lnTo>
                <a:cubicBezTo>
                  <a:pt x="1328" y="9173"/>
                  <a:pt x="5163" y="226"/>
                  <a:pt x="5263" y="0"/>
                </a:cubicBezTo>
                <a:lnTo>
                  <a:pt x="5263" y="0"/>
                </a:lnTo>
                <a:cubicBezTo>
                  <a:pt x="5163" y="100"/>
                  <a:pt x="5063" y="226"/>
                  <a:pt x="4963" y="326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2394;p30"/>
          <p:cNvSpPr/>
          <p:nvPr/>
        </p:nvSpPr>
        <p:spPr>
          <a:xfrm>
            <a:off x="3424825" y="4805493"/>
            <a:ext cx="123983" cy="397471"/>
          </a:xfrm>
          <a:custGeom>
            <a:avLst/>
            <a:gdLst/>
            <a:ahLst/>
            <a:cxnLst/>
            <a:rect l="l" t="t" r="r" b="b"/>
            <a:pathLst>
              <a:path w="5465" h="17520" extrusionOk="0">
                <a:moveTo>
                  <a:pt x="2783" y="17519"/>
                </a:moveTo>
                <a:lnTo>
                  <a:pt x="1705" y="17519"/>
                </a:lnTo>
                <a:cubicBezTo>
                  <a:pt x="1" y="11304"/>
                  <a:pt x="3660" y="3283"/>
                  <a:pt x="5164" y="326"/>
                </a:cubicBezTo>
                <a:cubicBezTo>
                  <a:pt x="5264" y="226"/>
                  <a:pt x="5364" y="100"/>
                  <a:pt x="5464" y="0"/>
                </a:cubicBezTo>
                <a:cubicBezTo>
                  <a:pt x="5364" y="226"/>
                  <a:pt x="1529" y="9173"/>
                  <a:pt x="2783" y="1751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2395;p30"/>
          <p:cNvSpPr/>
          <p:nvPr/>
        </p:nvSpPr>
        <p:spPr>
          <a:xfrm>
            <a:off x="3353168" y="5203001"/>
            <a:ext cx="313325" cy="23"/>
          </a:xfrm>
          <a:custGeom>
            <a:avLst/>
            <a:gdLst/>
            <a:ahLst/>
            <a:cxnLst/>
            <a:rect l="l" t="t" r="r" b="b"/>
            <a:pathLst>
              <a:path w="13811" h="1" fill="none" extrusionOk="0">
                <a:moveTo>
                  <a:pt x="13810" y="0"/>
                </a:moveTo>
                <a:lnTo>
                  <a:pt x="1" y="0"/>
                </a:lnTo>
              </a:path>
            </a:pathLst>
          </a:custGeom>
          <a:noFill/>
          <a:ln w="940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2396;p30"/>
          <p:cNvSpPr/>
          <p:nvPr/>
        </p:nvSpPr>
        <p:spPr>
          <a:xfrm>
            <a:off x="6578140" y="3263223"/>
            <a:ext cx="216091" cy="571455"/>
          </a:xfrm>
          <a:custGeom>
            <a:avLst/>
            <a:gdLst/>
            <a:ahLst/>
            <a:cxnLst/>
            <a:rect l="l" t="t" r="r" b="b"/>
            <a:pathLst>
              <a:path w="9525" h="25189" extrusionOk="0">
                <a:moveTo>
                  <a:pt x="0" y="151"/>
                </a:moveTo>
                <a:cubicBezTo>
                  <a:pt x="1153" y="2231"/>
                  <a:pt x="2206" y="4387"/>
                  <a:pt x="3158" y="6567"/>
                </a:cubicBezTo>
                <a:lnTo>
                  <a:pt x="3158" y="6567"/>
                </a:lnTo>
                <a:cubicBezTo>
                  <a:pt x="4111" y="8748"/>
                  <a:pt x="4963" y="10978"/>
                  <a:pt x="5740" y="13234"/>
                </a:cubicBezTo>
                <a:lnTo>
                  <a:pt x="5740" y="13234"/>
                </a:lnTo>
                <a:cubicBezTo>
                  <a:pt x="6492" y="15465"/>
                  <a:pt x="7093" y="17770"/>
                  <a:pt x="7619" y="20076"/>
                </a:cubicBezTo>
                <a:lnTo>
                  <a:pt x="7619" y="20076"/>
                </a:lnTo>
                <a:cubicBezTo>
                  <a:pt x="7970" y="21780"/>
                  <a:pt x="8221" y="23460"/>
                  <a:pt x="8396" y="25189"/>
                </a:cubicBezTo>
                <a:lnTo>
                  <a:pt x="8396" y="25189"/>
                </a:lnTo>
                <a:lnTo>
                  <a:pt x="9524" y="25189"/>
                </a:lnTo>
                <a:cubicBezTo>
                  <a:pt x="9299" y="23384"/>
                  <a:pt x="8998" y="21605"/>
                  <a:pt x="8547" y="19876"/>
                </a:cubicBezTo>
                <a:lnTo>
                  <a:pt x="8547" y="19876"/>
                </a:lnTo>
                <a:cubicBezTo>
                  <a:pt x="7970" y="17545"/>
                  <a:pt x="7294" y="15214"/>
                  <a:pt x="6441" y="12983"/>
                </a:cubicBezTo>
                <a:lnTo>
                  <a:pt x="6441" y="12983"/>
                </a:lnTo>
                <a:cubicBezTo>
                  <a:pt x="5614" y="10728"/>
                  <a:pt x="4662" y="8497"/>
                  <a:pt x="3634" y="6342"/>
                </a:cubicBezTo>
                <a:lnTo>
                  <a:pt x="3634" y="6342"/>
                </a:lnTo>
                <a:cubicBezTo>
                  <a:pt x="2607" y="4186"/>
                  <a:pt x="1504" y="2056"/>
                  <a:pt x="276" y="1"/>
                </a:cubicBezTo>
                <a:lnTo>
                  <a:pt x="27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2397;p30"/>
          <p:cNvSpPr/>
          <p:nvPr/>
        </p:nvSpPr>
        <p:spPr>
          <a:xfrm>
            <a:off x="6508187" y="3138700"/>
            <a:ext cx="29016" cy="33553"/>
          </a:xfrm>
          <a:custGeom>
            <a:avLst/>
            <a:gdLst/>
            <a:ahLst/>
            <a:cxnLst/>
            <a:rect l="l" t="t" r="r" b="b"/>
            <a:pathLst>
              <a:path w="1279" h="1479" extrusionOk="0">
                <a:moveTo>
                  <a:pt x="1" y="326"/>
                </a:moveTo>
                <a:cubicBezTo>
                  <a:pt x="326" y="677"/>
                  <a:pt x="627" y="1053"/>
                  <a:pt x="853" y="1479"/>
                </a:cubicBezTo>
                <a:lnTo>
                  <a:pt x="853" y="1479"/>
                </a:lnTo>
                <a:lnTo>
                  <a:pt x="1279" y="1228"/>
                </a:lnTo>
                <a:cubicBezTo>
                  <a:pt x="1003" y="777"/>
                  <a:pt x="677" y="376"/>
                  <a:pt x="326" y="0"/>
                </a:cubicBezTo>
                <a:lnTo>
                  <a:pt x="326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2398;p30"/>
          <p:cNvSpPr/>
          <p:nvPr/>
        </p:nvSpPr>
        <p:spPr>
          <a:xfrm>
            <a:off x="6520689" y="3162570"/>
            <a:ext cx="99527" cy="156607"/>
          </a:xfrm>
          <a:custGeom>
            <a:avLst/>
            <a:gdLst/>
            <a:ahLst/>
            <a:cxnLst/>
            <a:rect l="l" t="t" r="r" b="b"/>
            <a:pathLst>
              <a:path w="4387" h="6903" extrusionOk="0">
                <a:moveTo>
                  <a:pt x="626" y="0"/>
                </a:moveTo>
                <a:cubicBezTo>
                  <a:pt x="408" y="0"/>
                  <a:pt x="211" y="97"/>
                  <a:pt x="101" y="377"/>
                </a:cubicBezTo>
                <a:cubicBezTo>
                  <a:pt x="101" y="402"/>
                  <a:pt x="76" y="427"/>
                  <a:pt x="76" y="452"/>
                </a:cubicBezTo>
                <a:cubicBezTo>
                  <a:pt x="1" y="703"/>
                  <a:pt x="76" y="928"/>
                  <a:pt x="151" y="1154"/>
                </a:cubicBezTo>
                <a:cubicBezTo>
                  <a:pt x="753" y="2758"/>
                  <a:pt x="1455" y="4337"/>
                  <a:pt x="2156" y="5891"/>
                </a:cubicBezTo>
                <a:cubicBezTo>
                  <a:pt x="2307" y="6191"/>
                  <a:pt x="2457" y="6492"/>
                  <a:pt x="2733" y="6693"/>
                </a:cubicBezTo>
                <a:cubicBezTo>
                  <a:pt x="2903" y="6816"/>
                  <a:pt x="3150" y="6902"/>
                  <a:pt x="3397" y="6902"/>
                </a:cubicBezTo>
                <a:cubicBezTo>
                  <a:pt x="3549" y="6902"/>
                  <a:pt x="3702" y="6869"/>
                  <a:pt x="3836" y="6793"/>
                </a:cubicBezTo>
                <a:cubicBezTo>
                  <a:pt x="4136" y="6642"/>
                  <a:pt x="4312" y="6367"/>
                  <a:pt x="4362" y="6091"/>
                </a:cubicBezTo>
                <a:cubicBezTo>
                  <a:pt x="4362" y="6091"/>
                  <a:pt x="4362" y="6066"/>
                  <a:pt x="4362" y="6066"/>
                </a:cubicBezTo>
                <a:cubicBezTo>
                  <a:pt x="4387" y="5790"/>
                  <a:pt x="4312" y="5540"/>
                  <a:pt x="4237" y="5289"/>
                </a:cubicBezTo>
                <a:cubicBezTo>
                  <a:pt x="3785" y="3911"/>
                  <a:pt x="3184" y="2607"/>
                  <a:pt x="2382" y="1379"/>
                </a:cubicBezTo>
                <a:cubicBezTo>
                  <a:pt x="2106" y="928"/>
                  <a:pt x="1805" y="502"/>
                  <a:pt x="1304" y="226"/>
                </a:cubicBezTo>
                <a:cubicBezTo>
                  <a:pt x="1110" y="110"/>
                  <a:pt x="857" y="0"/>
                  <a:pt x="626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2399;p30"/>
          <p:cNvSpPr/>
          <p:nvPr/>
        </p:nvSpPr>
        <p:spPr>
          <a:xfrm>
            <a:off x="6520689" y="3170534"/>
            <a:ext cx="98959" cy="150708"/>
          </a:xfrm>
          <a:custGeom>
            <a:avLst/>
            <a:gdLst/>
            <a:ahLst/>
            <a:cxnLst/>
            <a:rect l="l" t="t" r="r" b="b"/>
            <a:pathLst>
              <a:path w="4362" h="6643" extrusionOk="0">
                <a:moveTo>
                  <a:pt x="4362" y="5740"/>
                </a:moveTo>
                <a:cubicBezTo>
                  <a:pt x="4312" y="6016"/>
                  <a:pt x="4136" y="6291"/>
                  <a:pt x="3836" y="6442"/>
                </a:cubicBezTo>
                <a:cubicBezTo>
                  <a:pt x="3485" y="6642"/>
                  <a:pt x="3008" y="6542"/>
                  <a:pt x="2733" y="6342"/>
                </a:cubicBezTo>
                <a:cubicBezTo>
                  <a:pt x="2457" y="6141"/>
                  <a:pt x="2307" y="5840"/>
                  <a:pt x="2156" y="5540"/>
                </a:cubicBezTo>
                <a:cubicBezTo>
                  <a:pt x="1455" y="3986"/>
                  <a:pt x="753" y="2407"/>
                  <a:pt x="151" y="803"/>
                </a:cubicBezTo>
                <a:cubicBezTo>
                  <a:pt x="76" y="577"/>
                  <a:pt x="1" y="352"/>
                  <a:pt x="76" y="101"/>
                </a:cubicBezTo>
                <a:cubicBezTo>
                  <a:pt x="76" y="76"/>
                  <a:pt x="101" y="51"/>
                  <a:pt x="101" y="1"/>
                </a:cubicBezTo>
                <a:cubicBezTo>
                  <a:pt x="778" y="2357"/>
                  <a:pt x="2332" y="4412"/>
                  <a:pt x="4362" y="574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2400;p30"/>
          <p:cNvSpPr/>
          <p:nvPr/>
        </p:nvSpPr>
        <p:spPr>
          <a:xfrm>
            <a:off x="6731685" y="3232523"/>
            <a:ext cx="73369" cy="602149"/>
          </a:xfrm>
          <a:custGeom>
            <a:avLst/>
            <a:gdLst/>
            <a:ahLst/>
            <a:cxnLst/>
            <a:rect l="l" t="t" r="r" b="b"/>
            <a:pathLst>
              <a:path w="3234" h="26542" extrusionOk="0">
                <a:moveTo>
                  <a:pt x="0" y="76"/>
                </a:moveTo>
                <a:cubicBezTo>
                  <a:pt x="577" y="2381"/>
                  <a:pt x="1028" y="4737"/>
                  <a:pt x="1404" y="7093"/>
                </a:cubicBezTo>
                <a:lnTo>
                  <a:pt x="1404" y="7093"/>
                </a:lnTo>
                <a:cubicBezTo>
                  <a:pt x="1780" y="9449"/>
                  <a:pt x="2030" y="11805"/>
                  <a:pt x="2181" y="14186"/>
                </a:cubicBezTo>
                <a:lnTo>
                  <a:pt x="2181" y="14186"/>
                </a:lnTo>
                <a:cubicBezTo>
                  <a:pt x="2356" y="16567"/>
                  <a:pt x="2356" y="18948"/>
                  <a:pt x="2256" y="21304"/>
                </a:cubicBezTo>
                <a:lnTo>
                  <a:pt x="2256" y="21304"/>
                </a:lnTo>
                <a:cubicBezTo>
                  <a:pt x="2156" y="23058"/>
                  <a:pt x="1955" y="24813"/>
                  <a:pt x="1679" y="26542"/>
                </a:cubicBezTo>
                <a:lnTo>
                  <a:pt x="1679" y="26542"/>
                </a:lnTo>
                <a:lnTo>
                  <a:pt x="2832" y="26542"/>
                </a:lnTo>
                <a:cubicBezTo>
                  <a:pt x="3033" y="24813"/>
                  <a:pt x="3183" y="23083"/>
                  <a:pt x="3208" y="21329"/>
                </a:cubicBezTo>
                <a:lnTo>
                  <a:pt x="3208" y="21329"/>
                </a:lnTo>
                <a:cubicBezTo>
                  <a:pt x="3233" y="18923"/>
                  <a:pt x="3183" y="16517"/>
                  <a:pt x="2933" y="14136"/>
                </a:cubicBezTo>
                <a:lnTo>
                  <a:pt x="2933" y="14136"/>
                </a:lnTo>
                <a:cubicBezTo>
                  <a:pt x="2707" y="11730"/>
                  <a:pt x="2356" y="9349"/>
                  <a:pt x="1930" y="6993"/>
                </a:cubicBezTo>
                <a:lnTo>
                  <a:pt x="1930" y="6993"/>
                </a:lnTo>
                <a:cubicBezTo>
                  <a:pt x="1479" y="4637"/>
                  <a:pt x="953" y="2306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2401;p30"/>
          <p:cNvSpPr/>
          <p:nvPr/>
        </p:nvSpPr>
        <p:spPr>
          <a:xfrm>
            <a:off x="6694721" y="3094907"/>
            <a:ext cx="22755" cy="35277"/>
          </a:xfrm>
          <a:custGeom>
            <a:avLst/>
            <a:gdLst/>
            <a:ahLst/>
            <a:cxnLst/>
            <a:rect l="l" t="t" r="r" b="b"/>
            <a:pathLst>
              <a:path w="1003" h="1555" extrusionOk="0">
                <a:moveTo>
                  <a:pt x="0" y="226"/>
                </a:moveTo>
                <a:cubicBezTo>
                  <a:pt x="226" y="627"/>
                  <a:pt x="426" y="1078"/>
                  <a:pt x="552" y="1554"/>
                </a:cubicBezTo>
                <a:lnTo>
                  <a:pt x="552" y="1554"/>
                </a:lnTo>
                <a:lnTo>
                  <a:pt x="1003" y="1429"/>
                </a:lnTo>
                <a:cubicBezTo>
                  <a:pt x="852" y="928"/>
                  <a:pt x="652" y="451"/>
                  <a:pt x="401" y="0"/>
                </a:cubicBezTo>
                <a:lnTo>
                  <a:pt x="401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2402;p30"/>
          <p:cNvSpPr/>
          <p:nvPr/>
        </p:nvSpPr>
        <p:spPr>
          <a:xfrm>
            <a:off x="6698694" y="3122409"/>
            <a:ext cx="66540" cy="168471"/>
          </a:xfrm>
          <a:custGeom>
            <a:avLst/>
            <a:gdLst/>
            <a:ahLst/>
            <a:cxnLst/>
            <a:rect l="l" t="t" r="r" b="b"/>
            <a:pathLst>
              <a:path w="2933" h="7426" extrusionOk="0">
                <a:moveTo>
                  <a:pt x="631" y="1"/>
                </a:moveTo>
                <a:cubicBezTo>
                  <a:pt x="471" y="1"/>
                  <a:pt x="314" y="68"/>
                  <a:pt x="176" y="242"/>
                </a:cubicBezTo>
                <a:cubicBezTo>
                  <a:pt x="151" y="267"/>
                  <a:pt x="151" y="292"/>
                  <a:pt x="126" y="292"/>
                </a:cubicBezTo>
                <a:cubicBezTo>
                  <a:pt x="1" y="518"/>
                  <a:pt x="26" y="768"/>
                  <a:pt x="26" y="1019"/>
                </a:cubicBezTo>
                <a:cubicBezTo>
                  <a:pt x="201" y="2723"/>
                  <a:pt x="452" y="4402"/>
                  <a:pt x="752" y="6082"/>
                </a:cubicBezTo>
                <a:cubicBezTo>
                  <a:pt x="803" y="6407"/>
                  <a:pt x="878" y="6758"/>
                  <a:pt x="1103" y="7034"/>
                </a:cubicBezTo>
                <a:cubicBezTo>
                  <a:pt x="1296" y="7248"/>
                  <a:pt x="1636" y="7426"/>
                  <a:pt x="1981" y="7426"/>
                </a:cubicBezTo>
                <a:cubicBezTo>
                  <a:pt x="2039" y="7426"/>
                  <a:pt x="2098" y="7421"/>
                  <a:pt x="2156" y="7410"/>
                </a:cubicBezTo>
                <a:cubicBezTo>
                  <a:pt x="2482" y="7335"/>
                  <a:pt x="2707" y="7109"/>
                  <a:pt x="2833" y="6859"/>
                </a:cubicBezTo>
                <a:cubicBezTo>
                  <a:pt x="2833" y="6859"/>
                  <a:pt x="2833" y="6833"/>
                  <a:pt x="2833" y="6833"/>
                </a:cubicBezTo>
                <a:cubicBezTo>
                  <a:pt x="2933" y="6583"/>
                  <a:pt x="2933" y="6307"/>
                  <a:pt x="2908" y="6031"/>
                </a:cubicBezTo>
                <a:cubicBezTo>
                  <a:pt x="2833" y="4603"/>
                  <a:pt x="2582" y="3174"/>
                  <a:pt x="2131" y="1796"/>
                </a:cubicBezTo>
                <a:cubicBezTo>
                  <a:pt x="1981" y="1295"/>
                  <a:pt x="1780" y="793"/>
                  <a:pt x="1379" y="392"/>
                </a:cubicBezTo>
                <a:cubicBezTo>
                  <a:pt x="1188" y="202"/>
                  <a:pt x="907" y="1"/>
                  <a:pt x="631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2403;p30"/>
          <p:cNvSpPr/>
          <p:nvPr/>
        </p:nvSpPr>
        <p:spPr>
          <a:xfrm>
            <a:off x="6698694" y="3127876"/>
            <a:ext cx="64271" cy="164365"/>
          </a:xfrm>
          <a:custGeom>
            <a:avLst/>
            <a:gdLst/>
            <a:ahLst/>
            <a:cxnLst/>
            <a:rect l="l" t="t" r="r" b="b"/>
            <a:pathLst>
              <a:path w="2833" h="7245" extrusionOk="0">
                <a:moveTo>
                  <a:pt x="2833" y="6618"/>
                </a:moveTo>
                <a:cubicBezTo>
                  <a:pt x="2707" y="6868"/>
                  <a:pt x="2482" y="7094"/>
                  <a:pt x="2156" y="7169"/>
                </a:cubicBezTo>
                <a:cubicBezTo>
                  <a:pt x="1755" y="7244"/>
                  <a:pt x="1329" y="7044"/>
                  <a:pt x="1103" y="6793"/>
                </a:cubicBezTo>
                <a:cubicBezTo>
                  <a:pt x="878" y="6517"/>
                  <a:pt x="803" y="6166"/>
                  <a:pt x="752" y="5841"/>
                </a:cubicBezTo>
                <a:cubicBezTo>
                  <a:pt x="452" y="4161"/>
                  <a:pt x="201" y="2482"/>
                  <a:pt x="26" y="778"/>
                </a:cubicBezTo>
                <a:cubicBezTo>
                  <a:pt x="26" y="527"/>
                  <a:pt x="1" y="277"/>
                  <a:pt x="126" y="51"/>
                </a:cubicBezTo>
                <a:cubicBezTo>
                  <a:pt x="151" y="51"/>
                  <a:pt x="151" y="26"/>
                  <a:pt x="176" y="1"/>
                </a:cubicBezTo>
                <a:cubicBezTo>
                  <a:pt x="226" y="2432"/>
                  <a:pt x="1204" y="4813"/>
                  <a:pt x="2833" y="6618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2404;p30"/>
          <p:cNvSpPr/>
          <p:nvPr/>
        </p:nvSpPr>
        <p:spPr>
          <a:xfrm>
            <a:off x="6554815" y="3496954"/>
            <a:ext cx="188799" cy="337759"/>
          </a:xfrm>
          <a:custGeom>
            <a:avLst/>
            <a:gdLst/>
            <a:ahLst/>
            <a:cxnLst/>
            <a:rect l="l" t="t" r="r" b="b"/>
            <a:pathLst>
              <a:path w="8322" h="14888" extrusionOk="0">
                <a:moveTo>
                  <a:pt x="527" y="527"/>
                </a:moveTo>
                <a:cubicBezTo>
                  <a:pt x="552" y="527"/>
                  <a:pt x="552" y="552"/>
                  <a:pt x="552" y="552"/>
                </a:cubicBezTo>
                <a:lnTo>
                  <a:pt x="552" y="552"/>
                </a:lnTo>
                <a:cubicBezTo>
                  <a:pt x="1931" y="2031"/>
                  <a:pt x="5489" y="6542"/>
                  <a:pt x="6818" y="14888"/>
                </a:cubicBezTo>
                <a:lnTo>
                  <a:pt x="6818" y="14888"/>
                </a:lnTo>
                <a:lnTo>
                  <a:pt x="8322" y="14888"/>
                </a:lnTo>
                <a:cubicBezTo>
                  <a:pt x="7645" y="11379"/>
                  <a:pt x="5489" y="3033"/>
                  <a:pt x="1" y="1"/>
                </a:cubicBezTo>
                <a:lnTo>
                  <a:pt x="1" y="1"/>
                </a:lnTo>
                <a:cubicBezTo>
                  <a:pt x="1" y="1"/>
                  <a:pt x="201" y="176"/>
                  <a:pt x="527" y="527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2405;p30"/>
          <p:cNvSpPr/>
          <p:nvPr/>
        </p:nvSpPr>
        <p:spPr>
          <a:xfrm>
            <a:off x="6567340" y="3509479"/>
            <a:ext cx="162051" cy="325236"/>
          </a:xfrm>
          <a:custGeom>
            <a:avLst/>
            <a:gdLst/>
            <a:ahLst/>
            <a:cxnLst/>
            <a:rect l="l" t="t" r="r" b="b"/>
            <a:pathLst>
              <a:path w="7143" h="14336" extrusionOk="0">
                <a:moveTo>
                  <a:pt x="7143" y="14336"/>
                </a:moveTo>
                <a:cubicBezTo>
                  <a:pt x="6567" y="6792"/>
                  <a:pt x="2256" y="2005"/>
                  <a:pt x="0" y="0"/>
                </a:cubicBezTo>
                <a:cubicBezTo>
                  <a:pt x="1379" y="1479"/>
                  <a:pt x="4937" y="5990"/>
                  <a:pt x="6266" y="14336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2406;p30"/>
          <p:cNvSpPr/>
          <p:nvPr/>
        </p:nvSpPr>
        <p:spPr>
          <a:xfrm>
            <a:off x="6777178" y="3405966"/>
            <a:ext cx="124527" cy="428732"/>
          </a:xfrm>
          <a:custGeom>
            <a:avLst/>
            <a:gdLst/>
            <a:ahLst/>
            <a:cxnLst/>
            <a:rect l="l" t="t" r="r" b="b"/>
            <a:pathLst>
              <a:path w="5489" h="18898" extrusionOk="0">
                <a:moveTo>
                  <a:pt x="3058" y="18898"/>
                </a:moveTo>
                <a:lnTo>
                  <a:pt x="5213" y="18898"/>
                </a:lnTo>
                <a:cubicBezTo>
                  <a:pt x="5439" y="15439"/>
                  <a:pt x="5489" y="6266"/>
                  <a:pt x="326" y="377"/>
                </a:cubicBezTo>
                <a:lnTo>
                  <a:pt x="326" y="377"/>
                </a:lnTo>
                <a:cubicBezTo>
                  <a:pt x="226" y="251"/>
                  <a:pt x="100" y="126"/>
                  <a:pt x="0" y="1"/>
                </a:cubicBezTo>
                <a:lnTo>
                  <a:pt x="0" y="1"/>
                </a:ln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2407;p30"/>
          <p:cNvSpPr/>
          <p:nvPr/>
        </p:nvSpPr>
        <p:spPr>
          <a:xfrm>
            <a:off x="6777177" y="3405966"/>
            <a:ext cx="132491" cy="428732"/>
          </a:xfrm>
          <a:custGeom>
            <a:avLst/>
            <a:gdLst/>
            <a:ahLst/>
            <a:cxnLst/>
            <a:rect l="l" t="t" r="r" b="b"/>
            <a:pathLst>
              <a:path w="5840" h="18898" extrusionOk="0">
                <a:moveTo>
                  <a:pt x="3058" y="18898"/>
                </a:moveTo>
                <a:lnTo>
                  <a:pt x="4336" y="18898"/>
                </a:lnTo>
                <a:cubicBezTo>
                  <a:pt x="5840" y="12056"/>
                  <a:pt x="1980" y="3535"/>
                  <a:pt x="326" y="377"/>
                </a:cubicBezTo>
                <a:cubicBezTo>
                  <a:pt x="226" y="251"/>
                  <a:pt x="100" y="126"/>
                  <a:pt x="0" y="1"/>
                </a:cubicBez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2408;p30"/>
          <p:cNvSpPr/>
          <p:nvPr/>
        </p:nvSpPr>
        <p:spPr>
          <a:xfrm>
            <a:off x="6627038" y="3834764"/>
            <a:ext cx="336057" cy="0"/>
          </a:xfrm>
          <a:custGeom>
            <a:avLst/>
            <a:gdLst/>
            <a:ahLst/>
            <a:cxnLst/>
            <a:rect l="l" t="t" r="r" b="b"/>
            <a:pathLst>
              <a:path w="14813" fill="none" extrusionOk="0">
                <a:moveTo>
                  <a:pt x="1" y="0"/>
                </a:moveTo>
                <a:lnTo>
                  <a:pt x="14813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2409;p30"/>
          <p:cNvSpPr/>
          <p:nvPr/>
        </p:nvSpPr>
        <p:spPr>
          <a:xfrm>
            <a:off x="6743619" y="3855798"/>
            <a:ext cx="245651" cy="23"/>
          </a:xfrm>
          <a:custGeom>
            <a:avLst/>
            <a:gdLst/>
            <a:ahLst/>
            <a:cxnLst/>
            <a:rect l="l" t="t" r="r" b="b"/>
            <a:pathLst>
              <a:path w="10828" h="1" fill="none" extrusionOk="0">
                <a:moveTo>
                  <a:pt x="1" y="0"/>
                </a:moveTo>
                <a:lnTo>
                  <a:pt x="10828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2410;p30"/>
          <p:cNvSpPr/>
          <p:nvPr/>
        </p:nvSpPr>
        <p:spPr>
          <a:xfrm>
            <a:off x="7648388" y="5108587"/>
            <a:ext cx="630576" cy="23"/>
          </a:xfrm>
          <a:custGeom>
            <a:avLst/>
            <a:gdLst/>
            <a:ahLst/>
            <a:cxnLst/>
            <a:rect l="l" t="t" r="r" b="b"/>
            <a:pathLst>
              <a:path w="27795" h="1" fill="none" extrusionOk="0">
                <a:moveTo>
                  <a:pt x="0" y="1"/>
                </a:moveTo>
                <a:lnTo>
                  <a:pt x="27795" y="1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2411;p30"/>
          <p:cNvSpPr/>
          <p:nvPr/>
        </p:nvSpPr>
        <p:spPr>
          <a:xfrm>
            <a:off x="7541473" y="5105751"/>
            <a:ext cx="354820" cy="83600"/>
          </a:xfrm>
          <a:custGeom>
            <a:avLst/>
            <a:gdLst/>
            <a:ahLst/>
            <a:cxnLst/>
            <a:rect l="l" t="t" r="r" b="b"/>
            <a:pathLst>
              <a:path w="15640" h="3685" fill="none" extrusionOk="0">
                <a:moveTo>
                  <a:pt x="15640" y="3685"/>
                </a:moveTo>
                <a:cubicBezTo>
                  <a:pt x="6767" y="3384"/>
                  <a:pt x="1" y="1955"/>
                  <a:pt x="1" y="201"/>
                </a:cubicBezTo>
                <a:cubicBezTo>
                  <a:pt x="1" y="126"/>
                  <a:pt x="1" y="76"/>
                  <a:pt x="26" y="0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2412;p30"/>
          <p:cNvSpPr/>
          <p:nvPr/>
        </p:nvSpPr>
        <p:spPr>
          <a:xfrm>
            <a:off x="7613695" y="5030691"/>
            <a:ext cx="784096" cy="158648"/>
          </a:xfrm>
          <a:custGeom>
            <a:avLst/>
            <a:gdLst/>
            <a:ahLst/>
            <a:cxnLst/>
            <a:rect l="l" t="t" r="r" b="b"/>
            <a:pathLst>
              <a:path w="34562" h="6993" fill="none" extrusionOk="0">
                <a:moveTo>
                  <a:pt x="0" y="1554"/>
                </a:moveTo>
                <a:cubicBezTo>
                  <a:pt x="3384" y="627"/>
                  <a:pt x="9148" y="0"/>
                  <a:pt x="15690" y="0"/>
                </a:cubicBezTo>
                <a:cubicBezTo>
                  <a:pt x="26116" y="0"/>
                  <a:pt x="34562" y="1579"/>
                  <a:pt x="34562" y="3509"/>
                </a:cubicBezTo>
                <a:cubicBezTo>
                  <a:pt x="34562" y="5263"/>
                  <a:pt x="27795" y="6692"/>
                  <a:pt x="18898" y="6993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2413;p30"/>
          <p:cNvSpPr/>
          <p:nvPr/>
        </p:nvSpPr>
        <p:spPr>
          <a:xfrm>
            <a:off x="7633027" y="5207538"/>
            <a:ext cx="660159" cy="26748"/>
          </a:xfrm>
          <a:custGeom>
            <a:avLst/>
            <a:gdLst/>
            <a:ahLst/>
            <a:cxnLst/>
            <a:rect l="l" t="t" r="r" b="b"/>
            <a:pathLst>
              <a:path w="29099" h="1179" fill="none" extrusionOk="0">
                <a:moveTo>
                  <a:pt x="29098" y="101"/>
                </a:moveTo>
                <a:cubicBezTo>
                  <a:pt x="25088" y="778"/>
                  <a:pt x="20151" y="1179"/>
                  <a:pt x="14838" y="1179"/>
                </a:cubicBezTo>
                <a:cubicBezTo>
                  <a:pt x="9249" y="1179"/>
                  <a:pt x="4111" y="752"/>
                  <a:pt x="1" y="1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2414;p30"/>
          <p:cNvSpPr/>
          <p:nvPr/>
        </p:nvSpPr>
        <p:spPr>
          <a:xfrm>
            <a:off x="7418628" y="4978368"/>
            <a:ext cx="1101960" cy="197328"/>
          </a:xfrm>
          <a:custGeom>
            <a:avLst/>
            <a:gdLst/>
            <a:ahLst/>
            <a:cxnLst/>
            <a:rect l="l" t="t" r="r" b="b"/>
            <a:pathLst>
              <a:path w="48573" h="8698" fill="none" extrusionOk="0">
                <a:moveTo>
                  <a:pt x="1455" y="7569"/>
                </a:moveTo>
                <a:cubicBezTo>
                  <a:pt x="527" y="6968"/>
                  <a:pt x="1" y="6316"/>
                  <a:pt x="1" y="5639"/>
                </a:cubicBezTo>
                <a:cubicBezTo>
                  <a:pt x="1" y="2532"/>
                  <a:pt x="10878" y="0"/>
                  <a:pt x="24287" y="0"/>
                </a:cubicBezTo>
                <a:cubicBezTo>
                  <a:pt x="37695" y="0"/>
                  <a:pt x="48573" y="2532"/>
                  <a:pt x="48573" y="5639"/>
                </a:cubicBezTo>
                <a:cubicBezTo>
                  <a:pt x="48573" y="6767"/>
                  <a:pt x="47144" y="7820"/>
                  <a:pt x="44688" y="8697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2415;p30"/>
          <p:cNvSpPr/>
          <p:nvPr/>
        </p:nvSpPr>
        <p:spPr>
          <a:xfrm>
            <a:off x="7647254" y="4564931"/>
            <a:ext cx="655599" cy="543595"/>
          </a:xfrm>
          <a:custGeom>
            <a:avLst/>
            <a:gdLst/>
            <a:ahLst/>
            <a:cxnLst/>
            <a:rect l="l" t="t" r="r" b="b"/>
            <a:pathLst>
              <a:path w="28898" h="23961" extrusionOk="0">
                <a:moveTo>
                  <a:pt x="5740" y="978"/>
                </a:moveTo>
                <a:cubicBezTo>
                  <a:pt x="5740" y="978"/>
                  <a:pt x="5213" y="878"/>
                  <a:pt x="4211" y="702"/>
                </a:cubicBezTo>
                <a:lnTo>
                  <a:pt x="4211" y="702"/>
                </a:lnTo>
                <a:lnTo>
                  <a:pt x="5339" y="1580"/>
                </a:lnTo>
                <a:cubicBezTo>
                  <a:pt x="777" y="2156"/>
                  <a:pt x="351" y="6517"/>
                  <a:pt x="351" y="6517"/>
                </a:cubicBezTo>
                <a:lnTo>
                  <a:pt x="351" y="6517"/>
                </a:lnTo>
                <a:lnTo>
                  <a:pt x="451" y="7118"/>
                </a:lnTo>
                <a:cubicBezTo>
                  <a:pt x="827" y="7870"/>
                  <a:pt x="0" y="7920"/>
                  <a:pt x="702" y="8372"/>
                </a:cubicBezTo>
                <a:lnTo>
                  <a:pt x="702" y="8372"/>
                </a:lnTo>
                <a:cubicBezTo>
                  <a:pt x="677" y="8547"/>
                  <a:pt x="802" y="8748"/>
                  <a:pt x="978" y="8948"/>
                </a:cubicBezTo>
                <a:lnTo>
                  <a:pt x="978" y="8948"/>
                </a:lnTo>
                <a:cubicBezTo>
                  <a:pt x="1529" y="9524"/>
                  <a:pt x="2682" y="10176"/>
                  <a:pt x="3083" y="10452"/>
                </a:cubicBezTo>
                <a:lnTo>
                  <a:pt x="3083" y="10452"/>
                </a:lnTo>
                <a:cubicBezTo>
                  <a:pt x="3634" y="10828"/>
                  <a:pt x="4261" y="11078"/>
                  <a:pt x="4712" y="11555"/>
                </a:cubicBezTo>
                <a:lnTo>
                  <a:pt x="4712" y="11555"/>
                </a:lnTo>
                <a:cubicBezTo>
                  <a:pt x="5263" y="12131"/>
                  <a:pt x="5464" y="12983"/>
                  <a:pt x="5389" y="13760"/>
                </a:cubicBezTo>
                <a:lnTo>
                  <a:pt x="5389" y="13760"/>
                </a:lnTo>
                <a:cubicBezTo>
                  <a:pt x="5313" y="14562"/>
                  <a:pt x="4988" y="15314"/>
                  <a:pt x="4587" y="16016"/>
                </a:cubicBezTo>
                <a:lnTo>
                  <a:pt x="4587" y="16016"/>
                </a:lnTo>
                <a:cubicBezTo>
                  <a:pt x="4211" y="16718"/>
                  <a:pt x="3760" y="17369"/>
                  <a:pt x="3384" y="18096"/>
                </a:cubicBezTo>
                <a:lnTo>
                  <a:pt x="3384" y="18096"/>
                </a:lnTo>
                <a:cubicBezTo>
                  <a:pt x="2456" y="19875"/>
                  <a:pt x="2156" y="21956"/>
                  <a:pt x="2481" y="23961"/>
                </a:cubicBezTo>
                <a:lnTo>
                  <a:pt x="2481" y="23961"/>
                </a:lnTo>
                <a:lnTo>
                  <a:pt x="24938" y="23961"/>
                </a:lnTo>
                <a:cubicBezTo>
                  <a:pt x="28897" y="17870"/>
                  <a:pt x="25138" y="14738"/>
                  <a:pt x="23810" y="13860"/>
                </a:cubicBezTo>
                <a:lnTo>
                  <a:pt x="23810" y="13860"/>
                </a:lnTo>
                <a:cubicBezTo>
                  <a:pt x="23609" y="13735"/>
                  <a:pt x="23359" y="13860"/>
                  <a:pt x="23334" y="14086"/>
                </a:cubicBezTo>
                <a:lnTo>
                  <a:pt x="23334" y="14086"/>
                </a:lnTo>
                <a:cubicBezTo>
                  <a:pt x="23258" y="14487"/>
                  <a:pt x="23183" y="14788"/>
                  <a:pt x="23058" y="15063"/>
                </a:cubicBezTo>
                <a:lnTo>
                  <a:pt x="23058" y="15063"/>
                </a:lnTo>
                <a:cubicBezTo>
                  <a:pt x="22732" y="15916"/>
                  <a:pt x="21805" y="16392"/>
                  <a:pt x="20902" y="16191"/>
                </a:cubicBezTo>
                <a:lnTo>
                  <a:pt x="20902" y="16191"/>
                </a:lnTo>
                <a:cubicBezTo>
                  <a:pt x="19073" y="15815"/>
                  <a:pt x="16416" y="15590"/>
                  <a:pt x="14110" y="15765"/>
                </a:cubicBezTo>
                <a:lnTo>
                  <a:pt x="14110" y="15765"/>
                </a:lnTo>
                <a:cubicBezTo>
                  <a:pt x="11354" y="15991"/>
                  <a:pt x="10201" y="13560"/>
                  <a:pt x="10727" y="11204"/>
                </a:cubicBezTo>
                <a:lnTo>
                  <a:pt x="10727" y="11204"/>
                </a:lnTo>
                <a:cubicBezTo>
                  <a:pt x="11203" y="8998"/>
                  <a:pt x="12256" y="2482"/>
                  <a:pt x="7519" y="1605"/>
                </a:cubicBezTo>
                <a:lnTo>
                  <a:pt x="7519" y="1605"/>
                </a:lnTo>
                <a:cubicBezTo>
                  <a:pt x="7043" y="1154"/>
                  <a:pt x="6065" y="276"/>
                  <a:pt x="5439" y="1"/>
                </a:cubicBezTo>
                <a:lnTo>
                  <a:pt x="5439" y="1"/>
                </a:ln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2416;p30"/>
          <p:cNvSpPr/>
          <p:nvPr/>
        </p:nvSpPr>
        <p:spPr>
          <a:xfrm>
            <a:off x="7669421" y="4755438"/>
            <a:ext cx="136483" cy="353117"/>
          </a:xfrm>
          <a:custGeom>
            <a:avLst/>
            <a:gdLst/>
            <a:ahLst/>
            <a:cxnLst/>
            <a:rect l="l" t="t" r="r" b="b"/>
            <a:pathLst>
              <a:path w="6016" h="15565" extrusionOk="0">
                <a:moveTo>
                  <a:pt x="5464" y="7394"/>
                </a:moveTo>
                <a:cubicBezTo>
                  <a:pt x="5088" y="8372"/>
                  <a:pt x="4537" y="9274"/>
                  <a:pt x="4061" y="10201"/>
                </a:cubicBezTo>
                <a:cubicBezTo>
                  <a:pt x="3585" y="11129"/>
                  <a:pt x="3209" y="12156"/>
                  <a:pt x="3184" y="13184"/>
                </a:cubicBezTo>
                <a:cubicBezTo>
                  <a:pt x="3159" y="14036"/>
                  <a:pt x="3409" y="14913"/>
                  <a:pt x="3961" y="15565"/>
                </a:cubicBezTo>
                <a:lnTo>
                  <a:pt x="1504" y="15565"/>
                </a:lnTo>
                <a:cubicBezTo>
                  <a:pt x="1179" y="13560"/>
                  <a:pt x="1479" y="11479"/>
                  <a:pt x="2407" y="9700"/>
                </a:cubicBezTo>
                <a:cubicBezTo>
                  <a:pt x="2783" y="8973"/>
                  <a:pt x="3234" y="8322"/>
                  <a:pt x="3610" y="7620"/>
                </a:cubicBezTo>
                <a:cubicBezTo>
                  <a:pt x="4011" y="6918"/>
                  <a:pt x="4336" y="6166"/>
                  <a:pt x="4412" y="5364"/>
                </a:cubicBezTo>
                <a:cubicBezTo>
                  <a:pt x="4487" y="4587"/>
                  <a:pt x="4286" y="3735"/>
                  <a:pt x="3735" y="3159"/>
                </a:cubicBezTo>
                <a:cubicBezTo>
                  <a:pt x="3284" y="2682"/>
                  <a:pt x="2657" y="2432"/>
                  <a:pt x="2106" y="2056"/>
                </a:cubicBezTo>
                <a:cubicBezTo>
                  <a:pt x="1705" y="1780"/>
                  <a:pt x="552" y="1128"/>
                  <a:pt x="1" y="552"/>
                </a:cubicBezTo>
                <a:cubicBezTo>
                  <a:pt x="301" y="201"/>
                  <a:pt x="753" y="1"/>
                  <a:pt x="1204" y="51"/>
                </a:cubicBezTo>
                <a:cubicBezTo>
                  <a:pt x="2557" y="251"/>
                  <a:pt x="3685" y="1204"/>
                  <a:pt x="4562" y="2256"/>
                </a:cubicBezTo>
                <a:cubicBezTo>
                  <a:pt x="5088" y="2883"/>
                  <a:pt x="5539" y="3535"/>
                  <a:pt x="5740" y="4311"/>
                </a:cubicBezTo>
                <a:cubicBezTo>
                  <a:pt x="6016" y="5314"/>
                  <a:pt x="5840" y="6417"/>
                  <a:pt x="5464" y="7394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2417;p30"/>
          <p:cNvSpPr/>
          <p:nvPr/>
        </p:nvSpPr>
        <p:spPr>
          <a:xfrm>
            <a:off x="7905423" y="4931740"/>
            <a:ext cx="233151" cy="131923"/>
          </a:xfrm>
          <a:custGeom>
            <a:avLst/>
            <a:gdLst/>
            <a:ahLst/>
            <a:cxnLst/>
            <a:rect l="l" t="t" r="r" b="b"/>
            <a:pathLst>
              <a:path w="10277" h="5815" extrusionOk="0">
                <a:moveTo>
                  <a:pt x="10151" y="677"/>
                </a:moveTo>
                <a:cubicBezTo>
                  <a:pt x="10276" y="1053"/>
                  <a:pt x="10276" y="1504"/>
                  <a:pt x="10126" y="1880"/>
                </a:cubicBezTo>
                <a:cubicBezTo>
                  <a:pt x="9976" y="2231"/>
                  <a:pt x="9600" y="2582"/>
                  <a:pt x="9249" y="2757"/>
                </a:cubicBezTo>
                <a:cubicBezTo>
                  <a:pt x="9249" y="3308"/>
                  <a:pt x="9023" y="3835"/>
                  <a:pt x="8622" y="4211"/>
                </a:cubicBezTo>
                <a:cubicBezTo>
                  <a:pt x="8221" y="4587"/>
                  <a:pt x="7620" y="4737"/>
                  <a:pt x="7093" y="4687"/>
                </a:cubicBezTo>
                <a:cubicBezTo>
                  <a:pt x="7118" y="5138"/>
                  <a:pt x="6717" y="5539"/>
                  <a:pt x="6266" y="5689"/>
                </a:cubicBezTo>
                <a:cubicBezTo>
                  <a:pt x="5815" y="5815"/>
                  <a:pt x="5339" y="5714"/>
                  <a:pt x="4888" y="5589"/>
                </a:cubicBezTo>
                <a:cubicBezTo>
                  <a:pt x="2833" y="5038"/>
                  <a:pt x="1053" y="3609"/>
                  <a:pt x="1" y="1755"/>
                </a:cubicBezTo>
                <a:cubicBezTo>
                  <a:pt x="176" y="1153"/>
                  <a:pt x="627" y="627"/>
                  <a:pt x="1229" y="376"/>
                </a:cubicBezTo>
                <a:cubicBezTo>
                  <a:pt x="1805" y="125"/>
                  <a:pt x="2457" y="50"/>
                  <a:pt x="3108" y="25"/>
                </a:cubicBezTo>
                <a:cubicBezTo>
                  <a:pt x="4036" y="0"/>
                  <a:pt x="4938" y="75"/>
                  <a:pt x="5865" y="151"/>
                </a:cubicBezTo>
                <a:cubicBezTo>
                  <a:pt x="7344" y="276"/>
                  <a:pt x="8697" y="301"/>
                  <a:pt x="10151" y="677"/>
                </a:cubicBezTo>
              </a:path>
            </a:pathLst>
          </a:custGeom>
          <a:solidFill>
            <a:srgbClr val="FFDB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2418;p30"/>
          <p:cNvSpPr/>
          <p:nvPr/>
        </p:nvSpPr>
        <p:spPr>
          <a:xfrm>
            <a:off x="7742779" y="4682649"/>
            <a:ext cx="26748" cy="26180"/>
          </a:xfrm>
          <a:custGeom>
            <a:avLst/>
            <a:gdLst/>
            <a:ahLst/>
            <a:cxnLst/>
            <a:rect l="l" t="t" r="r" b="b"/>
            <a:pathLst>
              <a:path w="1179" h="1154" extrusionOk="0">
                <a:moveTo>
                  <a:pt x="577" y="1"/>
                </a:moveTo>
                <a:cubicBezTo>
                  <a:pt x="276" y="1"/>
                  <a:pt x="1" y="251"/>
                  <a:pt x="1" y="577"/>
                </a:cubicBezTo>
                <a:cubicBezTo>
                  <a:pt x="1" y="903"/>
                  <a:pt x="276" y="1154"/>
                  <a:pt x="577" y="1154"/>
                </a:cubicBezTo>
                <a:cubicBezTo>
                  <a:pt x="903" y="1154"/>
                  <a:pt x="1179" y="903"/>
                  <a:pt x="1179" y="577"/>
                </a:cubicBezTo>
                <a:cubicBezTo>
                  <a:pt x="1179" y="251"/>
                  <a:pt x="903" y="1"/>
                  <a:pt x="577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2419;p30"/>
          <p:cNvSpPr/>
          <p:nvPr/>
        </p:nvSpPr>
        <p:spPr>
          <a:xfrm>
            <a:off x="7571037" y="4712780"/>
            <a:ext cx="171739" cy="94989"/>
          </a:xfrm>
          <a:custGeom>
            <a:avLst/>
            <a:gdLst/>
            <a:ahLst/>
            <a:cxnLst/>
            <a:rect l="l" t="t" r="r" b="b"/>
            <a:pathLst>
              <a:path w="7570" h="4187" extrusionOk="0">
                <a:moveTo>
                  <a:pt x="3710" y="1"/>
                </a:moveTo>
                <a:cubicBezTo>
                  <a:pt x="2758" y="1404"/>
                  <a:pt x="1404" y="2106"/>
                  <a:pt x="652" y="2407"/>
                </a:cubicBezTo>
                <a:cubicBezTo>
                  <a:pt x="502" y="2457"/>
                  <a:pt x="377" y="2557"/>
                  <a:pt x="276" y="2658"/>
                </a:cubicBezTo>
                <a:cubicBezTo>
                  <a:pt x="51" y="2933"/>
                  <a:pt x="1" y="3309"/>
                  <a:pt x="126" y="3610"/>
                </a:cubicBezTo>
                <a:cubicBezTo>
                  <a:pt x="176" y="3760"/>
                  <a:pt x="276" y="3911"/>
                  <a:pt x="427" y="4011"/>
                </a:cubicBezTo>
                <a:lnTo>
                  <a:pt x="452" y="4011"/>
                </a:lnTo>
                <a:cubicBezTo>
                  <a:pt x="602" y="4136"/>
                  <a:pt x="803" y="4186"/>
                  <a:pt x="1003" y="4186"/>
                </a:cubicBezTo>
                <a:cubicBezTo>
                  <a:pt x="5615" y="4061"/>
                  <a:pt x="7570" y="1204"/>
                  <a:pt x="7570" y="1204"/>
                </a:cubicBezTo>
                <a:lnTo>
                  <a:pt x="7570" y="1204"/>
                </a:lnTo>
                <a:cubicBezTo>
                  <a:pt x="7252" y="1271"/>
                  <a:pt x="6946" y="1304"/>
                  <a:pt x="6651" y="1304"/>
                </a:cubicBezTo>
                <a:cubicBezTo>
                  <a:pt x="6503" y="1304"/>
                  <a:pt x="6358" y="1296"/>
                  <a:pt x="6216" y="1279"/>
                </a:cubicBezTo>
                <a:cubicBezTo>
                  <a:pt x="4963" y="1129"/>
                  <a:pt x="4136" y="427"/>
                  <a:pt x="3835" y="126"/>
                </a:cubicBezTo>
                <a:cubicBezTo>
                  <a:pt x="3760" y="51"/>
                  <a:pt x="3710" y="1"/>
                  <a:pt x="371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2420;p30"/>
          <p:cNvSpPr/>
          <p:nvPr/>
        </p:nvSpPr>
        <p:spPr>
          <a:xfrm>
            <a:off x="7573896" y="4740077"/>
            <a:ext cx="168880" cy="67697"/>
          </a:xfrm>
          <a:custGeom>
            <a:avLst/>
            <a:gdLst/>
            <a:ahLst/>
            <a:cxnLst/>
            <a:rect l="l" t="t" r="r" b="b"/>
            <a:pathLst>
              <a:path w="7444" h="2984" extrusionOk="0">
                <a:moveTo>
                  <a:pt x="7444" y="1"/>
                </a:moveTo>
                <a:cubicBezTo>
                  <a:pt x="7444" y="1"/>
                  <a:pt x="5489" y="2858"/>
                  <a:pt x="877" y="2983"/>
                </a:cubicBezTo>
                <a:cubicBezTo>
                  <a:pt x="677" y="2983"/>
                  <a:pt x="476" y="2933"/>
                  <a:pt x="326" y="2808"/>
                </a:cubicBezTo>
                <a:cubicBezTo>
                  <a:pt x="301" y="2808"/>
                  <a:pt x="301" y="2808"/>
                  <a:pt x="301" y="2808"/>
                </a:cubicBezTo>
                <a:cubicBezTo>
                  <a:pt x="150" y="2708"/>
                  <a:pt x="50" y="2557"/>
                  <a:pt x="0" y="2407"/>
                </a:cubicBezTo>
                <a:cubicBezTo>
                  <a:pt x="3434" y="2407"/>
                  <a:pt x="5464" y="703"/>
                  <a:pt x="6090" y="76"/>
                </a:cubicBezTo>
                <a:lnTo>
                  <a:pt x="6090" y="76"/>
                </a:lnTo>
                <a:cubicBezTo>
                  <a:pt x="6516" y="126"/>
                  <a:pt x="6968" y="101"/>
                  <a:pt x="7444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2421;p30"/>
          <p:cNvSpPr/>
          <p:nvPr/>
        </p:nvSpPr>
        <p:spPr>
          <a:xfrm>
            <a:off x="7577301" y="4712780"/>
            <a:ext cx="80764" cy="60301"/>
          </a:xfrm>
          <a:custGeom>
            <a:avLst/>
            <a:gdLst/>
            <a:ahLst/>
            <a:cxnLst/>
            <a:rect l="l" t="t" r="r" b="b"/>
            <a:pathLst>
              <a:path w="3560" h="2658" extrusionOk="0">
                <a:moveTo>
                  <a:pt x="3559" y="126"/>
                </a:moveTo>
                <a:cubicBezTo>
                  <a:pt x="3234" y="803"/>
                  <a:pt x="2256" y="2382"/>
                  <a:pt x="0" y="2658"/>
                </a:cubicBezTo>
                <a:cubicBezTo>
                  <a:pt x="101" y="2557"/>
                  <a:pt x="226" y="2457"/>
                  <a:pt x="376" y="2407"/>
                </a:cubicBezTo>
                <a:cubicBezTo>
                  <a:pt x="1153" y="2106"/>
                  <a:pt x="2482" y="1404"/>
                  <a:pt x="3434" y="1"/>
                </a:cubicBezTo>
                <a:cubicBezTo>
                  <a:pt x="3434" y="1"/>
                  <a:pt x="3484" y="51"/>
                  <a:pt x="3559" y="12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2422;p30"/>
          <p:cNvSpPr/>
          <p:nvPr/>
        </p:nvSpPr>
        <p:spPr>
          <a:xfrm>
            <a:off x="3385026" y="2670103"/>
            <a:ext cx="1555103" cy="190500"/>
          </a:xfrm>
          <a:custGeom>
            <a:avLst/>
            <a:gdLst/>
            <a:ahLst/>
            <a:cxnLst/>
            <a:rect l="l" t="t" r="r" b="b"/>
            <a:pathLst>
              <a:path w="68547" h="8397" fill="none" extrusionOk="0">
                <a:moveTo>
                  <a:pt x="0" y="3635"/>
                </a:moveTo>
                <a:cubicBezTo>
                  <a:pt x="2456" y="1579"/>
                  <a:pt x="16792" y="0"/>
                  <a:pt x="34085" y="0"/>
                </a:cubicBezTo>
                <a:cubicBezTo>
                  <a:pt x="53133" y="0"/>
                  <a:pt x="68547" y="1905"/>
                  <a:pt x="68547" y="4261"/>
                </a:cubicBezTo>
                <a:cubicBezTo>
                  <a:pt x="68547" y="6266"/>
                  <a:pt x="57419" y="7945"/>
                  <a:pt x="42406" y="8396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2423;p30"/>
          <p:cNvSpPr/>
          <p:nvPr/>
        </p:nvSpPr>
        <p:spPr>
          <a:xfrm>
            <a:off x="3404358" y="2792358"/>
            <a:ext cx="717012" cy="71100"/>
          </a:xfrm>
          <a:custGeom>
            <a:avLst/>
            <a:gdLst/>
            <a:ahLst/>
            <a:cxnLst/>
            <a:rect l="l" t="t" r="r" b="b"/>
            <a:pathLst>
              <a:path w="31605" h="3134" fill="none" extrusionOk="0">
                <a:moveTo>
                  <a:pt x="31604" y="3134"/>
                </a:moveTo>
                <a:cubicBezTo>
                  <a:pt x="16467" y="3034"/>
                  <a:pt x="3885" y="1755"/>
                  <a:pt x="0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2424;p30"/>
          <p:cNvSpPr/>
          <p:nvPr/>
        </p:nvSpPr>
        <p:spPr>
          <a:xfrm>
            <a:off x="3998613" y="2894169"/>
            <a:ext cx="708481" cy="27881"/>
          </a:xfrm>
          <a:custGeom>
            <a:avLst/>
            <a:gdLst/>
            <a:ahLst/>
            <a:cxnLst/>
            <a:rect l="l" t="t" r="r" b="b"/>
            <a:pathLst>
              <a:path w="31229" h="1229" fill="none" extrusionOk="0">
                <a:moveTo>
                  <a:pt x="31229" y="0"/>
                </a:moveTo>
                <a:cubicBezTo>
                  <a:pt x="24337" y="777"/>
                  <a:pt x="16016" y="1228"/>
                  <a:pt x="7043" y="1228"/>
                </a:cubicBezTo>
                <a:cubicBezTo>
                  <a:pt x="4637" y="1228"/>
                  <a:pt x="2307" y="1178"/>
                  <a:pt x="1" y="1128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2425;p30"/>
          <p:cNvSpPr/>
          <p:nvPr/>
        </p:nvSpPr>
        <p:spPr>
          <a:xfrm>
            <a:off x="4965938" y="2691136"/>
            <a:ext cx="162073" cy="160939"/>
          </a:xfrm>
          <a:custGeom>
            <a:avLst/>
            <a:gdLst/>
            <a:ahLst/>
            <a:cxnLst/>
            <a:rect l="l" t="t" r="r" b="b"/>
            <a:pathLst>
              <a:path w="7144" h="7094" fill="none" extrusionOk="0">
                <a:moveTo>
                  <a:pt x="1955" y="1"/>
                </a:moveTo>
                <a:cubicBezTo>
                  <a:pt x="5264" y="978"/>
                  <a:pt x="7143" y="2081"/>
                  <a:pt x="7143" y="3284"/>
                </a:cubicBezTo>
                <a:cubicBezTo>
                  <a:pt x="7143" y="4687"/>
                  <a:pt x="4512" y="5991"/>
                  <a:pt x="1" y="7094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2426;p30"/>
          <p:cNvSpPr/>
          <p:nvPr/>
        </p:nvSpPr>
        <p:spPr>
          <a:xfrm>
            <a:off x="3479985" y="2609249"/>
            <a:ext cx="1340759" cy="44943"/>
          </a:xfrm>
          <a:custGeom>
            <a:avLst/>
            <a:gdLst/>
            <a:ahLst/>
            <a:cxnLst/>
            <a:rect l="l" t="t" r="r" b="b"/>
            <a:pathLst>
              <a:path w="59099" h="1981" fill="none" extrusionOk="0">
                <a:moveTo>
                  <a:pt x="1" y="1981"/>
                </a:moveTo>
                <a:cubicBezTo>
                  <a:pt x="7720" y="753"/>
                  <a:pt x="18271" y="1"/>
                  <a:pt x="29900" y="1"/>
                </a:cubicBezTo>
                <a:cubicBezTo>
                  <a:pt x="41204" y="1"/>
                  <a:pt x="51454" y="702"/>
                  <a:pt x="59099" y="1855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2427;p30"/>
          <p:cNvSpPr/>
          <p:nvPr/>
        </p:nvSpPr>
        <p:spPr>
          <a:xfrm>
            <a:off x="3188824" y="2682606"/>
            <a:ext cx="255883" cy="188799"/>
          </a:xfrm>
          <a:custGeom>
            <a:avLst/>
            <a:gdLst/>
            <a:ahLst/>
            <a:cxnLst/>
            <a:rect l="l" t="t" r="r" b="b"/>
            <a:pathLst>
              <a:path w="11279" h="8322" fill="none" extrusionOk="0">
                <a:moveTo>
                  <a:pt x="11279" y="8322"/>
                </a:moveTo>
                <a:cubicBezTo>
                  <a:pt x="4286" y="7094"/>
                  <a:pt x="1" y="5464"/>
                  <a:pt x="1" y="3660"/>
                </a:cubicBezTo>
                <a:cubicBezTo>
                  <a:pt x="1" y="2307"/>
                  <a:pt x="2432" y="1053"/>
                  <a:pt x="6592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2428;p30"/>
          <p:cNvSpPr/>
          <p:nvPr/>
        </p:nvSpPr>
        <p:spPr>
          <a:xfrm>
            <a:off x="3485112" y="2775885"/>
            <a:ext cx="1302645" cy="23"/>
          </a:xfrm>
          <a:custGeom>
            <a:avLst/>
            <a:gdLst/>
            <a:ahLst/>
            <a:cxnLst/>
            <a:rect l="l" t="t" r="r" b="b"/>
            <a:pathLst>
              <a:path w="57419" h="1" fill="none" extrusionOk="0">
                <a:moveTo>
                  <a:pt x="0" y="0"/>
                </a:moveTo>
                <a:lnTo>
                  <a:pt x="57419" y="0"/>
                </a:ln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2429;p30"/>
          <p:cNvSpPr/>
          <p:nvPr/>
        </p:nvSpPr>
        <p:spPr>
          <a:xfrm>
            <a:off x="3496480" y="2382347"/>
            <a:ext cx="294541" cy="23"/>
          </a:xfrm>
          <a:custGeom>
            <a:avLst/>
            <a:gdLst/>
            <a:ahLst/>
            <a:cxnLst/>
            <a:rect l="l" t="t" r="r" b="b"/>
            <a:pathLst>
              <a:path w="12983" h="1" fill="none" extrusionOk="0">
                <a:moveTo>
                  <a:pt x="12983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2430;p30"/>
          <p:cNvSpPr/>
          <p:nvPr/>
        </p:nvSpPr>
        <p:spPr>
          <a:xfrm>
            <a:off x="3675051" y="2381213"/>
            <a:ext cx="166044" cy="38681"/>
          </a:xfrm>
          <a:custGeom>
            <a:avLst/>
            <a:gdLst/>
            <a:ahLst/>
            <a:cxnLst/>
            <a:rect l="l" t="t" r="r" b="b"/>
            <a:pathLst>
              <a:path w="7319" h="1705" fill="none" extrusionOk="0">
                <a:moveTo>
                  <a:pt x="0" y="1705"/>
                </a:moveTo>
                <a:cubicBezTo>
                  <a:pt x="4161" y="1579"/>
                  <a:pt x="7318" y="903"/>
                  <a:pt x="7318" y="101"/>
                </a:cubicBezTo>
                <a:cubicBezTo>
                  <a:pt x="7318" y="51"/>
                  <a:pt x="7318" y="26"/>
                  <a:pt x="7318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2431;p30"/>
          <p:cNvSpPr/>
          <p:nvPr/>
        </p:nvSpPr>
        <p:spPr>
          <a:xfrm>
            <a:off x="3440752" y="2345952"/>
            <a:ext cx="366752" cy="73936"/>
          </a:xfrm>
          <a:custGeom>
            <a:avLst/>
            <a:gdLst/>
            <a:ahLst/>
            <a:cxnLst/>
            <a:rect l="l" t="t" r="r" b="b"/>
            <a:pathLst>
              <a:path w="16166" h="3259" fill="none" extrusionOk="0">
                <a:moveTo>
                  <a:pt x="16166" y="727"/>
                </a:moveTo>
                <a:cubicBezTo>
                  <a:pt x="14587" y="276"/>
                  <a:pt x="11880" y="1"/>
                  <a:pt x="8822" y="1"/>
                </a:cubicBezTo>
                <a:cubicBezTo>
                  <a:pt x="3960" y="1"/>
                  <a:pt x="0" y="727"/>
                  <a:pt x="0" y="1655"/>
                </a:cubicBezTo>
                <a:cubicBezTo>
                  <a:pt x="0" y="2457"/>
                  <a:pt x="3158" y="3133"/>
                  <a:pt x="7319" y="3259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2432;p30"/>
          <p:cNvSpPr/>
          <p:nvPr/>
        </p:nvSpPr>
        <p:spPr>
          <a:xfrm>
            <a:off x="3489650" y="2428975"/>
            <a:ext cx="308765" cy="11979"/>
          </a:xfrm>
          <a:custGeom>
            <a:avLst/>
            <a:gdLst/>
            <a:ahLst/>
            <a:cxnLst/>
            <a:rect l="l" t="t" r="r" b="b"/>
            <a:pathLst>
              <a:path w="13610" h="528" fill="none" extrusionOk="0">
                <a:moveTo>
                  <a:pt x="1" y="26"/>
                </a:moveTo>
                <a:cubicBezTo>
                  <a:pt x="1880" y="352"/>
                  <a:pt x="4186" y="527"/>
                  <a:pt x="6667" y="527"/>
                </a:cubicBezTo>
                <a:cubicBezTo>
                  <a:pt x="9274" y="527"/>
                  <a:pt x="11680" y="327"/>
                  <a:pt x="13610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2433;p30"/>
          <p:cNvSpPr/>
          <p:nvPr/>
        </p:nvSpPr>
        <p:spPr>
          <a:xfrm>
            <a:off x="3383324" y="2321493"/>
            <a:ext cx="515147" cy="92153"/>
          </a:xfrm>
          <a:custGeom>
            <a:avLst/>
            <a:gdLst/>
            <a:ahLst/>
            <a:cxnLst/>
            <a:rect l="l" t="t" r="r" b="b"/>
            <a:pathLst>
              <a:path w="22707" h="4062" fill="none" extrusionOk="0">
                <a:moveTo>
                  <a:pt x="22030" y="3535"/>
                </a:moveTo>
                <a:cubicBezTo>
                  <a:pt x="22456" y="3259"/>
                  <a:pt x="22707" y="2958"/>
                  <a:pt x="22707" y="2633"/>
                </a:cubicBezTo>
                <a:cubicBezTo>
                  <a:pt x="22707" y="1179"/>
                  <a:pt x="17619" y="1"/>
                  <a:pt x="11353" y="1"/>
                </a:cubicBezTo>
                <a:cubicBezTo>
                  <a:pt x="5088" y="1"/>
                  <a:pt x="0" y="1179"/>
                  <a:pt x="0" y="2633"/>
                </a:cubicBezTo>
                <a:cubicBezTo>
                  <a:pt x="0" y="3159"/>
                  <a:pt x="677" y="3660"/>
                  <a:pt x="1805" y="406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2434;p30"/>
          <p:cNvSpPr/>
          <p:nvPr/>
        </p:nvSpPr>
        <p:spPr>
          <a:xfrm>
            <a:off x="3485113" y="2128150"/>
            <a:ext cx="306497" cy="254181"/>
          </a:xfrm>
          <a:custGeom>
            <a:avLst/>
            <a:gdLst/>
            <a:ahLst/>
            <a:cxnLst/>
            <a:rect l="l" t="t" r="r" b="b"/>
            <a:pathLst>
              <a:path w="13510" h="11204" extrusionOk="0">
                <a:moveTo>
                  <a:pt x="10000" y="752"/>
                </a:moveTo>
                <a:cubicBezTo>
                  <a:pt x="7770" y="1153"/>
                  <a:pt x="8271" y="4211"/>
                  <a:pt x="8496" y="5239"/>
                </a:cubicBezTo>
                <a:lnTo>
                  <a:pt x="8496" y="5239"/>
                </a:lnTo>
                <a:cubicBezTo>
                  <a:pt x="8747" y="6341"/>
                  <a:pt x="8221" y="7494"/>
                  <a:pt x="6918" y="7369"/>
                </a:cubicBezTo>
                <a:lnTo>
                  <a:pt x="6918" y="7369"/>
                </a:lnTo>
                <a:cubicBezTo>
                  <a:pt x="5840" y="7294"/>
                  <a:pt x="4587" y="7394"/>
                  <a:pt x="3735" y="7570"/>
                </a:cubicBezTo>
                <a:lnTo>
                  <a:pt x="3735" y="7570"/>
                </a:lnTo>
                <a:cubicBezTo>
                  <a:pt x="3334" y="7670"/>
                  <a:pt x="2882" y="7444"/>
                  <a:pt x="2732" y="7043"/>
                </a:cubicBezTo>
                <a:lnTo>
                  <a:pt x="2732" y="7043"/>
                </a:lnTo>
                <a:cubicBezTo>
                  <a:pt x="2682" y="6918"/>
                  <a:pt x="2632" y="6768"/>
                  <a:pt x="2607" y="6592"/>
                </a:cubicBezTo>
                <a:lnTo>
                  <a:pt x="2607" y="6592"/>
                </a:lnTo>
                <a:cubicBezTo>
                  <a:pt x="2582" y="6492"/>
                  <a:pt x="2481" y="6442"/>
                  <a:pt x="2381" y="6492"/>
                </a:cubicBezTo>
                <a:lnTo>
                  <a:pt x="2381" y="6492"/>
                </a:lnTo>
                <a:cubicBezTo>
                  <a:pt x="1755" y="6893"/>
                  <a:pt x="0" y="8346"/>
                  <a:pt x="1855" y="11204"/>
                </a:cubicBezTo>
                <a:lnTo>
                  <a:pt x="1855" y="11204"/>
                </a:lnTo>
                <a:lnTo>
                  <a:pt x="12356" y="11204"/>
                </a:lnTo>
                <a:cubicBezTo>
                  <a:pt x="12507" y="10276"/>
                  <a:pt x="12356" y="9299"/>
                  <a:pt x="11930" y="8447"/>
                </a:cubicBezTo>
                <a:lnTo>
                  <a:pt x="11930" y="8447"/>
                </a:lnTo>
                <a:cubicBezTo>
                  <a:pt x="11755" y="8121"/>
                  <a:pt x="11554" y="7820"/>
                  <a:pt x="11354" y="7494"/>
                </a:cubicBezTo>
                <a:lnTo>
                  <a:pt x="11354" y="7494"/>
                </a:lnTo>
                <a:cubicBezTo>
                  <a:pt x="11178" y="7169"/>
                  <a:pt x="11028" y="6818"/>
                  <a:pt x="11003" y="6442"/>
                </a:cubicBezTo>
                <a:lnTo>
                  <a:pt x="11003" y="6442"/>
                </a:lnTo>
                <a:cubicBezTo>
                  <a:pt x="10953" y="6066"/>
                  <a:pt x="11053" y="5665"/>
                  <a:pt x="11304" y="5389"/>
                </a:cubicBezTo>
                <a:lnTo>
                  <a:pt x="11304" y="5389"/>
                </a:lnTo>
                <a:cubicBezTo>
                  <a:pt x="11529" y="5189"/>
                  <a:pt x="11830" y="5063"/>
                  <a:pt x="12080" y="4888"/>
                </a:cubicBezTo>
                <a:lnTo>
                  <a:pt x="12080" y="4888"/>
                </a:lnTo>
                <a:cubicBezTo>
                  <a:pt x="12256" y="4762"/>
                  <a:pt x="12807" y="4462"/>
                  <a:pt x="13058" y="4186"/>
                </a:cubicBezTo>
                <a:lnTo>
                  <a:pt x="13058" y="4186"/>
                </a:lnTo>
                <a:cubicBezTo>
                  <a:pt x="13133" y="4086"/>
                  <a:pt x="13183" y="3986"/>
                  <a:pt x="13183" y="3910"/>
                </a:cubicBezTo>
                <a:lnTo>
                  <a:pt x="13183" y="3910"/>
                </a:lnTo>
                <a:cubicBezTo>
                  <a:pt x="13509" y="3710"/>
                  <a:pt x="13133" y="3685"/>
                  <a:pt x="13309" y="3334"/>
                </a:cubicBezTo>
                <a:lnTo>
                  <a:pt x="13309" y="3334"/>
                </a:lnTo>
                <a:lnTo>
                  <a:pt x="13359" y="3058"/>
                </a:lnTo>
                <a:cubicBezTo>
                  <a:pt x="13359" y="3058"/>
                  <a:pt x="13158" y="1003"/>
                  <a:pt x="11028" y="752"/>
                </a:cubicBezTo>
                <a:lnTo>
                  <a:pt x="11028" y="752"/>
                </a:lnTo>
                <a:lnTo>
                  <a:pt x="11529" y="326"/>
                </a:lnTo>
                <a:cubicBezTo>
                  <a:pt x="11078" y="402"/>
                  <a:pt x="10827" y="477"/>
                  <a:pt x="10827" y="477"/>
                </a:cubicBezTo>
                <a:lnTo>
                  <a:pt x="10827" y="477"/>
                </a:lnTo>
                <a:lnTo>
                  <a:pt x="10978" y="1"/>
                </a:lnTo>
                <a:cubicBezTo>
                  <a:pt x="10677" y="126"/>
                  <a:pt x="10226" y="552"/>
                  <a:pt x="10000" y="7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2435;p30"/>
          <p:cNvSpPr/>
          <p:nvPr/>
        </p:nvSpPr>
        <p:spPr>
          <a:xfrm>
            <a:off x="3717685" y="2217435"/>
            <a:ext cx="63704" cy="164909"/>
          </a:xfrm>
          <a:custGeom>
            <a:avLst/>
            <a:gdLst/>
            <a:ahLst/>
            <a:cxnLst/>
            <a:rect l="l" t="t" r="r" b="b"/>
            <a:pathLst>
              <a:path w="2808" h="7269" extrusionOk="0">
                <a:moveTo>
                  <a:pt x="252" y="3459"/>
                </a:moveTo>
                <a:cubicBezTo>
                  <a:pt x="427" y="3910"/>
                  <a:pt x="678" y="4336"/>
                  <a:pt x="903" y="4762"/>
                </a:cubicBezTo>
                <a:cubicBezTo>
                  <a:pt x="1129" y="5213"/>
                  <a:pt x="1304" y="5665"/>
                  <a:pt x="1329" y="6166"/>
                </a:cubicBezTo>
                <a:cubicBezTo>
                  <a:pt x="1329" y="6567"/>
                  <a:pt x="1204" y="6968"/>
                  <a:pt x="953" y="7269"/>
                </a:cubicBezTo>
                <a:lnTo>
                  <a:pt x="2106" y="7269"/>
                </a:lnTo>
                <a:cubicBezTo>
                  <a:pt x="2257" y="6341"/>
                  <a:pt x="2106" y="5364"/>
                  <a:pt x="1680" y="4512"/>
                </a:cubicBezTo>
                <a:cubicBezTo>
                  <a:pt x="1505" y="4186"/>
                  <a:pt x="1304" y="3885"/>
                  <a:pt x="1104" y="3559"/>
                </a:cubicBezTo>
                <a:cubicBezTo>
                  <a:pt x="928" y="3234"/>
                  <a:pt x="778" y="2883"/>
                  <a:pt x="753" y="2507"/>
                </a:cubicBezTo>
                <a:cubicBezTo>
                  <a:pt x="703" y="2131"/>
                  <a:pt x="803" y="1730"/>
                  <a:pt x="1054" y="1454"/>
                </a:cubicBezTo>
                <a:cubicBezTo>
                  <a:pt x="1279" y="1254"/>
                  <a:pt x="1580" y="1128"/>
                  <a:pt x="1830" y="953"/>
                </a:cubicBezTo>
                <a:cubicBezTo>
                  <a:pt x="2006" y="827"/>
                  <a:pt x="2557" y="527"/>
                  <a:pt x="2808" y="251"/>
                </a:cubicBezTo>
                <a:cubicBezTo>
                  <a:pt x="2658" y="76"/>
                  <a:pt x="2457" y="0"/>
                  <a:pt x="2231" y="25"/>
                </a:cubicBezTo>
                <a:cubicBezTo>
                  <a:pt x="1605" y="126"/>
                  <a:pt x="1079" y="552"/>
                  <a:pt x="678" y="1053"/>
                </a:cubicBezTo>
                <a:cubicBezTo>
                  <a:pt x="427" y="1329"/>
                  <a:pt x="226" y="1655"/>
                  <a:pt x="126" y="2005"/>
                </a:cubicBezTo>
                <a:cubicBezTo>
                  <a:pt x="1" y="2482"/>
                  <a:pt x="76" y="2983"/>
                  <a:pt x="252" y="3459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2436;p30"/>
          <p:cNvSpPr/>
          <p:nvPr/>
        </p:nvSpPr>
        <p:spPr>
          <a:xfrm>
            <a:off x="3561873" y="2299891"/>
            <a:ext cx="109191" cy="61436"/>
          </a:xfrm>
          <a:custGeom>
            <a:avLst/>
            <a:gdLst/>
            <a:ahLst/>
            <a:cxnLst/>
            <a:rect l="l" t="t" r="r" b="b"/>
            <a:pathLst>
              <a:path w="4813" h="2708" extrusionOk="0">
                <a:moveTo>
                  <a:pt x="76" y="301"/>
                </a:moveTo>
                <a:cubicBezTo>
                  <a:pt x="1" y="477"/>
                  <a:pt x="1" y="677"/>
                  <a:pt x="76" y="853"/>
                </a:cubicBezTo>
                <a:cubicBezTo>
                  <a:pt x="151" y="1028"/>
                  <a:pt x="327" y="1204"/>
                  <a:pt x="502" y="1279"/>
                </a:cubicBezTo>
                <a:cubicBezTo>
                  <a:pt x="477" y="1529"/>
                  <a:pt x="602" y="1780"/>
                  <a:pt x="778" y="1955"/>
                </a:cubicBezTo>
                <a:cubicBezTo>
                  <a:pt x="978" y="2131"/>
                  <a:pt x="1254" y="2206"/>
                  <a:pt x="1504" y="2181"/>
                </a:cubicBezTo>
                <a:cubicBezTo>
                  <a:pt x="1479" y="2407"/>
                  <a:pt x="1680" y="2582"/>
                  <a:pt x="1880" y="2657"/>
                </a:cubicBezTo>
                <a:cubicBezTo>
                  <a:pt x="2081" y="2707"/>
                  <a:pt x="2306" y="2657"/>
                  <a:pt x="2532" y="2607"/>
                </a:cubicBezTo>
                <a:cubicBezTo>
                  <a:pt x="3484" y="2331"/>
                  <a:pt x="4337" y="1680"/>
                  <a:pt x="4813" y="803"/>
                </a:cubicBezTo>
                <a:cubicBezTo>
                  <a:pt x="4712" y="527"/>
                  <a:pt x="4512" y="301"/>
                  <a:pt x="4236" y="176"/>
                </a:cubicBezTo>
                <a:cubicBezTo>
                  <a:pt x="3961" y="51"/>
                  <a:pt x="3660" y="26"/>
                  <a:pt x="3359" y="1"/>
                </a:cubicBezTo>
                <a:cubicBezTo>
                  <a:pt x="2933" y="1"/>
                  <a:pt x="2507" y="26"/>
                  <a:pt x="2056" y="51"/>
                </a:cubicBezTo>
                <a:cubicBezTo>
                  <a:pt x="1379" y="126"/>
                  <a:pt x="753" y="126"/>
                  <a:pt x="76" y="3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2437;p30"/>
          <p:cNvSpPr/>
          <p:nvPr/>
        </p:nvSpPr>
        <p:spPr>
          <a:xfrm>
            <a:off x="3734748" y="2183310"/>
            <a:ext cx="11979" cy="12545"/>
          </a:xfrm>
          <a:custGeom>
            <a:avLst/>
            <a:gdLst/>
            <a:ahLst/>
            <a:cxnLst/>
            <a:rect l="l" t="t" r="r" b="b"/>
            <a:pathLst>
              <a:path w="528" h="553" extrusionOk="0">
                <a:moveTo>
                  <a:pt x="276" y="1"/>
                </a:moveTo>
                <a:cubicBezTo>
                  <a:pt x="126" y="1"/>
                  <a:pt x="1" y="126"/>
                  <a:pt x="1" y="276"/>
                </a:cubicBezTo>
                <a:cubicBezTo>
                  <a:pt x="1" y="427"/>
                  <a:pt x="126" y="552"/>
                  <a:pt x="276" y="552"/>
                </a:cubicBezTo>
                <a:cubicBezTo>
                  <a:pt x="427" y="552"/>
                  <a:pt x="527" y="427"/>
                  <a:pt x="527" y="276"/>
                </a:cubicBezTo>
                <a:cubicBezTo>
                  <a:pt x="527" y="126"/>
                  <a:pt x="427" y="1"/>
                  <a:pt x="276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2438;p30"/>
          <p:cNvSpPr/>
          <p:nvPr/>
        </p:nvSpPr>
        <p:spPr>
          <a:xfrm>
            <a:off x="3746707" y="2197537"/>
            <a:ext cx="80741" cy="44375"/>
          </a:xfrm>
          <a:custGeom>
            <a:avLst/>
            <a:gdLst/>
            <a:ahLst/>
            <a:cxnLst/>
            <a:rect l="l" t="t" r="r" b="b"/>
            <a:pathLst>
              <a:path w="3559" h="1956" extrusionOk="0">
                <a:moveTo>
                  <a:pt x="1830" y="0"/>
                </a:moveTo>
                <a:cubicBezTo>
                  <a:pt x="1830" y="0"/>
                  <a:pt x="1805" y="25"/>
                  <a:pt x="1754" y="50"/>
                </a:cubicBezTo>
                <a:cubicBezTo>
                  <a:pt x="1629" y="201"/>
                  <a:pt x="1228" y="527"/>
                  <a:pt x="652" y="602"/>
                </a:cubicBezTo>
                <a:cubicBezTo>
                  <a:pt x="451" y="602"/>
                  <a:pt x="251" y="602"/>
                  <a:pt x="0" y="552"/>
                </a:cubicBezTo>
                <a:lnTo>
                  <a:pt x="0" y="552"/>
                </a:lnTo>
                <a:cubicBezTo>
                  <a:pt x="0" y="552"/>
                  <a:pt x="927" y="1880"/>
                  <a:pt x="3083" y="1955"/>
                </a:cubicBezTo>
                <a:cubicBezTo>
                  <a:pt x="3183" y="1955"/>
                  <a:pt x="3283" y="1930"/>
                  <a:pt x="3358" y="1880"/>
                </a:cubicBezTo>
                <a:cubicBezTo>
                  <a:pt x="3358" y="1880"/>
                  <a:pt x="3358" y="1880"/>
                  <a:pt x="3358" y="1855"/>
                </a:cubicBezTo>
                <a:cubicBezTo>
                  <a:pt x="3434" y="1805"/>
                  <a:pt x="3459" y="1755"/>
                  <a:pt x="3509" y="1679"/>
                </a:cubicBezTo>
                <a:cubicBezTo>
                  <a:pt x="3559" y="1529"/>
                  <a:pt x="3534" y="1354"/>
                  <a:pt x="3434" y="1228"/>
                </a:cubicBezTo>
                <a:cubicBezTo>
                  <a:pt x="3384" y="1178"/>
                  <a:pt x="3308" y="1153"/>
                  <a:pt x="3258" y="1128"/>
                </a:cubicBezTo>
                <a:cubicBezTo>
                  <a:pt x="2882" y="978"/>
                  <a:pt x="2281" y="652"/>
                  <a:pt x="1830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2439;p30"/>
          <p:cNvSpPr/>
          <p:nvPr/>
        </p:nvSpPr>
        <p:spPr>
          <a:xfrm>
            <a:off x="3746707" y="2210037"/>
            <a:ext cx="79608" cy="31875"/>
          </a:xfrm>
          <a:custGeom>
            <a:avLst/>
            <a:gdLst/>
            <a:ahLst/>
            <a:cxnLst/>
            <a:rect l="l" t="t" r="r" b="b"/>
            <a:pathLst>
              <a:path w="3509" h="1405" extrusionOk="0">
                <a:moveTo>
                  <a:pt x="0" y="1"/>
                </a:moveTo>
                <a:cubicBezTo>
                  <a:pt x="0" y="1"/>
                  <a:pt x="927" y="1329"/>
                  <a:pt x="3083" y="1404"/>
                </a:cubicBezTo>
                <a:cubicBezTo>
                  <a:pt x="3183" y="1404"/>
                  <a:pt x="3283" y="1379"/>
                  <a:pt x="3358" y="1329"/>
                </a:cubicBezTo>
                <a:cubicBezTo>
                  <a:pt x="3358" y="1329"/>
                  <a:pt x="3358" y="1329"/>
                  <a:pt x="3358" y="1304"/>
                </a:cubicBezTo>
                <a:cubicBezTo>
                  <a:pt x="3434" y="1254"/>
                  <a:pt x="3459" y="1204"/>
                  <a:pt x="3509" y="1128"/>
                </a:cubicBezTo>
                <a:cubicBezTo>
                  <a:pt x="1880" y="1128"/>
                  <a:pt x="927" y="326"/>
                  <a:pt x="652" y="51"/>
                </a:cubicBezTo>
                <a:lnTo>
                  <a:pt x="652" y="51"/>
                </a:lnTo>
                <a:cubicBezTo>
                  <a:pt x="451" y="51"/>
                  <a:pt x="25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2440;p30"/>
          <p:cNvSpPr/>
          <p:nvPr/>
        </p:nvSpPr>
        <p:spPr>
          <a:xfrm>
            <a:off x="3786506" y="2197537"/>
            <a:ext cx="38113" cy="27881"/>
          </a:xfrm>
          <a:custGeom>
            <a:avLst/>
            <a:gdLst/>
            <a:ahLst/>
            <a:cxnLst/>
            <a:rect l="l" t="t" r="r" b="b"/>
            <a:pathLst>
              <a:path w="1680" h="1229" extrusionOk="0">
                <a:moveTo>
                  <a:pt x="0" y="50"/>
                </a:moveTo>
                <a:cubicBezTo>
                  <a:pt x="151" y="376"/>
                  <a:pt x="627" y="1103"/>
                  <a:pt x="1680" y="1228"/>
                </a:cubicBezTo>
                <a:cubicBezTo>
                  <a:pt x="1630" y="1178"/>
                  <a:pt x="1554" y="1153"/>
                  <a:pt x="1504" y="1128"/>
                </a:cubicBezTo>
                <a:cubicBezTo>
                  <a:pt x="1128" y="978"/>
                  <a:pt x="527" y="652"/>
                  <a:pt x="76" y="0"/>
                </a:cubicBezTo>
                <a:cubicBezTo>
                  <a:pt x="76" y="0"/>
                  <a:pt x="51" y="25"/>
                  <a:pt x="0" y="5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2441;p30"/>
          <p:cNvSpPr/>
          <p:nvPr/>
        </p:nvSpPr>
        <p:spPr>
          <a:xfrm>
            <a:off x="3481119" y="1934807"/>
            <a:ext cx="1321997" cy="840972"/>
          </a:xfrm>
          <a:custGeom>
            <a:avLst/>
            <a:gdLst/>
            <a:ahLst/>
            <a:cxnLst/>
            <a:rect l="l" t="t" r="r" b="b"/>
            <a:pathLst>
              <a:path w="58272" h="37069" extrusionOk="0">
                <a:moveTo>
                  <a:pt x="46743" y="1429"/>
                </a:moveTo>
                <a:cubicBezTo>
                  <a:pt x="45264" y="2506"/>
                  <a:pt x="44236" y="4111"/>
                  <a:pt x="43610" y="5815"/>
                </a:cubicBezTo>
                <a:lnTo>
                  <a:pt x="43610" y="5815"/>
                </a:lnTo>
                <a:cubicBezTo>
                  <a:pt x="42983" y="7519"/>
                  <a:pt x="42708" y="9324"/>
                  <a:pt x="42557" y="11153"/>
                </a:cubicBezTo>
                <a:lnTo>
                  <a:pt x="42557" y="11153"/>
                </a:lnTo>
                <a:cubicBezTo>
                  <a:pt x="42332" y="13910"/>
                  <a:pt x="42332" y="16767"/>
                  <a:pt x="43334" y="19349"/>
                </a:cubicBezTo>
                <a:lnTo>
                  <a:pt x="43334" y="19349"/>
                </a:lnTo>
                <a:cubicBezTo>
                  <a:pt x="44362" y="21955"/>
                  <a:pt x="46342" y="24261"/>
                  <a:pt x="46517" y="27043"/>
                </a:cubicBezTo>
                <a:lnTo>
                  <a:pt x="46517" y="27043"/>
                </a:lnTo>
                <a:cubicBezTo>
                  <a:pt x="46592" y="28371"/>
                  <a:pt x="46166" y="29825"/>
                  <a:pt x="45064" y="30602"/>
                </a:cubicBezTo>
                <a:lnTo>
                  <a:pt x="45064" y="30602"/>
                </a:lnTo>
                <a:cubicBezTo>
                  <a:pt x="44111" y="31254"/>
                  <a:pt x="42632" y="31128"/>
                  <a:pt x="41906" y="30276"/>
                </a:cubicBezTo>
                <a:lnTo>
                  <a:pt x="41906" y="30276"/>
                </a:lnTo>
                <a:cubicBezTo>
                  <a:pt x="41931" y="30201"/>
                  <a:pt x="41956" y="30101"/>
                  <a:pt x="41956" y="29975"/>
                </a:cubicBezTo>
                <a:lnTo>
                  <a:pt x="41956" y="29975"/>
                </a:lnTo>
                <a:cubicBezTo>
                  <a:pt x="41931" y="28597"/>
                  <a:pt x="39299" y="25113"/>
                  <a:pt x="38447" y="24286"/>
                </a:cubicBezTo>
                <a:lnTo>
                  <a:pt x="38447" y="24286"/>
                </a:lnTo>
                <a:cubicBezTo>
                  <a:pt x="33635" y="19624"/>
                  <a:pt x="26918" y="17319"/>
                  <a:pt x="20251" y="17970"/>
                </a:cubicBezTo>
                <a:lnTo>
                  <a:pt x="20251" y="17970"/>
                </a:lnTo>
                <a:cubicBezTo>
                  <a:pt x="15189" y="18446"/>
                  <a:pt x="9224" y="20727"/>
                  <a:pt x="8096" y="26216"/>
                </a:cubicBezTo>
                <a:lnTo>
                  <a:pt x="8096" y="26216"/>
                </a:lnTo>
                <a:cubicBezTo>
                  <a:pt x="8071" y="26241"/>
                  <a:pt x="8021" y="26291"/>
                  <a:pt x="7996" y="26341"/>
                </a:cubicBezTo>
                <a:lnTo>
                  <a:pt x="7996" y="26341"/>
                </a:lnTo>
                <a:cubicBezTo>
                  <a:pt x="7419" y="26968"/>
                  <a:pt x="6968" y="27594"/>
                  <a:pt x="6592" y="28221"/>
                </a:cubicBezTo>
                <a:lnTo>
                  <a:pt x="6592" y="28221"/>
                </a:lnTo>
                <a:cubicBezTo>
                  <a:pt x="5114" y="30577"/>
                  <a:pt x="4913" y="32507"/>
                  <a:pt x="4913" y="32507"/>
                </a:cubicBezTo>
                <a:lnTo>
                  <a:pt x="4913" y="32507"/>
                </a:lnTo>
                <a:cubicBezTo>
                  <a:pt x="4913" y="32507"/>
                  <a:pt x="2357" y="32431"/>
                  <a:pt x="1028" y="31329"/>
                </a:cubicBezTo>
                <a:lnTo>
                  <a:pt x="1028" y="31329"/>
                </a:lnTo>
                <a:cubicBezTo>
                  <a:pt x="778" y="31103"/>
                  <a:pt x="377" y="31254"/>
                  <a:pt x="302" y="31579"/>
                </a:cubicBezTo>
                <a:lnTo>
                  <a:pt x="302" y="31579"/>
                </a:lnTo>
                <a:cubicBezTo>
                  <a:pt x="26" y="32883"/>
                  <a:pt x="1" y="35414"/>
                  <a:pt x="3560" y="37068"/>
                </a:cubicBezTo>
                <a:lnTo>
                  <a:pt x="3560" y="37068"/>
                </a:lnTo>
                <a:lnTo>
                  <a:pt x="52457" y="37068"/>
                </a:lnTo>
                <a:cubicBezTo>
                  <a:pt x="54688" y="34913"/>
                  <a:pt x="55214" y="31604"/>
                  <a:pt x="54738" y="28522"/>
                </a:cubicBezTo>
                <a:lnTo>
                  <a:pt x="54738" y="28522"/>
                </a:lnTo>
                <a:cubicBezTo>
                  <a:pt x="54262" y="25439"/>
                  <a:pt x="52883" y="22607"/>
                  <a:pt x="51630" y="19750"/>
                </a:cubicBezTo>
                <a:lnTo>
                  <a:pt x="51630" y="19750"/>
                </a:lnTo>
                <a:cubicBezTo>
                  <a:pt x="50402" y="16867"/>
                  <a:pt x="49299" y="13860"/>
                  <a:pt x="49424" y="10752"/>
                </a:cubicBezTo>
                <a:lnTo>
                  <a:pt x="49424" y="10752"/>
                </a:lnTo>
                <a:cubicBezTo>
                  <a:pt x="49475" y="9800"/>
                  <a:pt x="49700" y="8747"/>
                  <a:pt x="50352" y="8095"/>
                </a:cubicBezTo>
                <a:lnTo>
                  <a:pt x="50352" y="8095"/>
                </a:lnTo>
                <a:cubicBezTo>
                  <a:pt x="50477" y="7995"/>
                  <a:pt x="50627" y="7895"/>
                  <a:pt x="50778" y="7795"/>
                </a:cubicBezTo>
                <a:lnTo>
                  <a:pt x="50778" y="7795"/>
                </a:lnTo>
                <a:cubicBezTo>
                  <a:pt x="51805" y="8797"/>
                  <a:pt x="53033" y="9674"/>
                  <a:pt x="54512" y="9524"/>
                </a:cubicBezTo>
                <a:lnTo>
                  <a:pt x="54512" y="9524"/>
                </a:lnTo>
                <a:cubicBezTo>
                  <a:pt x="55139" y="9449"/>
                  <a:pt x="55715" y="9198"/>
                  <a:pt x="56191" y="8797"/>
                </a:cubicBezTo>
                <a:lnTo>
                  <a:pt x="56191" y="8797"/>
                </a:lnTo>
                <a:cubicBezTo>
                  <a:pt x="57344" y="7870"/>
                  <a:pt x="57745" y="7243"/>
                  <a:pt x="58272" y="5940"/>
                </a:cubicBezTo>
                <a:lnTo>
                  <a:pt x="58272" y="5940"/>
                </a:lnTo>
                <a:cubicBezTo>
                  <a:pt x="57545" y="3710"/>
                  <a:pt x="55640" y="1078"/>
                  <a:pt x="53409" y="351"/>
                </a:cubicBezTo>
                <a:lnTo>
                  <a:pt x="53409" y="351"/>
                </a:lnTo>
                <a:cubicBezTo>
                  <a:pt x="52683" y="126"/>
                  <a:pt x="51931" y="0"/>
                  <a:pt x="51154" y="0"/>
                </a:cubicBezTo>
                <a:lnTo>
                  <a:pt x="51154" y="0"/>
                </a:lnTo>
                <a:cubicBezTo>
                  <a:pt x="49575" y="0"/>
                  <a:pt x="47996" y="501"/>
                  <a:pt x="46743" y="1429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2442;p30"/>
          <p:cNvSpPr/>
          <p:nvPr/>
        </p:nvSpPr>
        <p:spPr>
          <a:xfrm>
            <a:off x="4731073" y="2056948"/>
            <a:ext cx="181969" cy="126320"/>
          </a:xfrm>
          <a:custGeom>
            <a:avLst/>
            <a:gdLst/>
            <a:ahLst/>
            <a:cxnLst/>
            <a:rect l="l" t="t" r="r" b="b"/>
            <a:pathLst>
              <a:path w="8021" h="5568" extrusionOk="0">
                <a:moveTo>
                  <a:pt x="1958" y="0"/>
                </a:moveTo>
                <a:cubicBezTo>
                  <a:pt x="1624" y="0"/>
                  <a:pt x="1379" y="56"/>
                  <a:pt x="1379" y="56"/>
                </a:cubicBezTo>
                <a:lnTo>
                  <a:pt x="126" y="1209"/>
                </a:lnTo>
                <a:lnTo>
                  <a:pt x="1" y="4041"/>
                </a:lnTo>
                <a:cubicBezTo>
                  <a:pt x="1" y="4041"/>
                  <a:pt x="1" y="4066"/>
                  <a:pt x="51" y="4066"/>
                </a:cubicBezTo>
                <a:cubicBezTo>
                  <a:pt x="377" y="4216"/>
                  <a:pt x="2031" y="4968"/>
                  <a:pt x="4437" y="5269"/>
                </a:cubicBezTo>
                <a:cubicBezTo>
                  <a:pt x="4687" y="5294"/>
                  <a:pt x="4963" y="5344"/>
                  <a:pt x="5214" y="5419"/>
                </a:cubicBezTo>
                <a:cubicBezTo>
                  <a:pt x="5512" y="5479"/>
                  <a:pt x="5993" y="5567"/>
                  <a:pt x="6466" y="5567"/>
                </a:cubicBezTo>
                <a:cubicBezTo>
                  <a:pt x="6986" y="5567"/>
                  <a:pt x="7496" y="5461"/>
                  <a:pt x="7745" y="5093"/>
                </a:cubicBezTo>
                <a:cubicBezTo>
                  <a:pt x="7770" y="5068"/>
                  <a:pt x="7795" y="5018"/>
                  <a:pt x="7795" y="4993"/>
                </a:cubicBezTo>
                <a:cubicBezTo>
                  <a:pt x="7870" y="4843"/>
                  <a:pt x="7895" y="4743"/>
                  <a:pt x="7920" y="4617"/>
                </a:cubicBezTo>
                <a:cubicBezTo>
                  <a:pt x="8021" y="3890"/>
                  <a:pt x="7143" y="3865"/>
                  <a:pt x="6717" y="3840"/>
                </a:cubicBezTo>
                <a:cubicBezTo>
                  <a:pt x="6191" y="3815"/>
                  <a:pt x="3910" y="1434"/>
                  <a:pt x="3434" y="707"/>
                </a:cubicBezTo>
                <a:cubicBezTo>
                  <a:pt x="3209" y="332"/>
                  <a:pt x="2858" y="156"/>
                  <a:pt x="2507" y="56"/>
                </a:cubicBezTo>
                <a:cubicBezTo>
                  <a:pt x="2315" y="14"/>
                  <a:pt x="2125" y="0"/>
                  <a:pt x="1958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2443;p30"/>
          <p:cNvSpPr/>
          <p:nvPr/>
        </p:nvSpPr>
        <p:spPr>
          <a:xfrm>
            <a:off x="4732207" y="2098018"/>
            <a:ext cx="174573" cy="90429"/>
          </a:xfrm>
          <a:custGeom>
            <a:avLst/>
            <a:gdLst/>
            <a:ahLst/>
            <a:cxnLst/>
            <a:rect l="l" t="t" r="r" b="b"/>
            <a:pathLst>
              <a:path w="7695" h="3986" extrusionOk="0">
                <a:moveTo>
                  <a:pt x="7695" y="3283"/>
                </a:moveTo>
                <a:cubicBezTo>
                  <a:pt x="7219" y="3985"/>
                  <a:pt x="5790" y="3735"/>
                  <a:pt x="5164" y="3609"/>
                </a:cubicBezTo>
                <a:cubicBezTo>
                  <a:pt x="4913" y="3534"/>
                  <a:pt x="4637" y="3484"/>
                  <a:pt x="4387" y="3459"/>
                </a:cubicBezTo>
                <a:cubicBezTo>
                  <a:pt x="1981" y="3158"/>
                  <a:pt x="327" y="2406"/>
                  <a:pt x="1" y="2256"/>
                </a:cubicBezTo>
                <a:cubicBezTo>
                  <a:pt x="427" y="2281"/>
                  <a:pt x="1429" y="2281"/>
                  <a:pt x="1880" y="2030"/>
                </a:cubicBezTo>
                <a:cubicBezTo>
                  <a:pt x="2432" y="1730"/>
                  <a:pt x="1254" y="151"/>
                  <a:pt x="1129" y="0"/>
                </a:cubicBezTo>
                <a:cubicBezTo>
                  <a:pt x="2808" y="1930"/>
                  <a:pt x="6517" y="3008"/>
                  <a:pt x="7695" y="3283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2444;p30"/>
          <p:cNvSpPr/>
          <p:nvPr/>
        </p:nvSpPr>
        <p:spPr>
          <a:xfrm>
            <a:off x="4787934" y="2058197"/>
            <a:ext cx="125117" cy="103519"/>
          </a:xfrm>
          <a:custGeom>
            <a:avLst/>
            <a:gdLst/>
            <a:ahLst/>
            <a:cxnLst/>
            <a:rect l="l" t="t" r="r" b="b"/>
            <a:pathLst>
              <a:path w="5515" h="4563" extrusionOk="0">
                <a:moveTo>
                  <a:pt x="5414" y="4562"/>
                </a:moveTo>
                <a:cubicBezTo>
                  <a:pt x="5289" y="4462"/>
                  <a:pt x="5164" y="4387"/>
                  <a:pt x="5039" y="4312"/>
                </a:cubicBezTo>
                <a:cubicBezTo>
                  <a:pt x="4763" y="4161"/>
                  <a:pt x="4437" y="4061"/>
                  <a:pt x="4161" y="3961"/>
                </a:cubicBezTo>
                <a:cubicBezTo>
                  <a:pt x="3159" y="3535"/>
                  <a:pt x="2357" y="2783"/>
                  <a:pt x="1655" y="1981"/>
                </a:cubicBezTo>
                <a:cubicBezTo>
                  <a:pt x="1079" y="1329"/>
                  <a:pt x="577" y="627"/>
                  <a:pt x="1" y="1"/>
                </a:cubicBezTo>
                <a:cubicBezTo>
                  <a:pt x="352" y="101"/>
                  <a:pt x="703" y="277"/>
                  <a:pt x="928" y="652"/>
                </a:cubicBezTo>
                <a:cubicBezTo>
                  <a:pt x="1404" y="1379"/>
                  <a:pt x="3685" y="3760"/>
                  <a:pt x="4211" y="3785"/>
                </a:cubicBezTo>
                <a:cubicBezTo>
                  <a:pt x="4637" y="3810"/>
                  <a:pt x="5515" y="3835"/>
                  <a:pt x="5414" y="4562"/>
                </a:cubicBezTo>
                <a:close/>
              </a:path>
            </a:pathLst>
          </a:custGeom>
          <a:solidFill>
            <a:srgbClr val="FFBB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2445;p30"/>
          <p:cNvSpPr/>
          <p:nvPr/>
        </p:nvSpPr>
        <p:spPr>
          <a:xfrm>
            <a:off x="4683310" y="2006464"/>
            <a:ext cx="28449" cy="28449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627" y="0"/>
                </a:moveTo>
                <a:cubicBezTo>
                  <a:pt x="276" y="0"/>
                  <a:pt x="0" y="276"/>
                  <a:pt x="0" y="627"/>
                </a:cubicBezTo>
                <a:cubicBezTo>
                  <a:pt x="0" y="978"/>
                  <a:pt x="276" y="1253"/>
                  <a:pt x="627" y="1253"/>
                </a:cubicBezTo>
                <a:cubicBezTo>
                  <a:pt x="978" y="1253"/>
                  <a:pt x="1253" y="978"/>
                  <a:pt x="1253" y="627"/>
                </a:cubicBezTo>
                <a:cubicBezTo>
                  <a:pt x="1253" y="276"/>
                  <a:pt x="978" y="0"/>
                  <a:pt x="627" y="0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2446;p30"/>
          <p:cNvSpPr/>
          <p:nvPr/>
        </p:nvSpPr>
        <p:spPr>
          <a:xfrm>
            <a:off x="3630693" y="2532487"/>
            <a:ext cx="579417" cy="216091"/>
          </a:xfrm>
          <a:custGeom>
            <a:avLst/>
            <a:gdLst/>
            <a:ahLst/>
            <a:cxnLst/>
            <a:rect l="l" t="t" r="r" b="b"/>
            <a:pathLst>
              <a:path w="25540" h="9525" extrusionOk="0">
                <a:moveTo>
                  <a:pt x="25539" y="6792"/>
                </a:moveTo>
                <a:cubicBezTo>
                  <a:pt x="19624" y="9173"/>
                  <a:pt x="8371" y="9524"/>
                  <a:pt x="6968" y="9248"/>
                </a:cubicBezTo>
                <a:cubicBezTo>
                  <a:pt x="5589" y="8973"/>
                  <a:pt x="5564" y="7644"/>
                  <a:pt x="5564" y="7644"/>
                </a:cubicBezTo>
                <a:cubicBezTo>
                  <a:pt x="5113" y="7995"/>
                  <a:pt x="4562" y="8246"/>
                  <a:pt x="3985" y="8271"/>
                </a:cubicBezTo>
                <a:cubicBezTo>
                  <a:pt x="3434" y="8321"/>
                  <a:pt x="2832" y="8121"/>
                  <a:pt x="2406" y="7720"/>
                </a:cubicBezTo>
                <a:cubicBezTo>
                  <a:pt x="2005" y="7319"/>
                  <a:pt x="1855" y="6667"/>
                  <a:pt x="2030" y="6116"/>
                </a:cubicBezTo>
                <a:cubicBezTo>
                  <a:pt x="1629" y="6166"/>
                  <a:pt x="1228" y="5940"/>
                  <a:pt x="978" y="5589"/>
                </a:cubicBezTo>
                <a:cubicBezTo>
                  <a:pt x="752" y="5238"/>
                  <a:pt x="677" y="4812"/>
                  <a:pt x="702" y="4411"/>
                </a:cubicBezTo>
                <a:cubicBezTo>
                  <a:pt x="727" y="4010"/>
                  <a:pt x="802" y="3509"/>
                  <a:pt x="928" y="3108"/>
                </a:cubicBezTo>
                <a:cubicBezTo>
                  <a:pt x="426" y="2882"/>
                  <a:pt x="126" y="2406"/>
                  <a:pt x="0" y="1880"/>
                </a:cubicBezTo>
                <a:cubicBezTo>
                  <a:pt x="376" y="1278"/>
                  <a:pt x="827" y="627"/>
                  <a:pt x="1404" y="0"/>
                </a:cubicBezTo>
                <a:cubicBezTo>
                  <a:pt x="1253" y="376"/>
                  <a:pt x="852" y="1504"/>
                  <a:pt x="1053" y="1930"/>
                </a:cubicBezTo>
                <a:cubicBezTo>
                  <a:pt x="1329" y="2431"/>
                  <a:pt x="1980" y="2481"/>
                  <a:pt x="1980" y="2481"/>
                </a:cubicBezTo>
                <a:lnTo>
                  <a:pt x="2106" y="2532"/>
                </a:lnTo>
                <a:cubicBezTo>
                  <a:pt x="1880" y="2682"/>
                  <a:pt x="1228" y="4010"/>
                  <a:pt x="1780" y="4512"/>
                </a:cubicBezTo>
                <a:cubicBezTo>
                  <a:pt x="2356" y="5038"/>
                  <a:pt x="3785" y="4486"/>
                  <a:pt x="3785" y="4486"/>
                </a:cubicBezTo>
                <a:lnTo>
                  <a:pt x="3960" y="4512"/>
                </a:lnTo>
                <a:cubicBezTo>
                  <a:pt x="3960" y="4512"/>
                  <a:pt x="3058" y="5389"/>
                  <a:pt x="3133" y="6191"/>
                </a:cubicBezTo>
                <a:cubicBezTo>
                  <a:pt x="3233" y="6968"/>
                  <a:pt x="4386" y="7018"/>
                  <a:pt x="4386" y="7018"/>
                </a:cubicBezTo>
                <a:cubicBezTo>
                  <a:pt x="5238" y="7168"/>
                  <a:pt x="6091" y="6416"/>
                  <a:pt x="6091" y="6416"/>
                </a:cubicBezTo>
                <a:lnTo>
                  <a:pt x="6166" y="6416"/>
                </a:lnTo>
                <a:cubicBezTo>
                  <a:pt x="5940" y="6617"/>
                  <a:pt x="5965" y="6993"/>
                  <a:pt x="5965" y="6993"/>
                </a:cubicBezTo>
                <a:cubicBezTo>
                  <a:pt x="6040" y="7519"/>
                  <a:pt x="6742" y="7870"/>
                  <a:pt x="6742" y="7870"/>
                </a:cubicBezTo>
                <a:cubicBezTo>
                  <a:pt x="8497" y="8471"/>
                  <a:pt x="11730" y="8421"/>
                  <a:pt x="11730" y="8421"/>
                </a:cubicBezTo>
                <a:cubicBezTo>
                  <a:pt x="17820" y="8822"/>
                  <a:pt x="25113" y="6892"/>
                  <a:pt x="25539" y="679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2447;p30"/>
          <p:cNvSpPr/>
          <p:nvPr/>
        </p:nvSpPr>
        <p:spPr>
          <a:xfrm>
            <a:off x="3764336" y="2645643"/>
            <a:ext cx="551536" cy="81400"/>
          </a:xfrm>
          <a:custGeom>
            <a:avLst/>
            <a:gdLst/>
            <a:ahLst/>
            <a:cxnLst/>
            <a:rect l="l" t="t" r="r" b="b"/>
            <a:pathLst>
              <a:path w="24311" h="3588" extrusionOk="0">
                <a:moveTo>
                  <a:pt x="24311" y="1"/>
                </a:moveTo>
                <a:cubicBezTo>
                  <a:pt x="23258" y="477"/>
                  <a:pt x="22206" y="853"/>
                  <a:pt x="21128" y="1204"/>
                </a:cubicBezTo>
                <a:cubicBezTo>
                  <a:pt x="20577" y="1379"/>
                  <a:pt x="20025" y="1530"/>
                  <a:pt x="19499" y="1680"/>
                </a:cubicBezTo>
                <a:cubicBezTo>
                  <a:pt x="18947" y="1805"/>
                  <a:pt x="18396" y="1981"/>
                  <a:pt x="17845" y="2081"/>
                </a:cubicBezTo>
                <a:cubicBezTo>
                  <a:pt x="15639" y="2607"/>
                  <a:pt x="13384" y="2958"/>
                  <a:pt x="11128" y="3134"/>
                </a:cubicBezTo>
                <a:cubicBezTo>
                  <a:pt x="9624" y="3267"/>
                  <a:pt x="8120" y="3323"/>
                  <a:pt x="6609" y="3323"/>
                </a:cubicBezTo>
                <a:cubicBezTo>
                  <a:pt x="5854" y="3323"/>
                  <a:pt x="5096" y="3309"/>
                  <a:pt x="4336" y="3284"/>
                </a:cubicBezTo>
                <a:lnTo>
                  <a:pt x="2657" y="3159"/>
                </a:lnTo>
                <a:lnTo>
                  <a:pt x="1805" y="3083"/>
                </a:lnTo>
                <a:cubicBezTo>
                  <a:pt x="1529" y="3058"/>
                  <a:pt x="1253" y="2983"/>
                  <a:pt x="1003" y="2883"/>
                </a:cubicBezTo>
                <a:cubicBezTo>
                  <a:pt x="752" y="2758"/>
                  <a:pt x="526" y="2607"/>
                  <a:pt x="326" y="2407"/>
                </a:cubicBezTo>
                <a:cubicBezTo>
                  <a:pt x="150" y="2206"/>
                  <a:pt x="50" y="1931"/>
                  <a:pt x="175" y="1655"/>
                </a:cubicBezTo>
                <a:cubicBezTo>
                  <a:pt x="251" y="1404"/>
                  <a:pt x="476" y="1204"/>
                  <a:pt x="677" y="1028"/>
                </a:cubicBezTo>
                <a:cubicBezTo>
                  <a:pt x="902" y="853"/>
                  <a:pt x="1153" y="703"/>
                  <a:pt x="1403" y="552"/>
                </a:cubicBezTo>
                <a:lnTo>
                  <a:pt x="1403" y="552"/>
                </a:lnTo>
                <a:cubicBezTo>
                  <a:pt x="1153" y="703"/>
                  <a:pt x="902" y="828"/>
                  <a:pt x="652" y="1003"/>
                </a:cubicBezTo>
                <a:cubicBezTo>
                  <a:pt x="426" y="1154"/>
                  <a:pt x="201" y="1354"/>
                  <a:pt x="100" y="1630"/>
                </a:cubicBezTo>
                <a:cubicBezTo>
                  <a:pt x="25" y="1780"/>
                  <a:pt x="0" y="1931"/>
                  <a:pt x="50" y="2081"/>
                </a:cubicBezTo>
                <a:cubicBezTo>
                  <a:pt x="75" y="2231"/>
                  <a:pt x="150" y="2357"/>
                  <a:pt x="251" y="2482"/>
                </a:cubicBezTo>
                <a:cubicBezTo>
                  <a:pt x="451" y="2707"/>
                  <a:pt x="677" y="2883"/>
                  <a:pt x="952" y="3008"/>
                </a:cubicBezTo>
                <a:cubicBezTo>
                  <a:pt x="1203" y="3134"/>
                  <a:pt x="1479" y="3209"/>
                  <a:pt x="1779" y="3259"/>
                </a:cubicBezTo>
                <a:cubicBezTo>
                  <a:pt x="2055" y="3284"/>
                  <a:pt x="2356" y="3309"/>
                  <a:pt x="2632" y="3334"/>
                </a:cubicBezTo>
                <a:lnTo>
                  <a:pt x="4336" y="3509"/>
                </a:lnTo>
                <a:cubicBezTo>
                  <a:pt x="5286" y="3562"/>
                  <a:pt x="6236" y="3588"/>
                  <a:pt x="7185" y="3588"/>
                </a:cubicBezTo>
                <a:cubicBezTo>
                  <a:pt x="8513" y="3588"/>
                  <a:pt x="9837" y="3537"/>
                  <a:pt x="11153" y="3434"/>
                </a:cubicBezTo>
                <a:cubicBezTo>
                  <a:pt x="13434" y="3234"/>
                  <a:pt x="15689" y="2883"/>
                  <a:pt x="17895" y="2306"/>
                </a:cubicBezTo>
                <a:cubicBezTo>
                  <a:pt x="18446" y="2181"/>
                  <a:pt x="18998" y="2006"/>
                  <a:pt x="19549" y="1855"/>
                </a:cubicBezTo>
                <a:cubicBezTo>
                  <a:pt x="20075" y="1680"/>
                  <a:pt x="20627" y="1530"/>
                  <a:pt x="21153" y="1329"/>
                </a:cubicBezTo>
                <a:cubicBezTo>
                  <a:pt x="22231" y="953"/>
                  <a:pt x="23308" y="527"/>
                  <a:pt x="243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2448;p30"/>
          <p:cNvSpPr/>
          <p:nvPr/>
        </p:nvSpPr>
        <p:spPr>
          <a:xfrm>
            <a:off x="3697787" y="2599016"/>
            <a:ext cx="90996" cy="95737"/>
          </a:xfrm>
          <a:custGeom>
            <a:avLst/>
            <a:gdLst/>
            <a:ahLst/>
            <a:cxnLst/>
            <a:rect l="l" t="t" r="r" b="b"/>
            <a:pathLst>
              <a:path w="4011" h="4220" extrusionOk="0">
                <a:moveTo>
                  <a:pt x="4011" y="1"/>
                </a:moveTo>
                <a:cubicBezTo>
                  <a:pt x="3284" y="201"/>
                  <a:pt x="2582" y="477"/>
                  <a:pt x="1931" y="853"/>
                </a:cubicBezTo>
                <a:cubicBezTo>
                  <a:pt x="1755" y="928"/>
                  <a:pt x="1580" y="1028"/>
                  <a:pt x="1429" y="1153"/>
                </a:cubicBezTo>
                <a:cubicBezTo>
                  <a:pt x="1279" y="1254"/>
                  <a:pt x="1103" y="1354"/>
                  <a:pt x="978" y="1504"/>
                </a:cubicBezTo>
                <a:cubicBezTo>
                  <a:pt x="677" y="1755"/>
                  <a:pt x="402" y="2031"/>
                  <a:pt x="226" y="2407"/>
                </a:cubicBezTo>
                <a:lnTo>
                  <a:pt x="151" y="2532"/>
                </a:lnTo>
                <a:lnTo>
                  <a:pt x="101" y="2682"/>
                </a:lnTo>
                <a:cubicBezTo>
                  <a:pt x="76" y="2732"/>
                  <a:pt x="76" y="2783"/>
                  <a:pt x="51" y="2833"/>
                </a:cubicBezTo>
                <a:lnTo>
                  <a:pt x="26" y="2983"/>
                </a:lnTo>
                <a:cubicBezTo>
                  <a:pt x="1" y="3184"/>
                  <a:pt x="51" y="3409"/>
                  <a:pt x="151" y="3610"/>
                </a:cubicBezTo>
                <a:cubicBezTo>
                  <a:pt x="377" y="3986"/>
                  <a:pt x="803" y="4186"/>
                  <a:pt x="1179" y="4211"/>
                </a:cubicBezTo>
                <a:cubicBezTo>
                  <a:pt x="1243" y="4217"/>
                  <a:pt x="1306" y="4220"/>
                  <a:pt x="1369" y="4220"/>
                </a:cubicBezTo>
                <a:cubicBezTo>
                  <a:pt x="2117" y="4220"/>
                  <a:pt x="2775" y="3821"/>
                  <a:pt x="3284" y="3359"/>
                </a:cubicBezTo>
                <a:lnTo>
                  <a:pt x="3284" y="3359"/>
                </a:lnTo>
                <a:cubicBezTo>
                  <a:pt x="2958" y="3585"/>
                  <a:pt x="2632" y="3760"/>
                  <a:pt x="2281" y="3860"/>
                </a:cubicBezTo>
                <a:cubicBezTo>
                  <a:pt x="2021" y="3953"/>
                  <a:pt x="1747" y="4005"/>
                  <a:pt x="1490" y="4005"/>
                </a:cubicBezTo>
                <a:cubicBezTo>
                  <a:pt x="1400" y="4005"/>
                  <a:pt x="1313" y="3998"/>
                  <a:pt x="1229" y="3986"/>
                </a:cubicBezTo>
                <a:cubicBezTo>
                  <a:pt x="878" y="3935"/>
                  <a:pt x="552" y="3760"/>
                  <a:pt x="402" y="3484"/>
                </a:cubicBezTo>
                <a:cubicBezTo>
                  <a:pt x="251" y="3184"/>
                  <a:pt x="327" y="2833"/>
                  <a:pt x="477" y="2532"/>
                </a:cubicBezTo>
                <a:cubicBezTo>
                  <a:pt x="652" y="2231"/>
                  <a:pt x="878" y="1955"/>
                  <a:pt x="1154" y="1705"/>
                </a:cubicBezTo>
                <a:cubicBezTo>
                  <a:pt x="1429" y="1454"/>
                  <a:pt x="1730" y="1254"/>
                  <a:pt x="2031" y="1053"/>
                </a:cubicBezTo>
                <a:cubicBezTo>
                  <a:pt x="2181" y="928"/>
                  <a:pt x="2357" y="853"/>
                  <a:pt x="2507" y="752"/>
                </a:cubicBezTo>
                <a:cubicBezTo>
                  <a:pt x="2682" y="652"/>
                  <a:pt x="2833" y="577"/>
                  <a:pt x="3008" y="502"/>
                </a:cubicBezTo>
                <a:cubicBezTo>
                  <a:pt x="3334" y="301"/>
                  <a:pt x="3685" y="176"/>
                  <a:pt x="40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2449;p30"/>
          <p:cNvSpPr/>
          <p:nvPr/>
        </p:nvSpPr>
        <p:spPr>
          <a:xfrm>
            <a:off x="3661392" y="2548984"/>
            <a:ext cx="65405" cy="93265"/>
          </a:xfrm>
          <a:custGeom>
            <a:avLst/>
            <a:gdLst/>
            <a:ahLst/>
            <a:cxnLst/>
            <a:rect l="l" t="t" r="r" b="b"/>
            <a:pathLst>
              <a:path w="2883" h="4111" extrusionOk="0">
                <a:moveTo>
                  <a:pt x="2482" y="0"/>
                </a:moveTo>
                <a:lnTo>
                  <a:pt x="2482" y="0"/>
                </a:lnTo>
                <a:cubicBezTo>
                  <a:pt x="2006" y="351"/>
                  <a:pt x="1529" y="752"/>
                  <a:pt x="1103" y="1203"/>
                </a:cubicBezTo>
                <a:cubicBezTo>
                  <a:pt x="702" y="1654"/>
                  <a:pt x="301" y="2130"/>
                  <a:pt x="101" y="2757"/>
                </a:cubicBezTo>
                <a:cubicBezTo>
                  <a:pt x="51" y="2832"/>
                  <a:pt x="51" y="2907"/>
                  <a:pt x="26" y="3008"/>
                </a:cubicBezTo>
                <a:cubicBezTo>
                  <a:pt x="26" y="3083"/>
                  <a:pt x="1" y="3158"/>
                  <a:pt x="26" y="3258"/>
                </a:cubicBezTo>
                <a:cubicBezTo>
                  <a:pt x="26" y="3434"/>
                  <a:pt x="76" y="3609"/>
                  <a:pt x="201" y="3759"/>
                </a:cubicBezTo>
                <a:cubicBezTo>
                  <a:pt x="301" y="3910"/>
                  <a:pt x="477" y="4010"/>
                  <a:pt x="627" y="4060"/>
                </a:cubicBezTo>
                <a:cubicBezTo>
                  <a:pt x="803" y="4110"/>
                  <a:pt x="953" y="4110"/>
                  <a:pt x="1128" y="4110"/>
                </a:cubicBezTo>
                <a:cubicBezTo>
                  <a:pt x="1755" y="4110"/>
                  <a:pt x="2332" y="3885"/>
                  <a:pt x="2883" y="3609"/>
                </a:cubicBezTo>
                <a:lnTo>
                  <a:pt x="2883" y="3609"/>
                </a:lnTo>
                <a:cubicBezTo>
                  <a:pt x="2356" y="3769"/>
                  <a:pt x="1808" y="3888"/>
                  <a:pt x="1277" y="3888"/>
                </a:cubicBezTo>
                <a:cubicBezTo>
                  <a:pt x="1228" y="3888"/>
                  <a:pt x="1178" y="3887"/>
                  <a:pt x="1128" y="3885"/>
                </a:cubicBezTo>
                <a:cubicBezTo>
                  <a:pt x="828" y="3860"/>
                  <a:pt x="552" y="3785"/>
                  <a:pt x="427" y="3584"/>
                </a:cubicBezTo>
                <a:cubicBezTo>
                  <a:pt x="276" y="3384"/>
                  <a:pt x="301" y="3108"/>
                  <a:pt x="377" y="2832"/>
                </a:cubicBezTo>
                <a:cubicBezTo>
                  <a:pt x="552" y="2306"/>
                  <a:pt x="928" y="1830"/>
                  <a:pt x="1279" y="1353"/>
                </a:cubicBezTo>
                <a:cubicBezTo>
                  <a:pt x="1680" y="877"/>
                  <a:pt x="2081" y="426"/>
                  <a:pt x="2482" y="0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2450;p30"/>
          <p:cNvSpPr/>
          <p:nvPr/>
        </p:nvSpPr>
        <p:spPr>
          <a:xfrm>
            <a:off x="3647755" y="2529062"/>
            <a:ext cx="31852" cy="60165"/>
          </a:xfrm>
          <a:custGeom>
            <a:avLst/>
            <a:gdLst/>
            <a:ahLst/>
            <a:cxnLst/>
            <a:rect l="l" t="t" r="r" b="b"/>
            <a:pathLst>
              <a:path w="1404" h="2652" extrusionOk="0">
                <a:moveTo>
                  <a:pt x="752" y="1"/>
                </a:moveTo>
                <a:lnTo>
                  <a:pt x="752" y="1"/>
                </a:lnTo>
                <a:cubicBezTo>
                  <a:pt x="652" y="126"/>
                  <a:pt x="552" y="226"/>
                  <a:pt x="476" y="352"/>
                </a:cubicBezTo>
                <a:cubicBezTo>
                  <a:pt x="376" y="477"/>
                  <a:pt x="301" y="602"/>
                  <a:pt x="226" y="753"/>
                </a:cubicBezTo>
                <a:cubicBezTo>
                  <a:pt x="151" y="878"/>
                  <a:pt x="125" y="1028"/>
                  <a:pt x="75" y="1179"/>
                </a:cubicBezTo>
                <a:cubicBezTo>
                  <a:pt x="50" y="1329"/>
                  <a:pt x="0" y="1480"/>
                  <a:pt x="25" y="1655"/>
                </a:cubicBezTo>
                <a:lnTo>
                  <a:pt x="25" y="1780"/>
                </a:lnTo>
                <a:cubicBezTo>
                  <a:pt x="50" y="1805"/>
                  <a:pt x="50" y="1855"/>
                  <a:pt x="75" y="1881"/>
                </a:cubicBezTo>
                <a:lnTo>
                  <a:pt x="100" y="2006"/>
                </a:lnTo>
                <a:cubicBezTo>
                  <a:pt x="125" y="2056"/>
                  <a:pt x="151" y="2081"/>
                  <a:pt x="176" y="2131"/>
                </a:cubicBezTo>
                <a:cubicBezTo>
                  <a:pt x="201" y="2206"/>
                  <a:pt x="251" y="2256"/>
                  <a:pt x="326" y="2332"/>
                </a:cubicBezTo>
                <a:cubicBezTo>
                  <a:pt x="376" y="2382"/>
                  <a:pt x="451" y="2432"/>
                  <a:pt x="526" y="2482"/>
                </a:cubicBezTo>
                <a:cubicBezTo>
                  <a:pt x="733" y="2595"/>
                  <a:pt x="954" y="2651"/>
                  <a:pt x="1179" y="2651"/>
                </a:cubicBezTo>
                <a:cubicBezTo>
                  <a:pt x="1253" y="2651"/>
                  <a:pt x="1328" y="2645"/>
                  <a:pt x="1404" y="2632"/>
                </a:cubicBezTo>
                <a:cubicBezTo>
                  <a:pt x="1128" y="2557"/>
                  <a:pt x="852" y="2457"/>
                  <a:pt x="652" y="2282"/>
                </a:cubicBezTo>
                <a:cubicBezTo>
                  <a:pt x="451" y="2106"/>
                  <a:pt x="326" y="1881"/>
                  <a:pt x="326" y="1630"/>
                </a:cubicBezTo>
                <a:cubicBezTo>
                  <a:pt x="301" y="1505"/>
                  <a:pt x="326" y="1354"/>
                  <a:pt x="351" y="1229"/>
                </a:cubicBezTo>
                <a:cubicBezTo>
                  <a:pt x="376" y="1104"/>
                  <a:pt x="401" y="953"/>
                  <a:pt x="451" y="828"/>
                </a:cubicBezTo>
                <a:cubicBezTo>
                  <a:pt x="501" y="703"/>
                  <a:pt x="526" y="552"/>
                  <a:pt x="602" y="427"/>
                </a:cubicBezTo>
                <a:cubicBezTo>
                  <a:pt x="652" y="302"/>
                  <a:pt x="702" y="151"/>
                  <a:pt x="752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2451;p30"/>
          <p:cNvSpPr/>
          <p:nvPr/>
        </p:nvSpPr>
        <p:spPr>
          <a:xfrm>
            <a:off x="4567863" y="2118485"/>
            <a:ext cx="166044" cy="657324"/>
          </a:xfrm>
          <a:custGeom>
            <a:avLst/>
            <a:gdLst/>
            <a:ahLst/>
            <a:cxnLst/>
            <a:rect l="l" t="t" r="r" b="b"/>
            <a:pathLst>
              <a:path w="7319" h="28974" extrusionOk="0">
                <a:moveTo>
                  <a:pt x="4562" y="28973"/>
                </a:moveTo>
                <a:lnTo>
                  <a:pt x="2407" y="28973"/>
                </a:lnTo>
                <a:cubicBezTo>
                  <a:pt x="3284" y="28121"/>
                  <a:pt x="3961" y="27068"/>
                  <a:pt x="4336" y="25915"/>
                </a:cubicBezTo>
                <a:cubicBezTo>
                  <a:pt x="4963" y="23986"/>
                  <a:pt x="4788" y="21880"/>
                  <a:pt x="4261" y="19900"/>
                </a:cubicBezTo>
                <a:cubicBezTo>
                  <a:pt x="3760" y="17945"/>
                  <a:pt x="2908" y="16066"/>
                  <a:pt x="2231" y="14161"/>
                </a:cubicBezTo>
                <a:cubicBezTo>
                  <a:pt x="803" y="10251"/>
                  <a:pt x="1" y="5991"/>
                  <a:pt x="878" y="1905"/>
                </a:cubicBezTo>
                <a:cubicBezTo>
                  <a:pt x="1003" y="1354"/>
                  <a:pt x="1154" y="803"/>
                  <a:pt x="1555" y="402"/>
                </a:cubicBezTo>
                <a:cubicBezTo>
                  <a:pt x="1805" y="176"/>
                  <a:pt x="2131" y="0"/>
                  <a:pt x="2457" y="0"/>
                </a:cubicBezTo>
                <a:cubicBezTo>
                  <a:pt x="1805" y="652"/>
                  <a:pt x="1580" y="1705"/>
                  <a:pt x="1529" y="2657"/>
                </a:cubicBezTo>
                <a:cubicBezTo>
                  <a:pt x="1404" y="5765"/>
                  <a:pt x="2507" y="8772"/>
                  <a:pt x="3735" y="11655"/>
                </a:cubicBezTo>
                <a:cubicBezTo>
                  <a:pt x="4988" y="14512"/>
                  <a:pt x="6367" y="17344"/>
                  <a:pt x="6843" y="20427"/>
                </a:cubicBezTo>
                <a:cubicBezTo>
                  <a:pt x="7319" y="23509"/>
                  <a:pt x="6793" y="26818"/>
                  <a:pt x="4562" y="28973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2452;p30"/>
          <p:cNvSpPr/>
          <p:nvPr/>
        </p:nvSpPr>
        <p:spPr>
          <a:xfrm>
            <a:off x="3689552" y="2388839"/>
            <a:ext cx="623769" cy="335491"/>
          </a:xfrm>
          <a:custGeom>
            <a:avLst/>
            <a:gdLst/>
            <a:ahLst/>
            <a:cxnLst/>
            <a:rect l="l" t="t" r="r" b="b"/>
            <a:pathLst>
              <a:path w="27495" h="14788" extrusionOk="0">
                <a:moveTo>
                  <a:pt x="23159" y="2532"/>
                </a:moveTo>
                <a:cubicBezTo>
                  <a:pt x="26893" y="4136"/>
                  <a:pt x="27495" y="9223"/>
                  <a:pt x="24236" y="11629"/>
                </a:cubicBezTo>
                <a:cubicBezTo>
                  <a:pt x="24236" y="11654"/>
                  <a:pt x="24211" y="11654"/>
                  <a:pt x="24186" y="11680"/>
                </a:cubicBezTo>
                <a:cubicBezTo>
                  <a:pt x="21655" y="13509"/>
                  <a:pt x="18422" y="14161"/>
                  <a:pt x="15364" y="14512"/>
                </a:cubicBezTo>
                <a:cubicBezTo>
                  <a:pt x="13209" y="14762"/>
                  <a:pt x="11053" y="14787"/>
                  <a:pt x="8898" y="14637"/>
                </a:cubicBezTo>
                <a:cubicBezTo>
                  <a:pt x="8196" y="14587"/>
                  <a:pt x="7495" y="14512"/>
                  <a:pt x="6893" y="14186"/>
                </a:cubicBezTo>
                <a:cubicBezTo>
                  <a:pt x="6317" y="13860"/>
                  <a:pt x="5941" y="13284"/>
                  <a:pt x="5966" y="12632"/>
                </a:cubicBezTo>
                <a:cubicBezTo>
                  <a:pt x="5515" y="12532"/>
                  <a:pt x="5089" y="12231"/>
                  <a:pt x="4813" y="11830"/>
                </a:cubicBezTo>
                <a:cubicBezTo>
                  <a:pt x="4562" y="11429"/>
                  <a:pt x="4462" y="10928"/>
                  <a:pt x="4562" y="10477"/>
                </a:cubicBezTo>
                <a:cubicBezTo>
                  <a:pt x="4637" y="10075"/>
                  <a:pt x="4938" y="9674"/>
                  <a:pt x="5139" y="9324"/>
                </a:cubicBezTo>
                <a:cubicBezTo>
                  <a:pt x="4337" y="9649"/>
                  <a:pt x="3359" y="9524"/>
                  <a:pt x="2657" y="8998"/>
                </a:cubicBezTo>
                <a:cubicBezTo>
                  <a:pt x="1981" y="8471"/>
                  <a:pt x="1630" y="7669"/>
                  <a:pt x="1780" y="6817"/>
                </a:cubicBezTo>
                <a:cubicBezTo>
                  <a:pt x="1254" y="6792"/>
                  <a:pt x="678" y="6742"/>
                  <a:pt x="327" y="6341"/>
                </a:cubicBezTo>
                <a:cubicBezTo>
                  <a:pt x="76" y="6065"/>
                  <a:pt x="1" y="5614"/>
                  <a:pt x="101" y="5238"/>
                </a:cubicBezTo>
                <a:cubicBezTo>
                  <a:pt x="201" y="4862"/>
                  <a:pt x="402" y="4537"/>
                  <a:pt x="678" y="4236"/>
                </a:cubicBezTo>
                <a:cubicBezTo>
                  <a:pt x="1780" y="2908"/>
                  <a:pt x="3459" y="1880"/>
                  <a:pt x="5063" y="1253"/>
                </a:cubicBezTo>
                <a:cubicBezTo>
                  <a:pt x="6667" y="652"/>
                  <a:pt x="8397" y="376"/>
                  <a:pt x="10126" y="276"/>
                </a:cubicBezTo>
                <a:cubicBezTo>
                  <a:pt x="14562" y="0"/>
                  <a:pt x="19099" y="752"/>
                  <a:pt x="23159" y="253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2453;p30"/>
          <p:cNvSpPr/>
          <p:nvPr/>
        </p:nvSpPr>
        <p:spPr>
          <a:xfrm>
            <a:off x="4599152" y="3019259"/>
            <a:ext cx="376984" cy="23"/>
          </a:xfrm>
          <a:custGeom>
            <a:avLst/>
            <a:gdLst/>
            <a:ahLst/>
            <a:cxnLst/>
            <a:rect l="l" t="t" r="r" b="b"/>
            <a:pathLst>
              <a:path w="16617" h="1" fill="none" extrusionOk="0">
                <a:moveTo>
                  <a:pt x="16617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2454;p30"/>
          <p:cNvSpPr/>
          <p:nvPr/>
        </p:nvSpPr>
        <p:spPr>
          <a:xfrm>
            <a:off x="4827756" y="3017556"/>
            <a:ext cx="212097" cy="50069"/>
          </a:xfrm>
          <a:custGeom>
            <a:avLst/>
            <a:gdLst/>
            <a:ahLst/>
            <a:cxnLst/>
            <a:rect l="l" t="t" r="r" b="b"/>
            <a:pathLst>
              <a:path w="9349" h="2207" fill="none" extrusionOk="0">
                <a:moveTo>
                  <a:pt x="0" y="2206"/>
                </a:moveTo>
                <a:cubicBezTo>
                  <a:pt x="5314" y="2031"/>
                  <a:pt x="9349" y="1154"/>
                  <a:pt x="9349" y="126"/>
                </a:cubicBezTo>
                <a:cubicBezTo>
                  <a:pt x="9349" y="76"/>
                  <a:pt x="9349" y="26"/>
                  <a:pt x="9349" y="1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2455;p30"/>
          <p:cNvSpPr/>
          <p:nvPr/>
        </p:nvSpPr>
        <p:spPr>
          <a:xfrm>
            <a:off x="4528065" y="2972630"/>
            <a:ext cx="469092" cy="94989"/>
          </a:xfrm>
          <a:custGeom>
            <a:avLst/>
            <a:gdLst/>
            <a:ahLst/>
            <a:cxnLst/>
            <a:rect l="l" t="t" r="r" b="b"/>
            <a:pathLst>
              <a:path w="20677" h="4187" fill="none" extrusionOk="0">
                <a:moveTo>
                  <a:pt x="20677" y="928"/>
                </a:moveTo>
                <a:cubicBezTo>
                  <a:pt x="18647" y="377"/>
                  <a:pt x="15188" y="1"/>
                  <a:pt x="11278" y="1"/>
                </a:cubicBezTo>
                <a:cubicBezTo>
                  <a:pt x="5063" y="1"/>
                  <a:pt x="0" y="928"/>
                  <a:pt x="0" y="2106"/>
                </a:cubicBezTo>
                <a:cubicBezTo>
                  <a:pt x="0" y="3134"/>
                  <a:pt x="4060" y="4011"/>
                  <a:pt x="9374" y="4186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2456;p30"/>
          <p:cNvSpPr/>
          <p:nvPr/>
        </p:nvSpPr>
        <p:spPr>
          <a:xfrm>
            <a:off x="4591188" y="3078411"/>
            <a:ext cx="394045" cy="15949"/>
          </a:xfrm>
          <a:custGeom>
            <a:avLst/>
            <a:gdLst/>
            <a:ahLst/>
            <a:cxnLst/>
            <a:rect l="l" t="t" r="r" b="b"/>
            <a:pathLst>
              <a:path w="17369" h="703" fill="none" extrusionOk="0">
                <a:moveTo>
                  <a:pt x="0" y="51"/>
                </a:moveTo>
                <a:cubicBezTo>
                  <a:pt x="2381" y="477"/>
                  <a:pt x="5313" y="702"/>
                  <a:pt x="8496" y="702"/>
                </a:cubicBezTo>
                <a:cubicBezTo>
                  <a:pt x="11830" y="702"/>
                  <a:pt x="14913" y="452"/>
                  <a:pt x="17369" y="0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2457;p30"/>
          <p:cNvSpPr/>
          <p:nvPr/>
        </p:nvSpPr>
        <p:spPr>
          <a:xfrm>
            <a:off x="4455274" y="2941364"/>
            <a:ext cx="657868" cy="117721"/>
          </a:xfrm>
          <a:custGeom>
            <a:avLst/>
            <a:gdLst/>
            <a:ahLst/>
            <a:cxnLst/>
            <a:rect l="l" t="t" r="r" b="b"/>
            <a:pathLst>
              <a:path w="28998" h="5189" fill="none" extrusionOk="0">
                <a:moveTo>
                  <a:pt x="28121" y="4537"/>
                </a:moveTo>
                <a:cubicBezTo>
                  <a:pt x="28697" y="4161"/>
                  <a:pt x="28998" y="3785"/>
                  <a:pt x="28998" y="3384"/>
                </a:cubicBezTo>
                <a:cubicBezTo>
                  <a:pt x="28998" y="1529"/>
                  <a:pt x="22507" y="0"/>
                  <a:pt x="14486" y="0"/>
                </a:cubicBezTo>
                <a:cubicBezTo>
                  <a:pt x="6491" y="0"/>
                  <a:pt x="0" y="1529"/>
                  <a:pt x="0" y="3384"/>
                </a:cubicBezTo>
                <a:cubicBezTo>
                  <a:pt x="0" y="4035"/>
                  <a:pt x="827" y="4662"/>
                  <a:pt x="2306" y="5188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2458;p30"/>
          <p:cNvSpPr/>
          <p:nvPr/>
        </p:nvSpPr>
        <p:spPr>
          <a:xfrm>
            <a:off x="4584925" y="2694563"/>
            <a:ext cx="391776" cy="324669"/>
          </a:xfrm>
          <a:custGeom>
            <a:avLst/>
            <a:gdLst/>
            <a:ahLst/>
            <a:cxnLst/>
            <a:rect l="l" t="t" r="r" b="b"/>
            <a:pathLst>
              <a:path w="17269" h="14311" extrusionOk="0">
                <a:moveTo>
                  <a:pt x="12782" y="952"/>
                </a:moveTo>
                <a:cubicBezTo>
                  <a:pt x="9950" y="1479"/>
                  <a:pt x="10577" y="5364"/>
                  <a:pt x="10853" y="6692"/>
                </a:cubicBezTo>
                <a:lnTo>
                  <a:pt x="10853" y="6692"/>
                </a:lnTo>
                <a:cubicBezTo>
                  <a:pt x="11178" y="8095"/>
                  <a:pt x="10502" y="9549"/>
                  <a:pt x="8823" y="9424"/>
                </a:cubicBezTo>
                <a:lnTo>
                  <a:pt x="8823" y="9424"/>
                </a:lnTo>
                <a:cubicBezTo>
                  <a:pt x="7444" y="9298"/>
                  <a:pt x="5865" y="9449"/>
                  <a:pt x="4787" y="9674"/>
                </a:cubicBezTo>
                <a:lnTo>
                  <a:pt x="4787" y="9674"/>
                </a:lnTo>
                <a:cubicBezTo>
                  <a:pt x="4236" y="9775"/>
                  <a:pt x="3685" y="9499"/>
                  <a:pt x="3484" y="8998"/>
                </a:cubicBezTo>
                <a:lnTo>
                  <a:pt x="3484" y="8998"/>
                </a:lnTo>
                <a:cubicBezTo>
                  <a:pt x="3434" y="8822"/>
                  <a:pt x="3384" y="8647"/>
                  <a:pt x="3334" y="8421"/>
                </a:cubicBezTo>
                <a:lnTo>
                  <a:pt x="3334" y="8421"/>
                </a:lnTo>
                <a:cubicBezTo>
                  <a:pt x="3309" y="8271"/>
                  <a:pt x="3158" y="8196"/>
                  <a:pt x="3033" y="8271"/>
                </a:cubicBezTo>
                <a:lnTo>
                  <a:pt x="3033" y="8271"/>
                </a:lnTo>
                <a:cubicBezTo>
                  <a:pt x="2256" y="8797"/>
                  <a:pt x="1" y="10677"/>
                  <a:pt x="2381" y="14311"/>
                </a:cubicBezTo>
                <a:lnTo>
                  <a:pt x="2381" y="14311"/>
                </a:lnTo>
                <a:lnTo>
                  <a:pt x="15790" y="14311"/>
                </a:lnTo>
                <a:cubicBezTo>
                  <a:pt x="15991" y="13108"/>
                  <a:pt x="15790" y="11855"/>
                  <a:pt x="15239" y="10802"/>
                </a:cubicBezTo>
                <a:lnTo>
                  <a:pt x="15239" y="10802"/>
                </a:lnTo>
                <a:cubicBezTo>
                  <a:pt x="15038" y="10376"/>
                  <a:pt x="14762" y="9975"/>
                  <a:pt x="14512" y="9574"/>
                </a:cubicBezTo>
                <a:lnTo>
                  <a:pt x="14512" y="9574"/>
                </a:lnTo>
                <a:cubicBezTo>
                  <a:pt x="14286" y="9148"/>
                  <a:pt x="14086" y="8697"/>
                  <a:pt x="14061" y="8221"/>
                </a:cubicBezTo>
                <a:lnTo>
                  <a:pt x="14061" y="8221"/>
                </a:lnTo>
                <a:cubicBezTo>
                  <a:pt x="14011" y="7745"/>
                  <a:pt x="14136" y="7243"/>
                  <a:pt x="14462" y="6892"/>
                </a:cubicBezTo>
                <a:lnTo>
                  <a:pt x="14462" y="6892"/>
                </a:lnTo>
                <a:cubicBezTo>
                  <a:pt x="14737" y="6617"/>
                  <a:pt x="15113" y="6466"/>
                  <a:pt x="15439" y="6241"/>
                </a:cubicBezTo>
                <a:lnTo>
                  <a:pt x="15439" y="6241"/>
                </a:lnTo>
                <a:cubicBezTo>
                  <a:pt x="15665" y="6065"/>
                  <a:pt x="16366" y="5689"/>
                  <a:pt x="16667" y="5338"/>
                </a:cubicBezTo>
                <a:lnTo>
                  <a:pt x="16667" y="5338"/>
                </a:lnTo>
                <a:cubicBezTo>
                  <a:pt x="16793" y="5213"/>
                  <a:pt x="16868" y="5088"/>
                  <a:pt x="16843" y="4988"/>
                </a:cubicBezTo>
                <a:lnTo>
                  <a:pt x="16843" y="4988"/>
                </a:lnTo>
                <a:cubicBezTo>
                  <a:pt x="17269" y="4712"/>
                  <a:pt x="16767" y="4712"/>
                  <a:pt x="16993" y="4261"/>
                </a:cubicBezTo>
                <a:lnTo>
                  <a:pt x="16993" y="4261"/>
                </a:lnTo>
                <a:lnTo>
                  <a:pt x="17068" y="3885"/>
                </a:lnTo>
                <a:cubicBezTo>
                  <a:pt x="17068" y="3885"/>
                  <a:pt x="16818" y="1278"/>
                  <a:pt x="14086" y="927"/>
                </a:cubicBezTo>
                <a:lnTo>
                  <a:pt x="14086" y="927"/>
                </a:lnTo>
                <a:lnTo>
                  <a:pt x="14737" y="401"/>
                </a:lnTo>
                <a:cubicBezTo>
                  <a:pt x="14161" y="501"/>
                  <a:pt x="13835" y="577"/>
                  <a:pt x="13835" y="577"/>
                </a:cubicBezTo>
                <a:lnTo>
                  <a:pt x="13835" y="577"/>
                </a:lnTo>
                <a:lnTo>
                  <a:pt x="14011" y="0"/>
                </a:lnTo>
                <a:cubicBezTo>
                  <a:pt x="13635" y="176"/>
                  <a:pt x="13058" y="677"/>
                  <a:pt x="12782" y="9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2459;p30"/>
          <p:cNvSpPr/>
          <p:nvPr/>
        </p:nvSpPr>
        <p:spPr>
          <a:xfrm>
            <a:off x="4881781" y="2808285"/>
            <a:ext cx="81332" cy="210963"/>
          </a:xfrm>
          <a:custGeom>
            <a:avLst/>
            <a:gdLst/>
            <a:ahLst/>
            <a:cxnLst/>
            <a:rect l="l" t="t" r="r" b="b"/>
            <a:pathLst>
              <a:path w="3585" h="9299" extrusionOk="0">
                <a:moveTo>
                  <a:pt x="351" y="4412"/>
                </a:moveTo>
                <a:cubicBezTo>
                  <a:pt x="577" y="4988"/>
                  <a:pt x="903" y="5540"/>
                  <a:pt x="1178" y="6091"/>
                </a:cubicBezTo>
                <a:cubicBezTo>
                  <a:pt x="1454" y="6642"/>
                  <a:pt x="1679" y="7244"/>
                  <a:pt x="1705" y="7870"/>
                </a:cubicBezTo>
                <a:cubicBezTo>
                  <a:pt x="1705" y="8397"/>
                  <a:pt x="1554" y="8923"/>
                  <a:pt x="1228" y="9299"/>
                </a:cubicBezTo>
                <a:lnTo>
                  <a:pt x="2707" y="9299"/>
                </a:lnTo>
                <a:cubicBezTo>
                  <a:pt x="2908" y="8096"/>
                  <a:pt x="2707" y="6843"/>
                  <a:pt x="2156" y="5790"/>
                </a:cubicBezTo>
                <a:cubicBezTo>
                  <a:pt x="1955" y="5364"/>
                  <a:pt x="1679" y="4963"/>
                  <a:pt x="1429" y="4562"/>
                </a:cubicBezTo>
                <a:cubicBezTo>
                  <a:pt x="1203" y="4136"/>
                  <a:pt x="1003" y="3685"/>
                  <a:pt x="978" y="3209"/>
                </a:cubicBezTo>
                <a:cubicBezTo>
                  <a:pt x="928" y="2733"/>
                  <a:pt x="1053" y="2231"/>
                  <a:pt x="1379" y="1880"/>
                </a:cubicBezTo>
                <a:cubicBezTo>
                  <a:pt x="1654" y="1605"/>
                  <a:pt x="2030" y="1454"/>
                  <a:pt x="2356" y="1229"/>
                </a:cubicBezTo>
                <a:cubicBezTo>
                  <a:pt x="2582" y="1053"/>
                  <a:pt x="3283" y="677"/>
                  <a:pt x="3584" y="326"/>
                </a:cubicBezTo>
                <a:cubicBezTo>
                  <a:pt x="3434" y="126"/>
                  <a:pt x="3158" y="1"/>
                  <a:pt x="2882" y="26"/>
                </a:cubicBezTo>
                <a:cubicBezTo>
                  <a:pt x="2080" y="151"/>
                  <a:pt x="1404" y="727"/>
                  <a:pt x="877" y="1354"/>
                </a:cubicBezTo>
                <a:cubicBezTo>
                  <a:pt x="577" y="1705"/>
                  <a:pt x="301" y="2106"/>
                  <a:pt x="176" y="2582"/>
                </a:cubicBezTo>
                <a:cubicBezTo>
                  <a:pt x="0" y="3184"/>
                  <a:pt x="126" y="3835"/>
                  <a:pt x="351" y="4412"/>
                </a:cubicBez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2460;p30"/>
          <p:cNvSpPr/>
          <p:nvPr/>
        </p:nvSpPr>
        <p:spPr>
          <a:xfrm>
            <a:off x="4683310" y="2913501"/>
            <a:ext cx="139319" cy="79063"/>
          </a:xfrm>
          <a:custGeom>
            <a:avLst/>
            <a:gdLst/>
            <a:ahLst/>
            <a:cxnLst/>
            <a:rect l="l" t="t" r="r" b="b"/>
            <a:pathLst>
              <a:path w="6141" h="3485" extrusionOk="0">
                <a:moveTo>
                  <a:pt x="76" y="401"/>
                </a:moveTo>
                <a:cubicBezTo>
                  <a:pt x="0" y="627"/>
                  <a:pt x="0" y="903"/>
                  <a:pt x="101" y="1128"/>
                </a:cubicBezTo>
                <a:cubicBezTo>
                  <a:pt x="176" y="1354"/>
                  <a:pt x="401" y="1554"/>
                  <a:pt x="602" y="1654"/>
                </a:cubicBezTo>
                <a:cubicBezTo>
                  <a:pt x="602" y="1980"/>
                  <a:pt x="752" y="2306"/>
                  <a:pt x="978" y="2507"/>
                </a:cubicBezTo>
                <a:cubicBezTo>
                  <a:pt x="1228" y="2732"/>
                  <a:pt x="1579" y="2832"/>
                  <a:pt x="1905" y="2807"/>
                </a:cubicBezTo>
                <a:cubicBezTo>
                  <a:pt x="1880" y="3083"/>
                  <a:pt x="2131" y="3309"/>
                  <a:pt x="2381" y="3384"/>
                </a:cubicBezTo>
                <a:cubicBezTo>
                  <a:pt x="2657" y="3484"/>
                  <a:pt x="2933" y="3434"/>
                  <a:pt x="3208" y="3359"/>
                </a:cubicBezTo>
                <a:cubicBezTo>
                  <a:pt x="4436" y="3008"/>
                  <a:pt x="5514" y="2156"/>
                  <a:pt x="6141" y="1053"/>
                </a:cubicBezTo>
                <a:cubicBezTo>
                  <a:pt x="6015" y="677"/>
                  <a:pt x="5765" y="376"/>
                  <a:pt x="5414" y="226"/>
                </a:cubicBezTo>
                <a:cubicBezTo>
                  <a:pt x="5063" y="75"/>
                  <a:pt x="4662" y="25"/>
                  <a:pt x="4286" y="25"/>
                </a:cubicBezTo>
                <a:cubicBezTo>
                  <a:pt x="3735" y="0"/>
                  <a:pt x="3183" y="50"/>
                  <a:pt x="2632" y="101"/>
                </a:cubicBezTo>
                <a:cubicBezTo>
                  <a:pt x="1730" y="151"/>
                  <a:pt x="928" y="176"/>
                  <a:pt x="76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2461;p30"/>
          <p:cNvSpPr/>
          <p:nvPr/>
        </p:nvSpPr>
        <p:spPr>
          <a:xfrm>
            <a:off x="4903948" y="2764494"/>
            <a:ext cx="15381" cy="15949"/>
          </a:xfrm>
          <a:custGeom>
            <a:avLst/>
            <a:gdLst/>
            <a:ahLst/>
            <a:cxnLst/>
            <a:rect l="l" t="t" r="r" b="b"/>
            <a:pathLst>
              <a:path w="678" h="703" extrusionOk="0">
                <a:moveTo>
                  <a:pt x="352" y="1"/>
                </a:moveTo>
                <a:cubicBezTo>
                  <a:pt x="151" y="1"/>
                  <a:pt x="1" y="176"/>
                  <a:pt x="1" y="352"/>
                </a:cubicBezTo>
                <a:cubicBezTo>
                  <a:pt x="1" y="552"/>
                  <a:pt x="151" y="703"/>
                  <a:pt x="352" y="703"/>
                </a:cubicBezTo>
                <a:cubicBezTo>
                  <a:pt x="527" y="703"/>
                  <a:pt x="677" y="552"/>
                  <a:pt x="677" y="352"/>
                </a:cubicBezTo>
                <a:cubicBezTo>
                  <a:pt x="677" y="176"/>
                  <a:pt x="527" y="1"/>
                  <a:pt x="352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2462;p30"/>
          <p:cNvSpPr/>
          <p:nvPr/>
        </p:nvSpPr>
        <p:spPr>
          <a:xfrm>
            <a:off x="4919310" y="2782691"/>
            <a:ext cx="102929" cy="56899"/>
          </a:xfrm>
          <a:custGeom>
            <a:avLst/>
            <a:gdLst/>
            <a:ahLst/>
            <a:cxnLst/>
            <a:rect l="l" t="t" r="r" b="b"/>
            <a:pathLst>
              <a:path w="4537" h="2508" extrusionOk="0">
                <a:moveTo>
                  <a:pt x="2331" y="1"/>
                </a:moveTo>
                <a:cubicBezTo>
                  <a:pt x="2331" y="1"/>
                  <a:pt x="2306" y="26"/>
                  <a:pt x="2256" y="76"/>
                </a:cubicBezTo>
                <a:cubicBezTo>
                  <a:pt x="2081" y="251"/>
                  <a:pt x="1579" y="678"/>
                  <a:pt x="827" y="778"/>
                </a:cubicBezTo>
                <a:cubicBezTo>
                  <a:pt x="760" y="785"/>
                  <a:pt x="691" y="788"/>
                  <a:pt x="621" y="788"/>
                </a:cubicBezTo>
                <a:cubicBezTo>
                  <a:pt x="427" y="788"/>
                  <a:pt x="221" y="764"/>
                  <a:pt x="0" y="728"/>
                </a:cubicBezTo>
                <a:lnTo>
                  <a:pt x="0" y="728"/>
                </a:lnTo>
                <a:cubicBezTo>
                  <a:pt x="0" y="728"/>
                  <a:pt x="1178" y="2432"/>
                  <a:pt x="3935" y="2507"/>
                </a:cubicBezTo>
                <a:cubicBezTo>
                  <a:pt x="4061" y="2507"/>
                  <a:pt x="4186" y="2482"/>
                  <a:pt x="4286" y="2407"/>
                </a:cubicBezTo>
                <a:cubicBezTo>
                  <a:pt x="4361" y="2332"/>
                  <a:pt x="4436" y="2256"/>
                  <a:pt x="4462" y="2156"/>
                </a:cubicBezTo>
                <a:cubicBezTo>
                  <a:pt x="4537" y="1981"/>
                  <a:pt x="4512" y="1755"/>
                  <a:pt x="4361" y="1605"/>
                </a:cubicBezTo>
                <a:cubicBezTo>
                  <a:pt x="4311" y="1530"/>
                  <a:pt x="4236" y="1480"/>
                  <a:pt x="4161" y="1454"/>
                </a:cubicBezTo>
                <a:cubicBezTo>
                  <a:pt x="3685" y="1254"/>
                  <a:pt x="2908" y="853"/>
                  <a:pt x="2331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2463;p30"/>
          <p:cNvSpPr/>
          <p:nvPr/>
        </p:nvSpPr>
        <p:spPr>
          <a:xfrm>
            <a:off x="4919310" y="2799187"/>
            <a:ext cx="101228" cy="40405"/>
          </a:xfrm>
          <a:custGeom>
            <a:avLst/>
            <a:gdLst/>
            <a:ahLst/>
            <a:cxnLst/>
            <a:rect l="l" t="t" r="r" b="b"/>
            <a:pathLst>
              <a:path w="4462" h="1781" extrusionOk="0">
                <a:moveTo>
                  <a:pt x="0" y="1"/>
                </a:moveTo>
                <a:cubicBezTo>
                  <a:pt x="0" y="1"/>
                  <a:pt x="1178" y="1705"/>
                  <a:pt x="3935" y="1780"/>
                </a:cubicBezTo>
                <a:cubicBezTo>
                  <a:pt x="4061" y="1780"/>
                  <a:pt x="4186" y="1755"/>
                  <a:pt x="4286" y="1680"/>
                </a:cubicBezTo>
                <a:cubicBezTo>
                  <a:pt x="4286" y="1680"/>
                  <a:pt x="4286" y="1680"/>
                  <a:pt x="4286" y="1680"/>
                </a:cubicBezTo>
                <a:cubicBezTo>
                  <a:pt x="4361" y="1605"/>
                  <a:pt x="4436" y="1529"/>
                  <a:pt x="4462" y="1429"/>
                </a:cubicBezTo>
                <a:cubicBezTo>
                  <a:pt x="2406" y="1429"/>
                  <a:pt x="1203" y="402"/>
                  <a:pt x="827" y="51"/>
                </a:cubicBezTo>
                <a:lnTo>
                  <a:pt x="827" y="51"/>
                </a:lnTo>
                <a:cubicBezTo>
                  <a:pt x="577" y="76"/>
                  <a:pt x="30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2464;p30"/>
          <p:cNvSpPr/>
          <p:nvPr/>
        </p:nvSpPr>
        <p:spPr>
          <a:xfrm>
            <a:off x="4970499" y="2782691"/>
            <a:ext cx="47779" cy="36412"/>
          </a:xfrm>
          <a:custGeom>
            <a:avLst/>
            <a:gdLst/>
            <a:ahLst/>
            <a:cxnLst/>
            <a:rect l="l" t="t" r="r" b="b"/>
            <a:pathLst>
              <a:path w="2106" h="1605" extrusionOk="0">
                <a:moveTo>
                  <a:pt x="0" y="76"/>
                </a:moveTo>
                <a:cubicBezTo>
                  <a:pt x="175" y="477"/>
                  <a:pt x="777" y="1429"/>
                  <a:pt x="2105" y="1605"/>
                </a:cubicBezTo>
                <a:cubicBezTo>
                  <a:pt x="2055" y="1530"/>
                  <a:pt x="1980" y="1480"/>
                  <a:pt x="1905" y="1454"/>
                </a:cubicBezTo>
                <a:cubicBezTo>
                  <a:pt x="1429" y="1254"/>
                  <a:pt x="652" y="853"/>
                  <a:pt x="75" y="1"/>
                </a:cubicBezTo>
                <a:cubicBezTo>
                  <a:pt x="75" y="1"/>
                  <a:pt x="50" y="26"/>
                  <a:pt x="0" y="7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2468;p30"/>
          <p:cNvSpPr/>
          <p:nvPr/>
        </p:nvSpPr>
        <p:spPr>
          <a:xfrm>
            <a:off x="5320609" y="3292277"/>
            <a:ext cx="440121" cy="245651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2469;p30"/>
          <p:cNvSpPr/>
          <p:nvPr/>
        </p:nvSpPr>
        <p:spPr>
          <a:xfrm>
            <a:off x="8090109" y="2983088"/>
            <a:ext cx="440121" cy="245651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2470;p30"/>
          <p:cNvSpPr/>
          <p:nvPr/>
        </p:nvSpPr>
        <p:spPr>
          <a:xfrm>
            <a:off x="8344865" y="3281862"/>
            <a:ext cx="255951" cy="142857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2471;p30"/>
          <p:cNvSpPr/>
          <p:nvPr/>
        </p:nvSpPr>
        <p:spPr>
          <a:xfrm>
            <a:off x="2555850" y="3975193"/>
            <a:ext cx="255951" cy="142857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2" name="Google Shape;2481;p30"/>
          <p:cNvGrpSpPr/>
          <p:nvPr/>
        </p:nvGrpSpPr>
        <p:grpSpPr>
          <a:xfrm>
            <a:off x="11185223" y="5903111"/>
            <a:ext cx="258695" cy="255316"/>
            <a:chOff x="6232000" y="1435050"/>
            <a:chExt cx="488225" cy="481850"/>
          </a:xfrm>
        </p:grpSpPr>
        <p:sp>
          <p:nvSpPr>
            <p:cNvPr id="143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7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6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4" name="Google Shape;1784;p26">
            <a:hlinkClick r:id="rId6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26">
            <a:hlinkClick r:id="rId7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307851" y="673241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Wingdings 2" panose="05020102010507070707" pitchFamily="18" charset="2"/>
              </a:rPr>
              <a:t> </a:t>
            </a: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Viết các số ( theo mẫu) :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3692731" y="2559100"/>
            <a:ext cx="606886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9731 = 9000 + 700 + 30 + 1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2389333" y="1616171"/>
            <a:ext cx="720724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a) 9731; 1952; 6845; 5757; 9999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2635167" y="2565789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Mẫu:</a:t>
            </a: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684897" y="3549072"/>
            <a:ext cx="62484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92CAD6">
                    <a:lumMod val="50000"/>
                  </a:srgbClr>
                </a:solidFill>
                <a:sym typeface="Arial"/>
              </a:rPr>
              <a:t>1952 =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365251" y="3560617"/>
            <a:ext cx="2895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1000 + 900 + 50 + 2</a:t>
            </a: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2684897" y="4305367"/>
            <a:ext cx="62484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92CAD6">
                    <a:lumMod val="50000"/>
                  </a:srgbClr>
                </a:solidFill>
                <a:sym typeface="Arial"/>
              </a:rPr>
              <a:t>6845 =</a:t>
            </a: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4365251" y="4316912"/>
            <a:ext cx="2895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6000 + 800 + 40 + 5</a:t>
            </a: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684897" y="5012612"/>
            <a:ext cx="62484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92CAD6">
                    <a:lumMod val="50000"/>
                  </a:srgbClr>
                </a:solidFill>
                <a:sym typeface="Arial"/>
              </a:rPr>
              <a:t>5757 =</a:t>
            </a: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4365251" y="5024157"/>
            <a:ext cx="2895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5000 + 700 + 50 + 7</a:t>
            </a: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2684897" y="5795900"/>
            <a:ext cx="62484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92CAD6">
                    <a:lumMod val="50000"/>
                  </a:srgbClr>
                </a:solidFill>
                <a:sym typeface="Arial"/>
              </a:rPr>
              <a:t>9999 =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4365251" y="5807445"/>
            <a:ext cx="2895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9000 + 900 + 90 + 9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89125" y="319093"/>
            <a:ext cx="1237452" cy="1302315"/>
            <a:chOff x="1266843" y="239320"/>
            <a:chExt cx="928089" cy="976736"/>
          </a:xfrm>
        </p:grpSpPr>
        <p:grpSp>
          <p:nvGrpSpPr>
            <p:cNvPr id="52" name="Group 51"/>
            <p:cNvGrpSpPr/>
            <p:nvPr/>
          </p:nvGrpSpPr>
          <p:grpSpPr>
            <a:xfrm>
              <a:off x="1266843" y="239320"/>
              <a:ext cx="928089" cy="976736"/>
              <a:chOff x="6225125" y="3378426"/>
              <a:chExt cx="996345" cy="1042547"/>
            </a:xfrm>
          </p:grpSpPr>
          <p:grpSp>
            <p:nvGrpSpPr>
              <p:cNvPr id="53" name="Google Shape;2045;p28"/>
              <p:cNvGrpSpPr/>
              <p:nvPr/>
            </p:nvGrpSpPr>
            <p:grpSpPr>
              <a:xfrm>
                <a:off x="6225125" y="3378426"/>
                <a:ext cx="520397" cy="1041694"/>
                <a:chOff x="5719775" y="3157050"/>
                <a:chExt cx="723075" cy="1447400"/>
              </a:xfrm>
            </p:grpSpPr>
            <p:sp>
              <p:nvSpPr>
                <p:cNvPr id="64" name="Google Shape;2046;p28"/>
                <p:cNvSpPr/>
                <p:nvPr/>
              </p:nvSpPr>
              <p:spPr>
                <a:xfrm>
                  <a:off x="5719775" y="3157050"/>
                  <a:ext cx="72307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3" h="57896" extrusionOk="0">
                      <a:moveTo>
                        <a:pt x="28923" y="0"/>
                      </a:moveTo>
                      <a:cubicBezTo>
                        <a:pt x="12958" y="0"/>
                        <a:pt x="0" y="12958"/>
                        <a:pt x="0" y="28948"/>
                      </a:cubicBezTo>
                      <a:cubicBezTo>
                        <a:pt x="0" y="44938"/>
                        <a:pt x="12958" y="57896"/>
                        <a:pt x="28923" y="57896"/>
                      </a:cubicBezTo>
                      <a:lnTo>
                        <a:pt x="289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2047;p28"/>
                <p:cNvSpPr/>
                <p:nvPr/>
              </p:nvSpPr>
              <p:spPr>
                <a:xfrm>
                  <a:off x="59741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8748" y="0"/>
                      </a:moveTo>
                      <a:cubicBezTo>
                        <a:pt x="16242" y="76"/>
                        <a:pt x="14161" y="1680"/>
                        <a:pt x="13785" y="3785"/>
                      </a:cubicBezTo>
                      <a:cubicBezTo>
                        <a:pt x="5916" y="6141"/>
                        <a:pt x="126" y="13785"/>
                        <a:pt x="76" y="22933"/>
                      </a:cubicBezTo>
                      <a:cubicBezTo>
                        <a:pt x="1" y="32056"/>
                        <a:pt x="5690" y="39750"/>
                        <a:pt x="13510" y="42156"/>
                      </a:cubicBezTo>
                      <a:cubicBezTo>
                        <a:pt x="13886" y="44336"/>
                        <a:pt x="16016" y="45991"/>
                        <a:pt x="18597" y="45991"/>
                      </a:cubicBezTo>
                      <a:lnTo>
                        <a:pt x="18748" y="45991"/>
                      </a:lnTo>
                      <a:lnTo>
                        <a:pt x="187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2048;p28"/>
                <p:cNvSpPr/>
                <p:nvPr/>
              </p:nvSpPr>
              <p:spPr>
                <a:xfrm>
                  <a:off x="6123900" y="4296150"/>
                  <a:ext cx="318950" cy="20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8" h="83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106" y="2081"/>
                        <a:pt x="4663" y="3660"/>
                        <a:pt x="7520" y="4537"/>
                      </a:cubicBezTo>
                      <a:cubicBezTo>
                        <a:pt x="7896" y="6717"/>
                        <a:pt x="10026" y="8372"/>
                        <a:pt x="12607" y="8372"/>
                      </a:cubicBezTo>
                      <a:lnTo>
                        <a:pt x="12758" y="8372"/>
                      </a:lnTo>
                      <a:lnTo>
                        <a:pt x="12758" y="1529"/>
                      </a:lnTo>
                      <a:cubicBezTo>
                        <a:pt x="11374" y="1777"/>
                        <a:pt x="9972" y="1908"/>
                        <a:pt x="8577" y="1908"/>
                      </a:cubicBezTo>
                      <a:cubicBezTo>
                        <a:pt x="5603" y="1908"/>
                        <a:pt x="2663" y="1314"/>
                        <a:pt x="1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2049;p28"/>
                <p:cNvSpPr/>
                <p:nvPr/>
              </p:nvSpPr>
              <p:spPr>
                <a:xfrm>
                  <a:off x="6374525" y="3370075"/>
                  <a:ext cx="6832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82" extrusionOk="0">
                      <a:moveTo>
                        <a:pt x="2733" y="1"/>
                      </a:moveTo>
                      <a:cubicBezTo>
                        <a:pt x="1229" y="26"/>
                        <a:pt x="1" y="552"/>
                        <a:pt x="1" y="1179"/>
                      </a:cubicBezTo>
                      <a:cubicBezTo>
                        <a:pt x="1" y="1830"/>
                        <a:pt x="1229" y="2357"/>
                        <a:pt x="2733" y="2382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2050;p28"/>
                <p:cNvSpPr/>
                <p:nvPr/>
              </p:nvSpPr>
              <p:spPr>
                <a:xfrm>
                  <a:off x="6391475" y="3251750"/>
                  <a:ext cx="51375" cy="1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6188" extrusionOk="0">
                      <a:moveTo>
                        <a:pt x="1246" y="1"/>
                      </a:moveTo>
                      <a:cubicBezTo>
                        <a:pt x="626" y="1"/>
                        <a:pt x="1" y="700"/>
                        <a:pt x="351" y="1200"/>
                      </a:cubicBezTo>
                      <a:cubicBezTo>
                        <a:pt x="1904" y="3431"/>
                        <a:pt x="1428" y="4233"/>
                        <a:pt x="1779" y="5912"/>
                      </a:cubicBezTo>
                      <a:cubicBezTo>
                        <a:pt x="1804" y="6062"/>
                        <a:pt x="1929" y="6137"/>
                        <a:pt x="2055" y="6187"/>
                      </a:cubicBezTo>
                      <a:lnTo>
                        <a:pt x="2055" y="649"/>
                      </a:lnTo>
                      <a:cubicBezTo>
                        <a:pt x="1870" y="178"/>
                        <a:pt x="1559" y="1"/>
                        <a:pt x="1246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2051;p28"/>
                <p:cNvSpPr/>
                <p:nvPr/>
              </p:nvSpPr>
              <p:spPr>
                <a:xfrm>
                  <a:off x="6436575" y="3326850"/>
                  <a:ext cx="6275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978" extrusionOk="0">
                      <a:moveTo>
                        <a:pt x="251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75" y="427"/>
                        <a:pt x="176" y="702"/>
                        <a:pt x="251" y="978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2052;p28"/>
                <p:cNvSpPr/>
                <p:nvPr/>
              </p:nvSpPr>
              <p:spPr>
                <a:xfrm>
                  <a:off x="6436575" y="3326225"/>
                  <a:ext cx="62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01" extrusionOk="0">
                      <a:moveTo>
                        <a:pt x="251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75" y="176"/>
                        <a:pt x="176" y="176"/>
                        <a:pt x="251" y="201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2053;p28"/>
                <p:cNvSpPr/>
                <p:nvPr/>
              </p:nvSpPr>
              <p:spPr>
                <a:xfrm>
                  <a:off x="6063575" y="3521625"/>
                  <a:ext cx="213875" cy="17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5" h="6890" extrusionOk="0">
                      <a:moveTo>
                        <a:pt x="6857" y="1"/>
                      </a:moveTo>
                      <a:cubicBezTo>
                        <a:pt x="4536" y="1"/>
                        <a:pt x="0" y="5200"/>
                        <a:pt x="1562" y="6696"/>
                      </a:cubicBezTo>
                      <a:cubicBezTo>
                        <a:pt x="1695" y="6829"/>
                        <a:pt x="1853" y="6889"/>
                        <a:pt x="2030" y="6889"/>
                      </a:cubicBezTo>
                      <a:cubicBezTo>
                        <a:pt x="2948" y="6889"/>
                        <a:pt x="4382" y="5279"/>
                        <a:pt x="5622" y="4039"/>
                      </a:cubicBezTo>
                      <a:cubicBezTo>
                        <a:pt x="7251" y="2435"/>
                        <a:pt x="8554" y="1282"/>
                        <a:pt x="7677" y="330"/>
                      </a:cubicBezTo>
                      <a:cubicBezTo>
                        <a:pt x="7462" y="102"/>
                        <a:pt x="7181" y="1"/>
                        <a:pt x="6857" y="1"/>
                      </a:cubicBezTo>
                      <a:close/>
                    </a:path>
                  </a:pathLst>
                </a:custGeom>
                <a:solidFill>
                  <a:srgbClr val="FFDC8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" name="Google Shape;2054;p28"/>
              <p:cNvGrpSpPr/>
              <p:nvPr/>
            </p:nvGrpSpPr>
            <p:grpSpPr>
              <a:xfrm>
                <a:off x="6695657" y="3379279"/>
                <a:ext cx="525813" cy="1041694"/>
                <a:chOff x="6575675" y="3157050"/>
                <a:chExt cx="730600" cy="1447400"/>
              </a:xfrm>
            </p:grpSpPr>
            <p:sp>
              <p:nvSpPr>
                <p:cNvPr id="55" name="Google Shape;2055;p28"/>
                <p:cNvSpPr/>
                <p:nvPr/>
              </p:nvSpPr>
              <p:spPr>
                <a:xfrm>
                  <a:off x="6582550" y="3157050"/>
                  <a:ext cx="72372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9" h="57896" extrusionOk="0">
                      <a:moveTo>
                        <a:pt x="1" y="0"/>
                      </a:moveTo>
                      <a:lnTo>
                        <a:pt x="1" y="57896"/>
                      </a:lnTo>
                      <a:cubicBezTo>
                        <a:pt x="15991" y="57896"/>
                        <a:pt x="28948" y="44938"/>
                        <a:pt x="28948" y="28948"/>
                      </a:cubicBezTo>
                      <a:cubicBezTo>
                        <a:pt x="28948" y="12958"/>
                        <a:pt x="1599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2056;p28"/>
                <p:cNvSpPr/>
                <p:nvPr/>
              </p:nvSpPr>
              <p:spPr>
                <a:xfrm>
                  <a:off x="65825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" y="0"/>
                      </a:moveTo>
                      <a:lnTo>
                        <a:pt x="1" y="45991"/>
                      </a:lnTo>
                      <a:cubicBezTo>
                        <a:pt x="2507" y="45940"/>
                        <a:pt x="4587" y="44311"/>
                        <a:pt x="4988" y="42206"/>
                      </a:cubicBezTo>
                      <a:cubicBezTo>
                        <a:pt x="12833" y="39875"/>
                        <a:pt x="18622" y="32206"/>
                        <a:pt x="18698" y="23083"/>
                      </a:cubicBezTo>
                      <a:cubicBezTo>
                        <a:pt x="18748" y="13960"/>
                        <a:pt x="13058" y="6241"/>
                        <a:pt x="5239" y="3835"/>
                      </a:cubicBezTo>
                      <a:cubicBezTo>
                        <a:pt x="4888" y="1680"/>
                        <a:pt x="2758" y="25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2057;p28"/>
                <p:cNvSpPr/>
                <p:nvPr/>
              </p:nvSpPr>
              <p:spPr>
                <a:xfrm>
                  <a:off x="6582550" y="3967825"/>
                  <a:ext cx="466200" cy="53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8" h="21505" extrusionOk="0">
                      <a:moveTo>
                        <a:pt x="18647" y="1"/>
                      </a:moveTo>
                      <a:lnTo>
                        <a:pt x="18647" y="1"/>
                      </a:lnTo>
                      <a:cubicBezTo>
                        <a:pt x="16216" y="7344"/>
                        <a:pt x="8347" y="13159"/>
                        <a:pt x="1" y="14662"/>
                      </a:cubicBezTo>
                      <a:lnTo>
                        <a:pt x="1" y="21505"/>
                      </a:lnTo>
                      <a:cubicBezTo>
                        <a:pt x="2507" y="21454"/>
                        <a:pt x="4587" y="19825"/>
                        <a:pt x="4988" y="17720"/>
                      </a:cubicBezTo>
                      <a:cubicBezTo>
                        <a:pt x="12432" y="15515"/>
                        <a:pt x="18021" y="8497"/>
                        <a:pt x="18647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2058;p28"/>
                <p:cNvSpPr/>
                <p:nvPr/>
              </p:nvSpPr>
              <p:spPr>
                <a:xfrm>
                  <a:off x="6582550" y="3370075"/>
                  <a:ext cx="77100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382" extrusionOk="0">
                      <a:moveTo>
                        <a:pt x="1" y="1"/>
                      </a:moveTo>
                      <a:lnTo>
                        <a:pt x="1" y="2382"/>
                      </a:lnTo>
                      <a:lnTo>
                        <a:pt x="176" y="2382"/>
                      </a:lnTo>
                      <a:cubicBezTo>
                        <a:pt x="1780" y="2382"/>
                        <a:pt x="3084" y="1855"/>
                        <a:pt x="3084" y="1179"/>
                      </a:cubicBezTo>
                      <a:cubicBezTo>
                        <a:pt x="3084" y="527"/>
                        <a:pt x="1780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2059;p28"/>
                <p:cNvSpPr/>
                <p:nvPr/>
              </p:nvSpPr>
              <p:spPr>
                <a:xfrm>
                  <a:off x="6582550" y="3267950"/>
                  <a:ext cx="21950" cy="13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5593" extrusionOk="0">
                      <a:moveTo>
                        <a:pt x="1" y="1"/>
                      </a:moveTo>
                      <a:lnTo>
                        <a:pt x="1" y="5539"/>
                      </a:lnTo>
                      <a:cubicBezTo>
                        <a:pt x="94" y="5575"/>
                        <a:pt x="200" y="5593"/>
                        <a:pt x="304" y="5593"/>
                      </a:cubicBezTo>
                      <a:cubicBezTo>
                        <a:pt x="561" y="5593"/>
                        <a:pt x="803" y="5485"/>
                        <a:pt x="803" y="5289"/>
                      </a:cubicBezTo>
                      <a:cubicBezTo>
                        <a:pt x="878" y="3635"/>
                        <a:pt x="828" y="2557"/>
                        <a:pt x="51" y="101"/>
                      </a:cubicBezTo>
                      <a:cubicBezTo>
                        <a:pt x="26" y="76"/>
                        <a:pt x="26" y="26"/>
                        <a:pt x="1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2060;p28"/>
                <p:cNvSpPr/>
                <p:nvPr/>
              </p:nvSpPr>
              <p:spPr>
                <a:xfrm>
                  <a:off x="6575675" y="3326850"/>
                  <a:ext cx="690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978" extrusionOk="0">
                      <a:moveTo>
                        <a:pt x="276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100" y="427"/>
                        <a:pt x="176" y="702"/>
                        <a:pt x="276" y="978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2061;p28"/>
                <p:cNvSpPr/>
                <p:nvPr/>
              </p:nvSpPr>
              <p:spPr>
                <a:xfrm>
                  <a:off x="6582550" y="3290700"/>
                  <a:ext cx="479350" cy="33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3226" extrusionOk="0">
                      <a:moveTo>
                        <a:pt x="5348" y="1"/>
                      </a:moveTo>
                      <a:cubicBezTo>
                        <a:pt x="3751" y="1"/>
                        <a:pt x="2018" y="480"/>
                        <a:pt x="1" y="1446"/>
                      </a:cubicBezTo>
                      <a:lnTo>
                        <a:pt x="1" y="2424"/>
                      </a:lnTo>
                      <a:cubicBezTo>
                        <a:pt x="3660" y="13226"/>
                        <a:pt x="12607" y="6459"/>
                        <a:pt x="19174" y="11647"/>
                      </a:cubicBezTo>
                      <a:cubicBezTo>
                        <a:pt x="13377" y="3937"/>
                        <a:pt x="9922" y="1"/>
                        <a:pt x="5348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2062;p28"/>
                <p:cNvSpPr/>
                <p:nvPr/>
              </p:nvSpPr>
              <p:spPr>
                <a:xfrm>
                  <a:off x="6575675" y="3326225"/>
                  <a:ext cx="69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01" extrusionOk="0">
                      <a:moveTo>
                        <a:pt x="276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100" y="176"/>
                        <a:pt x="176" y="176"/>
                        <a:pt x="276" y="201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2063;p28"/>
                <p:cNvSpPr/>
                <p:nvPr/>
              </p:nvSpPr>
              <p:spPr>
                <a:xfrm>
                  <a:off x="6582550" y="3277425"/>
                  <a:ext cx="479350" cy="30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2179" extrusionOk="0">
                      <a:moveTo>
                        <a:pt x="6492" y="0"/>
                      </a:moveTo>
                      <a:cubicBezTo>
                        <a:pt x="4626" y="0"/>
                        <a:pt x="2484" y="575"/>
                        <a:pt x="1" y="1952"/>
                      </a:cubicBezTo>
                      <a:lnTo>
                        <a:pt x="1" y="2153"/>
                      </a:lnTo>
                      <a:cubicBezTo>
                        <a:pt x="6166" y="3206"/>
                        <a:pt x="13911" y="5286"/>
                        <a:pt x="19174" y="12178"/>
                      </a:cubicBezTo>
                      <a:cubicBezTo>
                        <a:pt x="16548" y="7933"/>
                        <a:pt x="13424" y="0"/>
                        <a:pt x="6492" y="0"/>
                      </a:cubicBez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1551632" y="511188"/>
              <a:ext cx="345666" cy="500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en-US" sz="3733" b="1" kern="0" dirty="0">
                  <a:solidFill>
                    <a:srgbClr val="92CAD6">
                      <a:lumMod val="50000"/>
                    </a:srgbClr>
                  </a:solidFill>
                  <a:latin typeface="Arial"/>
                  <a:cs typeface="Arial"/>
                  <a:sym typeface="Wingdings 2" panose="05020102010507070707" pitchFamily="18" charset="2"/>
                </a:rPr>
                <a:t>1</a:t>
              </a:r>
              <a:endPara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2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>
            <a:spLocks noChangeArrowheads="1"/>
          </p:cNvSpPr>
          <p:nvPr/>
        </p:nvSpPr>
        <p:spPr bwMode="auto">
          <a:xfrm>
            <a:off x="2380672" y="727364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Wingdings 2" panose="05020102010507070707" pitchFamily="18" charset="2"/>
              </a:rPr>
              <a:t> </a:t>
            </a: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Viết các số ( theo mẫu ):</a:t>
            </a:r>
          </a:p>
        </p:txBody>
      </p:sp>
      <p:sp>
        <p:nvSpPr>
          <p:cNvPr id="255" name="Rectangle 33"/>
          <p:cNvSpPr>
            <a:spLocks noChangeArrowheads="1"/>
          </p:cNvSpPr>
          <p:nvPr/>
        </p:nvSpPr>
        <p:spPr bwMode="auto">
          <a:xfrm>
            <a:off x="2472461" y="1555808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b) 6006; 2002; 4700; 8010; 7508</a:t>
            </a:r>
          </a:p>
        </p:txBody>
      </p:sp>
      <p:sp>
        <p:nvSpPr>
          <p:cNvPr id="256" name="Rectangle 6"/>
          <p:cNvSpPr>
            <a:spLocks noChangeArrowheads="1"/>
          </p:cNvSpPr>
          <p:nvPr/>
        </p:nvSpPr>
        <p:spPr bwMode="auto">
          <a:xfrm>
            <a:off x="2761673" y="3475181"/>
            <a:ext cx="3879273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2002 =</a:t>
            </a:r>
          </a:p>
        </p:txBody>
      </p:sp>
      <p:sp>
        <p:nvSpPr>
          <p:cNvPr id="257" name="Rectangle 7"/>
          <p:cNvSpPr>
            <a:spLocks noChangeArrowheads="1"/>
          </p:cNvSpPr>
          <p:nvPr/>
        </p:nvSpPr>
        <p:spPr bwMode="auto">
          <a:xfrm>
            <a:off x="3920262" y="2476384"/>
            <a:ext cx="397971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6006 = 6000 + 6</a:t>
            </a:r>
          </a:p>
        </p:txBody>
      </p:sp>
      <p:sp>
        <p:nvSpPr>
          <p:cNvPr id="258" name="Rectangle 8"/>
          <p:cNvSpPr>
            <a:spLocks noChangeArrowheads="1"/>
          </p:cNvSpPr>
          <p:nvPr/>
        </p:nvSpPr>
        <p:spPr bwMode="auto">
          <a:xfrm>
            <a:off x="4377462" y="3475181"/>
            <a:ext cx="3522516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2000 + 2</a:t>
            </a:r>
          </a:p>
        </p:txBody>
      </p:sp>
      <p:sp>
        <p:nvSpPr>
          <p:cNvPr id="259" name="Rectangle 10"/>
          <p:cNvSpPr>
            <a:spLocks noChangeArrowheads="1"/>
          </p:cNvSpPr>
          <p:nvPr/>
        </p:nvSpPr>
        <p:spPr bwMode="auto">
          <a:xfrm>
            <a:off x="2532498" y="2476384"/>
            <a:ext cx="130636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Mẫu:</a:t>
            </a:r>
          </a:p>
        </p:txBody>
      </p:sp>
      <p:sp>
        <p:nvSpPr>
          <p:cNvPr id="260" name="Rectangle 11"/>
          <p:cNvSpPr>
            <a:spLocks noChangeArrowheads="1"/>
          </p:cNvSpPr>
          <p:nvPr/>
        </p:nvSpPr>
        <p:spPr bwMode="auto">
          <a:xfrm>
            <a:off x="2761673" y="4225404"/>
            <a:ext cx="5138305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92CAD6">
                    <a:lumMod val="50000"/>
                  </a:srgbClr>
                </a:solidFill>
                <a:sym typeface="Arial"/>
              </a:rPr>
              <a:t>4700 =</a:t>
            </a:r>
          </a:p>
        </p:txBody>
      </p:sp>
      <p:sp>
        <p:nvSpPr>
          <p:cNvPr id="261" name="Rectangle 12"/>
          <p:cNvSpPr>
            <a:spLocks noChangeArrowheads="1"/>
          </p:cNvSpPr>
          <p:nvPr/>
        </p:nvSpPr>
        <p:spPr bwMode="auto">
          <a:xfrm>
            <a:off x="4377461" y="4225404"/>
            <a:ext cx="2895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4000 + 700</a:t>
            </a:r>
          </a:p>
        </p:txBody>
      </p:sp>
      <p:sp>
        <p:nvSpPr>
          <p:cNvPr id="262" name="Rectangle 13"/>
          <p:cNvSpPr>
            <a:spLocks noChangeArrowheads="1"/>
          </p:cNvSpPr>
          <p:nvPr/>
        </p:nvSpPr>
        <p:spPr bwMode="auto">
          <a:xfrm>
            <a:off x="2761673" y="4937355"/>
            <a:ext cx="5138305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8010 =</a:t>
            </a:r>
          </a:p>
        </p:txBody>
      </p:sp>
      <p:sp>
        <p:nvSpPr>
          <p:cNvPr id="263" name="Rectangle 14"/>
          <p:cNvSpPr>
            <a:spLocks noChangeArrowheads="1"/>
          </p:cNvSpPr>
          <p:nvPr/>
        </p:nvSpPr>
        <p:spPr bwMode="auto">
          <a:xfrm>
            <a:off x="4377461" y="4937355"/>
            <a:ext cx="2895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8000 + 10</a:t>
            </a: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2761673" y="5649305"/>
            <a:ext cx="5138305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92CAD6">
                    <a:lumMod val="50000"/>
                  </a:srgbClr>
                </a:solidFill>
                <a:sym typeface="Arial"/>
              </a:rPr>
              <a:t>7508 =</a:t>
            </a:r>
          </a:p>
        </p:txBody>
      </p:sp>
      <p:sp>
        <p:nvSpPr>
          <p:cNvPr id="265" name="Rectangle 16"/>
          <p:cNvSpPr>
            <a:spLocks noChangeArrowheads="1"/>
          </p:cNvSpPr>
          <p:nvPr/>
        </p:nvSpPr>
        <p:spPr bwMode="auto">
          <a:xfrm>
            <a:off x="4377461" y="5649305"/>
            <a:ext cx="2895600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7000 + 500 + 8</a:t>
            </a:r>
          </a:p>
        </p:txBody>
      </p:sp>
      <p:grpSp>
        <p:nvGrpSpPr>
          <p:cNvPr id="266" name="Group 265"/>
          <p:cNvGrpSpPr/>
          <p:nvPr/>
        </p:nvGrpSpPr>
        <p:grpSpPr>
          <a:xfrm>
            <a:off x="1761946" y="304807"/>
            <a:ext cx="1237452" cy="1302315"/>
            <a:chOff x="1266843" y="239320"/>
            <a:chExt cx="928089" cy="976736"/>
          </a:xfrm>
        </p:grpSpPr>
        <p:grpSp>
          <p:nvGrpSpPr>
            <p:cNvPr id="267" name="Group 266"/>
            <p:cNvGrpSpPr/>
            <p:nvPr/>
          </p:nvGrpSpPr>
          <p:grpSpPr>
            <a:xfrm>
              <a:off x="1266843" y="239320"/>
              <a:ext cx="928089" cy="976736"/>
              <a:chOff x="6225125" y="3378426"/>
              <a:chExt cx="996345" cy="1042547"/>
            </a:xfrm>
          </p:grpSpPr>
          <p:grpSp>
            <p:nvGrpSpPr>
              <p:cNvPr id="269" name="Google Shape;2045;p28"/>
              <p:cNvGrpSpPr/>
              <p:nvPr/>
            </p:nvGrpSpPr>
            <p:grpSpPr>
              <a:xfrm>
                <a:off x="6225125" y="3378426"/>
                <a:ext cx="520397" cy="1041694"/>
                <a:chOff x="5719775" y="3157050"/>
                <a:chExt cx="723075" cy="1447400"/>
              </a:xfrm>
            </p:grpSpPr>
            <p:sp>
              <p:nvSpPr>
                <p:cNvPr id="280" name="Google Shape;2046;p28"/>
                <p:cNvSpPr/>
                <p:nvPr/>
              </p:nvSpPr>
              <p:spPr>
                <a:xfrm>
                  <a:off x="5719775" y="3157050"/>
                  <a:ext cx="72307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3" h="57896" extrusionOk="0">
                      <a:moveTo>
                        <a:pt x="28923" y="0"/>
                      </a:moveTo>
                      <a:cubicBezTo>
                        <a:pt x="12958" y="0"/>
                        <a:pt x="0" y="12958"/>
                        <a:pt x="0" y="28948"/>
                      </a:cubicBezTo>
                      <a:cubicBezTo>
                        <a:pt x="0" y="44938"/>
                        <a:pt x="12958" y="57896"/>
                        <a:pt x="28923" y="57896"/>
                      </a:cubicBezTo>
                      <a:lnTo>
                        <a:pt x="289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047;p28"/>
                <p:cNvSpPr/>
                <p:nvPr/>
              </p:nvSpPr>
              <p:spPr>
                <a:xfrm>
                  <a:off x="59741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8748" y="0"/>
                      </a:moveTo>
                      <a:cubicBezTo>
                        <a:pt x="16242" y="76"/>
                        <a:pt x="14161" y="1680"/>
                        <a:pt x="13785" y="3785"/>
                      </a:cubicBezTo>
                      <a:cubicBezTo>
                        <a:pt x="5916" y="6141"/>
                        <a:pt x="126" y="13785"/>
                        <a:pt x="76" y="22933"/>
                      </a:cubicBezTo>
                      <a:cubicBezTo>
                        <a:pt x="1" y="32056"/>
                        <a:pt x="5690" y="39750"/>
                        <a:pt x="13510" y="42156"/>
                      </a:cubicBezTo>
                      <a:cubicBezTo>
                        <a:pt x="13886" y="44336"/>
                        <a:pt x="16016" y="45991"/>
                        <a:pt x="18597" y="45991"/>
                      </a:cubicBezTo>
                      <a:lnTo>
                        <a:pt x="18748" y="45991"/>
                      </a:lnTo>
                      <a:lnTo>
                        <a:pt x="187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048;p28"/>
                <p:cNvSpPr/>
                <p:nvPr/>
              </p:nvSpPr>
              <p:spPr>
                <a:xfrm>
                  <a:off x="6123900" y="4296150"/>
                  <a:ext cx="318950" cy="20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8" h="83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106" y="2081"/>
                        <a:pt x="4663" y="3660"/>
                        <a:pt x="7520" y="4537"/>
                      </a:cubicBezTo>
                      <a:cubicBezTo>
                        <a:pt x="7896" y="6717"/>
                        <a:pt x="10026" y="8372"/>
                        <a:pt x="12607" y="8372"/>
                      </a:cubicBezTo>
                      <a:lnTo>
                        <a:pt x="12758" y="8372"/>
                      </a:lnTo>
                      <a:lnTo>
                        <a:pt x="12758" y="1529"/>
                      </a:lnTo>
                      <a:cubicBezTo>
                        <a:pt x="11374" y="1777"/>
                        <a:pt x="9972" y="1908"/>
                        <a:pt x="8577" y="1908"/>
                      </a:cubicBezTo>
                      <a:cubicBezTo>
                        <a:pt x="5603" y="1908"/>
                        <a:pt x="2663" y="1314"/>
                        <a:pt x="1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049;p28"/>
                <p:cNvSpPr/>
                <p:nvPr/>
              </p:nvSpPr>
              <p:spPr>
                <a:xfrm>
                  <a:off x="6374525" y="3370075"/>
                  <a:ext cx="6832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3" h="2382" extrusionOk="0">
                      <a:moveTo>
                        <a:pt x="2733" y="1"/>
                      </a:moveTo>
                      <a:cubicBezTo>
                        <a:pt x="1229" y="26"/>
                        <a:pt x="1" y="552"/>
                        <a:pt x="1" y="1179"/>
                      </a:cubicBezTo>
                      <a:cubicBezTo>
                        <a:pt x="1" y="1830"/>
                        <a:pt x="1229" y="2357"/>
                        <a:pt x="2733" y="2382"/>
                      </a:cubicBezTo>
                      <a:lnTo>
                        <a:pt x="2733" y="1"/>
                      </a:ln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050;p28"/>
                <p:cNvSpPr/>
                <p:nvPr/>
              </p:nvSpPr>
              <p:spPr>
                <a:xfrm>
                  <a:off x="6391475" y="3251750"/>
                  <a:ext cx="51375" cy="1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6188" extrusionOk="0">
                      <a:moveTo>
                        <a:pt x="1246" y="1"/>
                      </a:moveTo>
                      <a:cubicBezTo>
                        <a:pt x="626" y="1"/>
                        <a:pt x="1" y="700"/>
                        <a:pt x="351" y="1200"/>
                      </a:cubicBezTo>
                      <a:cubicBezTo>
                        <a:pt x="1904" y="3431"/>
                        <a:pt x="1428" y="4233"/>
                        <a:pt x="1779" y="5912"/>
                      </a:cubicBezTo>
                      <a:cubicBezTo>
                        <a:pt x="1804" y="6062"/>
                        <a:pt x="1929" y="6137"/>
                        <a:pt x="2055" y="6187"/>
                      </a:cubicBezTo>
                      <a:lnTo>
                        <a:pt x="2055" y="649"/>
                      </a:lnTo>
                      <a:cubicBezTo>
                        <a:pt x="1870" y="178"/>
                        <a:pt x="1559" y="1"/>
                        <a:pt x="1246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051;p28"/>
                <p:cNvSpPr/>
                <p:nvPr/>
              </p:nvSpPr>
              <p:spPr>
                <a:xfrm>
                  <a:off x="6436575" y="3326850"/>
                  <a:ext cx="6275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978" extrusionOk="0">
                      <a:moveTo>
                        <a:pt x="251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75" y="427"/>
                        <a:pt x="176" y="702"/>
                        <a:pt x="251" y="978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052;p28"/>
                <p:cNvSpPr/>
                <p:nvPr/>
              </p:nvSpPr>
              <p:spPr>
                <a:xfrm>
                  <a:off x="6436575" y="3326225"/>
                  <a:ext cx="627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01" extrusionOk="0">
                      <a:moveTo>
                        <a:pt x="251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75" y="176"/>
                        <a:pt x="176" y="176"/>
                        <a:pt x="251" y="201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053;p28"/>
                <p:cNvSpPr/>
                <p:nvPr/>
              </p:nvSpPr>
              <p:spPr>
                <a:xfrm>
                  <a:off x="6063575" y="3521625"/>
                  <a:ext cx="213875" cy="17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5" h="6890" extrusionOk="0">
                      <a:moveTo>
                        <a:pt x="6857" y="1"/>
                      </a:moveTo>
                      <a:cubicBezTo>
                        <a:pt x="4536" y="1"/>
                        <a:pt x="0" y="5200"/>
                        <a:pt x="1562" y="6696"/>
                      </a:cubicBezTo>
                      <a:cubicBezTo>
                        <a:pt x="1695" y="6829"/>
                        <a:pt x="1853" y="6889"/>
                        <a:pt x="2030" y="6889"/>
                      </a:cubicBezTo>
                      <a:cubicBezTo>
                        <a:pt x="2948" y="6889"/>
                        <a:pt x="4382" y="5279"/>
                        <a:pt x="5622" y="4039"/>
                      </a:cubicBezTo>
                      <a:cubicBezTo>
                        <a:pt x="7251" y="2435"/>
                        <a:pt x="8554" y="1282"/>
                        <a:pt x="7677" y="330"/>
                      </a:cubicBezTo>
                      <a:cubicBezTo>
                        <a:pt x="7462" y="102"/>
                        <a:pt x="7181" y="1"/>
                        <a:pt x="6857" y="1"/>
                      </a:cubicBezTo>
                      <a:close/>
                    </a:path>
                  </a:pathLst>
                </a:custGeom>
                <a:solidFill>
                  <a:srgbClr val="FFDC8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0" name="Google Shape;2054;p28"/>
              <p:cNvGrpSpPr/>
              <p:nvPr/>
            </p:nvGrpSpPr>
            <p:grpSpPr>
              <a:xfrm>
                <a:off x="6695657" y="3379279"/>
                <a:ext cx="525813" cy="1041694"/>
                <a:chOff x="6575675" y="3157050"/>
                <a:chExt cx="730600" cy="1447400"/>
              </a:xfrm>
            </p:grpSpPr>
            <p:sp>
              <p:nvSpPr>
                <p:cNvPr id="271" name="Google Shape;2055;p28"/>
                <p:cNvSpPr/>
                <p:nvPr/>
              </p:nvSpPr>
              <p:spPr>
                <a:xfrm>
                  <a:off x="6582550" y="3157050"/>
                  <a:ext cx="723725" cy="144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9" h="57896" extrusionOk="0">
                      <a:moveTo>
                        <a:pt x="1" y="0"/>
                      </a:moveTo>
                      <a:lnTo>
                        <a:pt x="1" y="57896"/>
                      </a:lnTo>
                      <a:cubicBezTo>
                        <a:pt x="15991" y="57896"/>
                        <a:pt x="28948" y="44938"/>
                        <a:pt x="28948" y="28948"/>
                      </a:cubicBezTo>
                      <a:cubicBezTo>
                        <a:pt x="28948" y="12958"/>
                        <a:pt x="1599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056;p28"/>
                <p:cNvSpPr/>
                <p:nvPr/>
              </p:nvSpPr>
              <p:spPr>
                <a:xfrm>
                  <a:off x="6582550" y="3355675"/>
                  <a:ext cx="468700" cy="11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8" h="45991" extrusionOk="0">
                      <a:moveTo>
                        <a:pt x="1" y="0"/>
                      </a:moveTo>
                      <a:lnTo>
                        <a:pt x="1" y="45991"/>
                      </a:lnTo>
                      <a:cubicBezTo>
                        <a:pt x="2507" y="45940"/>
                        <a:pt x="4587" y="44311"/>
                        <a:pt x="4988" y="42206"/>
                      </a:cubicBezTo>
                      <a:cubicBezTo>
                        <a:pt x="12833" y="39875"/>
                        <a:pt x="18622" y="32206"/>
                        <a:pt x="18698" y="23083"/>
                      </a:cubicBezTo>
                      <a:cubicBezTo>
                        <a:pt x="18748" y="13960"/>
                        <a:pt x="13058" y="6241"/>
                        <a:pt x="5239" y="3835"/>
                      </a:cubicBezTo>
                      <a:cubicBezTo>
                        <a:pt x="4888" y="1680"/>
                        <a:pt x="2758" y="25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057;p28"/>
                <p:cNvSpPr/>
                <p:nvPr/>
              </p:nvSpPr>
              <p:spPr>
                <a:xfrm>
                  <a:off x="6582550" y="3967825"/>
                  <a:ext cx="466200" cy="53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8" h="21505" extrusionOk="0">
                      <a:moveTo>
                        <a:pt x="18647" y="1"/>
                      </a:moveTo>
                      <a:lnTo>
                        <a:pt x="18647" y="1"/>
                      </a:lnTo>
                      <a:cubicBezTo>
                        <a:pt x="16216" y="7344"/>
                        <a:pt x="8347" y="13159"/>
                        <a:pt x="1" y="14662"/>
                      </a:cubicBezTo>
                      <a:lnTo>
                        <a:pt x="1" y="21505"/>
                      </a:lnTo>
                      <a:cubicBezTo>
                        <a:pt x="2507" y="21454"/>
                        <a:pt x="4587" y="19825"/>
                        <a:pt x="4988" y="17720"/>
                      </a:cubicBezTo>
                      <a:cubicBezTo>
                        <a:pt x="12432" y="15515"/>
                        <a:pt x="18021" y="8497"/>
                        <a:pt x="18647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058;p28"/>
                <p:cNvSpPr/>
                <p:nvPr/>
              </p:nvSpPr>
              <p:spPr>
                <a:xfrm>
                  <a:off x="6582550" y="3370075"/>
                  <a:ext cx="77100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2382" extrusionOk="0">
                      <a:moveTo>
                        <a:pt x="1" y="1"/>
                      </a:moveTo>
                      <a:lnTo>
                        <a:pt x="1" y="2382"/>
                      </a:lnTo>
                      <a:lnTo>
                        <a:pt x="176" y="2382"/>
                      </a:lnTo>
                      <a:cubicBezTo>
                        <a:pt x="1780" y="2382"/>
                        <a:pt x="3084" y="1855"/>
                        <a:pt x="3084" y="1179"/>
                      </a:cubicBezTo>
                      <a:cubicBezTo>
                        <a:pt x="3084" y="527"/>
                        <a:pt x="1780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F7B81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059;p28"/>
                <p:cNvSpPr/>
                <p:nvPr/>
              </p:nvSpPr>
              <p:spPr>
                <a:xfrm>
                  <a:off x="6582550" y="3267950"/>
                  <a:ext cx="21950" cy="13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5593" extrusionOk="0">
                      <a:moveTo>
                        <a:pt x="1" y="1"/>
                      </a:moveTo>
                      <a:lnTo>
                        <a:pt x="1" y="5539"/>
                      </a:lnTo>
                      <a:cubicBezTo>
                        <a:pt x="94" y="5575"/>
                        <a:pt x="200" y="5593"/>
                        <a:pt x="304" y="5593"/>
                      </a:cubicBezTo>
                      <a:cubicBezTo>
                        <a:pt x="561" y="5593"/>
                        <a:pt x="803" y="5485"/>
                        <a:pt x="803" y="5289"/>
                      </a:cubicBezTo>
                      <a:cubicBezTo>
                        <a:pt x="878" y="3635"/>
                        <a:pt x="828" y="2557"/>
                        <a:pt x="51" y="101"/>
                      </a:cubicBezTo>
                      <a:cubicBezTo>
                        <a:pt x="26" y="76"/>
                        <a:pt x="26" y="26"/>
                        <a:pt x="1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060;p28"/>
                <p:cNvSpPr/>
                <p:nvPr/>
              </p:nvSpPr>
              <p:spPr>
                <a:xfrm>
                  <a:off x="6575675" y="3326850"/>
                  <a:ext cx="690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978" extrusionOk="0">
                      <a:moveTo>
                        <a:pt x="276" y="0"/>
                      </a:moveTo>
                      <a:cubicBezTo>
                        <a:pt x="176" y="51"/>
                        <a:pt x="100" y="76"/>
                        <a:pt x="0" y="126"/>
                      </a:cubicBezTo>
                      <a:cubicBezTo>
                        <a:pt x="100" y="427"/>
                        <a:pt x="176" y="702"/>
                        <a:pt x="276" y="978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061;p28"/>
                <p:cNvSpPr/>
                <p:nvPr/>
              </p:nvSpPr>
              <p:spPr>
                <a:xfrm>
                  <a:off x="6582550" y="3290700"/>
                  <a:ext cx="479350" cy="33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3226" extrusionOk="0">
                      <a:moveTo>
                        <a:pt x="5348" y="1"/>
                      </a:moveTo>
                      <a:cubicBezTo>
                        <a:pt x="3751" y="1"/>
                        <a:pt x="2018" y="480"/>
                        <a:pt x="1" y="1446"/>
                      </a:cubicBezTo>
                      <a:lnTo>
                        <a:pt x="1" y="2424"/>
                      </a:lnTo>
                      <a:cubicBezTo>
                        <a:pt x="3660" y="13226"/>
                        <a:pt x="12607" y="6459"/>
                        <a:pt x="19174" y="11647"/>
                      </a:cubicBezTo>
                      <a:cubicBezTo>
                        <a:pt x="13377" y="3937"/>
                        <a:pt x="9922" y="1"/>
                        <a:pt x="5348" y="1"/>
                      </a:cubicBezTo>
                      <a:close/>
                    </a:path>
                  </a:pathLst>
                </a:custGeom>
                <a:solidFill>
                  <a:srgbClr val="6A873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062;p28"/>
                <p:cNvSpPr/>
                <p:nvPr/>
              </p:nvSpPr>
              <p:spPr>
                <a:xfrm>
                  <a:off x="6575675" y="3326225"/>
                  <a:ext cx="6900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01" extrusionOk="0">
                      <a:moveTo>
                        <a:pt x="276" y="0"/>
                      </a:moveTo>
                      <a:cubicBezTo>
                        <a:pt x="176" y="51"/>
                        <a:pt x="100" y="101"/>
                        <a:pt x="0" y="151"/>
                      </a:cubicBezTo>
                      <a:cubicBezTo>
                        <a:pt x="100" y="176"/>
                        <a:pt x="176" y="176"/>
                        <a:pt x="276" y="201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063;p28"/>
                <p:cNvSpPr/>
                <p:nvPr/>
              </p:nvSpPr>
              <p:spPr>
                <a:xfrm>
                  <a:off x="6582550" y="3277425"/>
                  <a:ext cx="479350" cy="30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4" h="12179" extrusionOk="0">
                      <a:moveTo>
                        <a:pt x="6492" y="0"/>
                      </a:moveTo>
                      <a:cubicBezTo>
                        <a:pt x="4626" y="0"/>
                        <a:pt x="2484" y="575"/>
                        <a:pt x="1" y="1952"/>
                      </a:cubicBezTo>
                      <a:lnTo>
                        <a:pt x="1" y="2153"/>
                      </a:lnTo>
                      <a:cubicBezTo>
                        <a:pt x="6166" y="3206"/>
                        <a:pt x="13911" y="5286"/>
                        <a:pt x="19174" y="12178"/>
                      </a:cubicBezTo>
                      <a:cubicBezTo>
                        <a:pt x="16548" y="7933"/>
                        <a:pt x="13424" y="0"/>
                        <a:pt x="6492" y="0"/>
                      </a:cubicBezTo>
                      <a:close/>
                    </a:path>
                  </a:pathLst>
                </a:custGeom>
                <a:solidFill>
                  <a:srgbClr val="8AAB4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8" name="Rectangle 267"/>
            <p:cNvSpPr/>
            <p:nvPr/>
          </p:nvSpPr>
          <p:spPr>
            <a:xfrm>
              <a:off x="1551632" y="511188"/>
              <a:ext cx="345666" cy="500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en-US" sz="3733" b="1" kern="0" dirty="0">
                  <a:solidFill>
                    <a:srgbClr val="92CAD6">
                      <a:lumMod val="50000"/>
                    </a:srgbClr>
                  </a:solidFill>
                  <a:latin typeface="Arial"/>
                  <a:cs typeface="Arial"/>
                  <a:sym typeface="Wingdings 2" panose="05020102010507070707" pitchFamily="18" charset="2"/>
                </a:rPr>
                <a:t>1</a:t>
              </a:r>
              <a:endPara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7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8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1875371" y="349657"/>
            <a:ext cx="1214772" cy="1247627"/>
            <a:chOff x="5068240" y="2851162"/>
            <a:chExt cx="1041245" cy="1042071"/>
          </a:xfrm>
        </p:grpSpPr>
        <p:grpSp>
          <p:nvGrpSpPr>
            <p:cNvPr id="151" name="Google Shape;2082;p28"/>
            <p:cNvGrpSpPr/>
            <p:nvPr/>
          </p:nvGrpSpPr>
          <p:grpSpPr>
            <a:xfrm>
              <a:off x="5588638" y="2851162"/>
              <a:ext cx="520847" cy="1041244"/>
              <a:chOff x="4620775" y="2997900"/>
              <a:chExt cx="723700" cy="1446775"/>
            </a:xfrm>
          </p:grpSpPr>
          <p:sp>
            <p:nvSpPr>
              <p:cNvPr id="162" name="Google Shape;2083;p28"/>
              <p:cNvSpPr/>
              <p:nvPr/>
            </p:nvSpPr>
            <p:spPr>
              <a:xfrm>
                <a:off x="4620775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0" y="1"/>
                    </a:moveTo>
                    <a:lnTo>
                      <a:pt x="0" y="57871"/>
                    </a:lnTo>
                    <a:cubicBezTo>
                      <a:pt x="15990" y="57871"/>
                      <a:pt x="28948" y="44913"/>
                      <a:pt x="28948" y="28923"/>
                    </a:cubicBezTo>
                    <a:cubicBezTo>
                      <a:pt x="28948" y="12958"/>
                      <a:pt x="1599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084;p28"/>
              <p:cNvSpPr/>
              <p:nvPr/>
            </p:nvSpPr>
            <p:spPr>
              <a:xfrm>
                <a:off x="4620775" y="3197775"/>
                <a:ext cx="5238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953" h="41330" extrusionOk="0">
                    <a:moveTo>
                      <a:pt x="0" y="1"/>
                    </a:moveTo>
                    <a:lnTo>
                      <a:pt x="0" y="41329"/>
                    </a:lnTo>
                    <a:lnTo>
                      <a:pt x="301" y="41329"/>
                    </a:lnTo>
                    <a:cubicBezTo>
                      <a:pt x="11680" y="41329"/>
                      <a:pt x="20953" y="32056"/>
                      <a:pt x="20953" y="20652"/>
                    </a:cubicBezTo>
                    <a:cubicBezTo>
                      <a:pt x="20953" y="9274"/>
                      <a:pt x="11680" y="1"/>
                      <a:pt x="301" y="1"/>
                    </a:cubicBez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085;p28"/>
              <p:cNvSpPr/>
              <p:nvPr/>
            </p:nvSpPr>
            <p:spPr>
              <a:xfrm>
                <a:off x="4620775" y="3197775"/>
                <a:ext cx="52635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35134" extrusionOk="0">
                    <a:moveTo>
                      <a:pt x="0" y="1"/>
                    </a:moveTo>
                    <a:lnTo>
                      <a:pt x="0" y="33860"/>
                    </a:lnTo>
                    <a:cubicBezTo>
                      <a:pt x="1562" y="34686"/>
                      <a:pt x="3296" y="35133"/>
                      <a:pt x="5121" y="35133"/>
                    </a:cubicBezTo>
                    <a:cubicBezTo>
                      <a:pt x="6840" y="35133"/>
                      <a:pt x="8640" y="34737"/>
                      <a:pt x="10452" y="33885"/>
                    </a:cubicBezTo>
                    <a:cubicBezTo>
                      <a:pt x="17770" y="30477"/>
                      <a:pt x="21053" y="22733"/>
                      <a:pt x="20201" y="15113"/>
                    </a:cubicBezTo>
                    <a:cubicBezTo>
                      <a:pt x="17770" y="6392"/>
                      <a:pt x="9775" y="1"/>
                      <a:pt x="301" y="1"/>
                    </a:cubicBez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086;p28"/>
              <p:cNvSpPr/>
              <p:nvPr/>
            </p:nvSpPr>
            <p:spPr>
              <a:xfrm>
                <a:off x="4620775" y="3274225"/>
                <a:ext cx="564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181" extrusionOk="0">
                    <a:moveTo>
                      <a:pt x="0" y="0"/>
                    </a:moveTo>
                    <a:lnTo>
                      <a:pt x="0" y="2181"/>
                    </a:lnTo>
                    <a:cubicBezTo>
                      <a:pt x="1329" y="2005"/>
                      <a:pt x="2256" y="1579"/>
                      <a:pt x="2256" y="1078"/>
                    </a:cubicBezTo>
                    <a:cubicBezTo>
                      <a:pt x="2256" y="602"/>
                      <a:pt x="1329" y="176"/>
                      <a:pt x="0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087;p28"/>
              <p:cNvSpPr/>
              <p:nvPr/>
            </p:nvSpPr>
            <p:spPr>
              <a:xfrm>
                <a:off x="4620775" y="3157250"/>
                <a:ext cx="5094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78" extrusionOk="0">
                    <a:moveTo>
                      <a:pt x="4122" y="0"/>
                    </a:moveTo>
                    <a:cubicBezTo>
                      <a:pt x="2896" y="0"/>
                      <a:pt x="1545" y="259"/>
                      <a:pt x="0" y="895"/>
                    </a:cubicBezTo>
                    <a:lnTo>
                      <a:pt x="0" y="5080"/>
                    </a:lnTo>
                    <a:cubicBezTo>
                      <a:pt x="2756" y="7711"/>
                      <a:pt x="6133" y="8777"/>
                      <a:pt x="9483" y="8777"/>
                    </a:cubicBezTo>
                    <a:cubicBezTo>
                      <a:pt x="13536" y="8777"/>
                      <a:pt x="17550" y="7217"/>
                      <a:pt x="20376" y="4980"/>
                    </a:cubicBezTo>
                    <a:lnTo>
                      <a:pt x="20376" y="4980"/>
                    </a:lnTo>
                    <a:cubicBezTo>
                      <a:pt x="19852" y="5043"/>
                      <a:pt x="19350" y="5072"/>
                      <a:pt x="18867" y="5072"/>
                    </a:cubicBezTo>
                    <a:cubicBezTo>
                      <a:pt x="12506" y="5072"/>
                      <a:pt x="9544" y="0"/>
                      <a:pt x="4122" y="0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088;p28"/>
              <p:cNvSpPr/>
              <p:nvPr/>
            </p:nvSpPr>
            <p:spPr>
              <a:xfrm>
                <a:off x="4620775" y="3193400"/>
                <a:ext cx="5094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63" extrusionOk="0">
                    <a:moveTo>
                      <a:pt x="0" y="0"/>
                    </a:moveTo>
                    <a:lnTo>
                      <a:pt x="0" y="3860"/>
                    </a:lnTo>
                    <a:cubicBezTo>
                      <a:pt x="2883" y="7058"/>
                      <a:pt x="6298" y="8763"/>
                      <a:pt x="9843" y="8763"/>
                    </a:cubicBezTo>
                    <a:cubicBezTo>
                      <a:pt x="13355" y="8763"/>
                      <a:pt x="16996" y="7089"/>
                      <a:pt x="20376" y="3534"/>
                    </a:cubicBezTo>
                    <a:lnTo>
                      <a:pt x="20376" y="3534"/>
                    </a:lnTo>
                    <a:cubicBezTo>
                      <a:pt x="17776" y="4939"/>
                      <a:pt x="15562" y="5474"/>
                      <a:pt x="13626" y="5474"/>
                    </a:cubicBezTo>
                    <a:cubicBezTo>
                      <a:pt x="7442" y="5474"/>
                      <a:pt x="4085" y="19"/>
                      <a:pt x="0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2149;p28"/>
            <p:cNvGrpSpPr/>
            <p:nvPr/>
          </p:nvGrpSpPr>
          <p:grpSpPr>
            <a:xfrm>
              <a:off x="5068240" y="2851989"/>
              <a:ext cx="520847" cy="1041244"/>
              <a:chOff x="3811250" y="2997900"/>
              <a:chExt cx="723700" cy="1446775"/>
            </a:xfrm>
          </p:grpSpPr>
          <p:sp>
            <p:nvSpPr>
              <p:cNvPr id="153" name="Google Shape;2150;p28"/>
              <p:cNvSpPr/>
              <p:nvPr/>
            </p:nvSpPr>
            <p:spPr>
              <a:xfrm>
                <a:off x="3811250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28948" y="1"/>
                    </a:moveTo>
                    <a:cubicBezTo>
                      <a:pt x="12958" y="1"/>
                      <a:pt x="0" y="12958"/>
                      <a:pt x="0" y="28923"/>
                    </a:cubicBezTo>
                    <a:cubicBezTo>
                      <a:pt x="0" y="44913"/>
                      <a:pt x="12958" y="57871"/>
                      <a:pt x="28948" y="57871"/>
                    </a:cubicBezTo>
                    <a:lnTo>
                      <a:pt x="289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151;p28"/>
              <p:cNvSpPr/>
              <p:nvPr/>
            </p:nvSpPr>
            <p:spPr>
              <a:xfrm>
                <a:off x="4025525" y="3197775"/>
                <a:ext cx="5094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41330" extrusionOk="0">
                    <a:moveTo>
                      <a:pt x="20377" y="1"/>
                    </a:moveTo>
                    <a:cubicBezTo>
                      <a:pt x="9124" y="176"/>
                      <a:pt x="1" y="9374"/>
                      <a:pt x="1" y="20652"/>
                    </a:cubicBezTo>
                    <a:cubicBezTo>
                      <a:pt x="1" y="31956"/>
                      <a:pt x="9124" y="41154"/>
                      <a:pt x="20377" y="41329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152;p28"/>
              <p:cNvSpPr/>
              <p:nvPr/>
            </p:nvSpPr>
            <p:spPr>
              <a:xfrm>
                <a:off x="4025525" y="3197775"/>
                <a:ext cx="509425" cy="860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34403" extrusionOk="0">
                    <a:moveTo>
                      <a:pt x="20377" y="1"/>
                    </a:moveTo>
                    <a:cubicBezTo>
                      <a:pt x="9099" y="176"/>
                      <a:pt x="1" y="9349"/>
                      <a:pt x="1" y="20652"/>
                    </a:cubicBezTo>
                    <a:cubicBezTo>
                      <a:pt x="1" y="25740"/>
                      <a:pt x="1830" y="30402"/>
                      <a:pt x="4863" y="33986"/>
                    </a:cubicBezTo>
                    <a:cubicBezTo>
                      <a:pt x="5673" y="34272"/>
                      <a:pt x="6422" y="34402"/>
                      <a:pt x="7101" y="34402"/>
                    </a:cubicBezTo>
                    <a:cubicBezTo>
                      <a:pt x="9156" y="34402"/>
                      <a:pt x="10570" y="33212"/>
                      <a:pt x="11079" y="31555"/>
                    </a:cubicBezTo>
                    <a:cubicBezTo>
                      <a:pt x="11956" y="28622"/>
                      <a:pt x="4337" y="16216"/>
                      <a:pt x="17194" y="6066"/>
                    </a:cubicBezTo>
                    <a:lnTo>
                      <a:pt x="17194" y="6066"/>
                    </a:lnTo>
                    <a:cubicBezTo>
                      <a:pt x="9800" y="18898"/>
                      <a:pt x="13359" y="30176"/>
                      <a:pt x="20377" y="33860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153;p28"/>
              <p:cNvSpPr/>
              <p:nvPr/>
            </p:nvSpPr>
            <p:spPr>
              <a:xfrm>
                <a:off x="4089200" y="3323650"/>
                <a:ext cx="2402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8706" extrusionOk="0">
                    <a:moveTo>
                      <a:pt x="7648" y="0"/>
                    </a:moveTo>
                    <a:cubicBezTo>
                      <a:pt x="4991" y="0"/>
                      <a:pt x="1" y="6744"/>
                      <a:pt x="1890" y="8499"/>
                    </a:cubicBezTo>
                    <a:cubicBezTo>
                      <a:pt x="2043" y="8641"/>
                      <a:pt x="2215" y="8705"/>
                      <a:pt x="2402" y="8705"/>
                    </a:cubicBezTo>
                    <a:cubicBezTo>
                      <a:pt x="3471" y="8705"/>
                      <a:pt x="5036" y="6615"/>
                      <a:pt x="6401" y="5016"/>
                    </a:cubicBezTo>
                    <a:cubicBezTo>
                      <a:pt x="8181" y="2961"/>
                      <a:pt x="9609" y="1457"/>
                      <a:pt x="8532" y="354"/>
                    </a:cubicBezTo>
                    <a:cubicBezTo>
                      <a:pt x="8288" y="110"/>
                      <a:pt x="7987" y="0"/>
                      <a:pt x="7648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154;p28"/>
              <p:cNvSpPr/>
              <p:nvPr/>
            </p:nvSpPr>
            <p:spPr>
              <a:xfrm>
                <a:off x="4356600" y="3396400"/>
                <a:ext cx="167075" cy="2572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10291" extrusionOk="0">
                    <a:moveTo>
                      <a:pt x="4821" y="0"/>
                    </a:moveTo>
                    <a:cubicBezTo>
                      <a:pt x="2164" y="0"/>
                      <a:pt x="0" y="9393"/>
                      <a:pt x="2648" y="10251"/>
                    </a:cubicBezTo>
                    <a:cubicBezTo>
                      <a:pt x="2731" y="10278"/>
                      <a:pt x="2811" y="10291"/>
                      <a:pt x="2889" y="10291"/>
                    </a:cubicBezTo>
                    <a:cubicBezTo>
                      <a:pt x="4055" y="10291"/>
                      <a:pt x="4645" y="7420"/>
                      <a:pt x="5279" y="5188"/>
                    </a:cubicBezTo>
                    <a:cubicBezTo>
                      <a:pt x="6031" y="2582"/>
                      <a:pt x="6683" y="602"/>
                      <a:pt x="5229" y="76"/>
                    </a:cubicBezTo>
                    <a:cubicBezTo>
                      <a:pt x="5092" y="25"/>
                      <a:pt x="4956" y="0"/>
                      <a:pt x="4821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155;p28"/>
              <p:cNvSpPr/>
              <p:nvPr/>
            </p:nvSpPr>
            <p:spPr>
              <a:xfrm>
                <a:off x="4409000" y="3272350"/>
                <a:ext cx="1259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331" extrusionOk="0">
                    <a:moveTo>
                      <a:pt x="3634" y="0"/>
                    </a:moveTo>
                    <a:cubicBezTo>
                      <a:pt x="1629" y="0"/>
                      <a:pt x="0" y="526"/>
                      <a:pt x="0" y="1153"/>
                    </a:cubicBezTo>
                    <a:cubicBezTo>
                      <a:pt x="0" y="1805"/>
                      <a:pt x="1629" y="2331"/>
                      <a:pt x="3634" y="2331"/>
                    </a:cubicBezTo>
                    <a:cubicBezTo>
                      <a:pt x="4136" y="2331"/>
                      <a:pt x="4587" y="2306"/>
                      <a:pt x="5038" y="2256"/>
                    </a:cubicBezTo>
                    <a:lnTo>
                      <a:pt x="5038" y="75"/>
                    </a:lnTo>
                    <a:cubicBezTo>
                      <a:pt x="4587" y="25"/>
                      <a:pt x="4136" y="0"/>
                      <a:pt x="3634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156;p28"/>
              <p:cNvSpPr/>
              <p:nvPr/>
            </p:nvSpPr>
            <p:spPr>
              <a:xfrm>
                <a:off x="4438150" y="3160875"/>
                <a:ext cx="949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6084" extrusionOk="0">
                    <a:moveTo>
                      <a:pt x="1850" y="1"/>
                    </a:moveTo>
                    <a:cubicBezTo>
                      <a:pt x="945" y="1"/>
                      <a:pt x="0" y="631"/>
                      <a:pt x="463" y="1727"/>
                    </a:cubicBezTo>
                    <a:cubicBezTo>
                      <a:pt x="1090" y="3156"/>
                      <a:pt x="1541" y="4384"/>
                      <a:pt x="1716" y="5462"/>
                    </a:cubicBezTo>
                    <a:cubicBezTo>
                      <a:pt x="1796" y="5917"/>
                      <a:pt x="2122" y="6083"/>
                      <a:pt x="2488" y="6083"/>
                    </a:cubicBezTo>
                    <a:cubicBezTo>
                      <a:pt x="3050" y="6083"/>
                      <a:pt x="3706" y="5695"/>
                      <a:pt x="3721" y="5361"/>
                    </a:cubicBezTo>
                    <a:cubicBezTo>
                      <a:pt x="3797" y="3557"/>
                      <a:pt x="3521" y="1827"/>
                      <a:pt x="3145" y="775"/>
                    </a:cubicBezTo>
                    <a:cubicBezTo>
                      <a:pt x="2962" y="246"/>
                      <a:pt x="2414" y="1"/>
                      <a:pt x="1850" y="1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157;p28"/>
              <p:cNvSpPr/>
              <p:nvPr/>
            </p:nvSpPr>
            <p:spPr>
              <a:xfrm>
                <a:off x="4474150" y="3179600"/>
                <a:ext cx="60800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4187" extrusionOk="0">
                    <a:moveTo>
                      <a:pt x="2432" y="1"/>
                    </a:moveTo>
                    <a:cubicBezTo>
                      <a:pt x="1655" y="301"/>
                      <a:pt x="853" y="702"/>
                      <a:pt x="1" y="1204"/>
                    </a:cubicBezTo>
                    <a:cubicBezTo>
                      <a:pt x="728" y="2357"/>
                      <a:pt x="1555" y="3359"/>
                      <a:pt x="2432" y="4186"/>
                    </a:cubicBezTo>
                    <a:lnTo>
                      <a:pt x="2432" y="1"/>
                    </a:ln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158;p28"/>
              <p:cNvSpPr/>
              <p:nvPr/>
            </p:nvSpPr>
            <p:spPr>
              <a:xfrm>
                <a:off x="4474150" y="3193400"/>
                <a:ext cx="6080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860" extrusionOk="0">
                    <a:moveTo>
                      <a:pt x="2432" y="0"/>
                    </a:moveTo>
                    <a:cubicBezTo>
                      <a:pt x="1655" y="0"/>
                      <a:pt x="853" y="201"/>
                      <a:pt x="1" y="652"/>
                    </a:cubicBezTo>
                    <a:cubicBezTo>
                      <a:pt x="753" y="1855"/>
                      <a:pt x="1555" y="2932"/>
                      <a:pt x="2432" y="3860"/>
                    </a:cubicBezTo>
                    <a:lnTo>
                      <a:pt x="2432" y="0"/>
                    </a:ln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8" name="Rectangle 167"/>
          <p:cNvSpPr/>
          <p:nvPr/>
        </p:nvSpPr>
        <p:spPr>
          <a:xfrm>
            <a:off x="2219956" y="525856"/>
            <a:ext cx="46088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FF0000"/>
                </a:solidFill>
                <a:latin typeface="Arial"/>
                <a:cs typeface="Arial"/>
                <a:sym typeface="Wingdings 2" panose="05020102010507070707" pitchFamily="18" charset="2"/>
              </a:rPr>
              <a:t>2</a:t>
            </a:r>
            <a:endParaRPr lang="en-US" sz="42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" name="Rectangle 5"/>
          <p:cNvSpPr>
            <a:spLocks noChangeArrowheads="1"/>
          </p:cNvSpPr>
          <p:nvPr/>
        </p:nvSpPr>
        <p:spPr bwMode="auto">
          <a:xfrm>
            <a:off x="3027549" y="75361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Viết </a:t>
            </a: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các tổng ( theo mẫu ):</a:t>
            </a:r>
          </a:p>
        </p:txBody>
      </p:sp>
      <p:sp>
        <p:nvSpPr>
          <p:cNvPr id="170" name="Rectangle 10"/>
          <p:cNvSpPr>
            <a:spLocks noChangeArrowheads="1"/>
          </p:cNvSpPr>
          <p:nvPr/>
        </p:nvSpPr>
        <p:spPr bwMode="auto">
          <a:xfrm>
            <a:off x="3772941" y="5272804"/>
            <a:ext cx="6092273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4000 + 500 + 60 + 7 = 4567</a:t>
            </a:r>
          </a:p>
        </p:txBody>
      </p:sp>
      <p:sp>
        <p:nvSpPr>
          <p:cNvPr id="171" name="Rectangle 26"/>
          <p:cNvSpPr>
            <a:spLocks noChangeArrowheads="1"/>
          </p:cNvSpPr>
          <p:nvPr/>
        </p:nvSpPr>
        <p:spPr bwMode="auto">
          <a:xfrm>
            <a:off x="1960749" y="1729487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a)  4000 + 500 + 60 + 7</a:t>
            </a: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2816200" y="5272804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Mẫu:</a:t>
            </a:r>
          </a:p>
        </p:txBody>
      </p:sp>
      <p:sp>
        <p:nvSpPr>
          <p:cNvPr id="173" name="Rectangle 28"/>
          <p:cNvSpPr>
            <a:spLocks noChangeArrowheads="1"/>
          </p:cNvSpPr>
          <p:nvPr/>
        </p:nvSpPr>
        <p:spPr bwMode="auto">
          <a:xfrm>
            <a:off x="1960749" y="2285143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B7E1E0">
                    <a:lumMod val="50000"/>
                  </a:srgbClr>
                </a:solidFill>
                <a:sym typeface="Arial"/>
              </a:rPr>
              <a:t>     3000 + 600 + 10 + 2</a:t>
            </a:r>
          </a:p>
        </p:txBody>
      </p:sp>
      <p:sp>
        <p:nvSpPr>
          <p:cNvPr id="174" name="Rectangle 29"/>
          <p:cNvSpPr>
            <a:spLocks noChangeArrowheads="1"/>
          </p:cNvSpPr>
          <p:nvPr/>
        </p:nvSpPr>
        <p:spPr bwMode="auto">
          <a:xfrm>
            <a:off x="1960749" y="2869896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     7000 + 900 + 90 + 9</a:t>
            </a:r>
          </a:p>
        </p:txBody>
      </p:sp>
      <p:sp>
        <p:nvSpPr>
          <p:cNvPr id="179" name="Rectangle 36"/>
          <p:cNvSpPr>
            <a:spLocks noChangeArrowheads="1"/>
          </p:cNvSpPr>
          <p:nvPr/>
        </p:nvSpPr>
        <p:spPr bwMode="auto">
          <a:xfrm>
            <a:off x="7135504" y="1793908"/>
            <a:ext cx="18422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4567</a:t>
            </a:r>
          </a:p>
        </p:txBody>
      </p:sp>
      <p:sp>
        <p:nvSpPr>
          <p:cNvPr id="180" name="Rectangle 38"/>
          <p:cNvSpPr>
            <a:spLocks noChangeArrowheads="1"/>
          </p:cNvSpPr>
          <p:nvPr/>
        </p:nvSpPr>
        <p:spPr bwMode="auto">
          <a:xfrm>
            <a:off x="7135504" y="2349564"/>
            <a:ext cx="18422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C00000"/>
                </a:solidFill>
                <a:sym typeface="Arial"/>
              </a:rPr>
              <a:t>= 3612</a:t>
            </a:r>
          </a:p>
        </p:txBody>
      </p:sp>
      <p:sp>
        <p:nvSpPr>
          <p:cNvPr id="181" name="Rectangle 39"/>
          <p:cNvSpPr>
            <a:spLocks noChangeArrowheads="1"/>
          </p:cNvSpPr>
          <p:nvPr/>
        </p:nvSpPr>
        <p:spPr bwMode="auto">
          <a:xfrm>
            <a:off x="7135504" y="2934317"/>
            <a:ext cx="18422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7999</a:t>
            </a:r>
          </a:p>
        </p:txBody>
      </p:sp>
      <p:sp>
        <p:nvSpPr>
          <p:cNvPr id="184" name="AutoShape 15"/>
          <p:cNvSpPr>
            <a:spLocks noChangeArrowheads="1"/>
          </p:cNvSpPr>
          <p:nvPr/>
        </p:nvSpPr>
        <p:spPr bwMode="auto">
          <a:xfrm>
            <a:off x="2540491" y="3397895"/>
            <a:ext cx="3581400" cy="1219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8000 + 100 + 50 + 9</a:t>
            </a:r>
          </a:p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5000 + 500 + 50 + 5</a:t>
            </a:r>
          </a:p>
        </p:txBody>
      </p:sp>
      <p:sp>
        <p:nvSpPr>
          <p:cNvPr id="185" name="Rectangle 39"/>
          <p:cNvSpPr>
            <a:spLocks noChangeArrowheads="1"/>
          </p:cNvSpPr>
          <p:nvPr/>
        </p:nvSpPr>
        <p:spPr bwMode="auto">
          <a:xfrm>
            <a:off x="7163624" y="3590027"/>
            <a:ext cx="18422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</a:t>
            </a: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8159</a:t>
            </a:r>
            <a:endParaRPr lang="en-US" altLang="en-US" sz="3733" b="1" kern="0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86" name="Rectangle 39"/>
          <p:cNvSpPr>
            <a:spLocks noChangeArrowheads="1"/>
          </p:cNvSpPr>
          <p:nvPr/>
        </p:nvSpPr>
        <p:spPr bwMode="auto">
          <a:xfrm>
            <a:off x="7163624" y="4174780"/>
            <a:ext cx="18422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</a:t>
            </a: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5555</a:t>
            </a:r>
            <a:endParaRPr lang="en-US" altLang="en-US" sz="3733" b="1" kern="0" dirty="0">
              <a:solidFill>
                <a:srgbClr val="C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6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5" grpId="0" animBg="1"/>
      <p:bldP spid="1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1875371" y="349657"/>
            <a:ext cx="1214772" cy="1247627"/>
            <a:chOff x="5068240" y="2851162"/>
            <a:chExt cx="1041245" cy="1042071"/>
          </a:xfrm>
        </p:grpSpPr>
        <p:grpSp>
          <p:nvGrpSpPr>
            <p:cNvPr id="163" name="Google Shape;2082;p28"/>
            <p:cNvGrpSpPr/>
            <p:nvPr/>
          </p:nvGrpSpPr>
          <p:grpSpPr>
            <a:xfrm>
              <a:off x="5588638" y="2851162"/>
              <a:ext cx="520847" cy="1041244"/>
              <a:chOff x="4620775" y="2997900"/>
              <a:chExt cx="723700" cy="1446775"/>
            </a:xfrm>
          </p:grpSpPr>
          <p:sp>
            <p:nvSpPr>
              <p:cNvPr id="174" name="Google Shape;2083;p28"/>
              <p:cNvSpPr/>
              <p:nvPr/>
            </p:nvSpPr>
            <p:spPr>
              <a:xfrm>
                <a:off x="4620775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0" y="1"/>
                    </a:moveTo>
                    <a:lnTo>
                      <a:pt x="0" y="57871"/>
                    </a:lnTo>
                    <a:cubicBezTo>
                      <a:pt x="15990" y="57871"/>
                      <a:pt x="28948" y="44913"/>
                      <a:pt x="28948" y="28923"/>
                    </a:cubicBezTo>
                    <a:cubicBezTo>
                      <a:pt x="28948" y="12958"/>
                      <a:pt x="1599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084;p28"/>
              <p:cNvSpPr/>
              <p:nvPr/>
            </p:nvSpPr>
            <p:spPr>
              <a:xfrm>
                <a:off x="4620775" y="3197775"/>
                <a:ext cx="5238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953" h="41330" extrusionOk="0">
                    <a:moveTo>
                      <a:pt x="0" y="1"/>
                    </a:moveTo>
                    <a:lnTo>
                      <a:pt x="0" y="41329"/>
                    </a:lnTo>
                    <a:lnTo>
                      <a:pt x="301" y="41329"/>
                    </a:lnTo>
                    <a:cubicBezTo>
                      <a:pt x="11680" y="41329"/>
                      <a:pt x="20953" y="32056"/>
                      <a:pt x="20953" y="20652"/>
                    </a:cubicBezTo>
                    <a:cubicBezTo>
                      <a:pt x="20953" y="9274"/>
                      <a:pt x="11680" y="1"/>
                      <a:pt x="301" y="1"/>
                    </a:cubicBez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085;p28"/>
              <p:cNvSpPr/>
              <p:nvPr/>
            </p:nvSpPr>
            <p:spPr>
              <a:xfrm>
                <a:off x="4620775" y="3197775"/>
                <a:ext cx="52635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35134" extrusionOk="0">
                    <a:moveTo>
                      <a:pt x="0" y="1"/>
                    </a:moveTo>
                    <a:lnTo>
                      <a:pt x="0" y="33860"/>
                    </a:lnTo>
                    <a:cubicBezTo>
                      <a:pt x="1562" y="34686"/>
                      <a:pt x="3296" y="35133"/>
                      <a:pt x="5121" y="35133"/>
                    </a:cubicBezTo>
                    <a:cubicBezTo>
                      <a:pt x="6840" y="35133"/>
                      <a:pt x="8640" y="34737"/>
                      <a:pt x="10452" y="33885"/>
                    </a:cubicBezTo>
                    <a:cubicBezTo>
                      <a:pt x="17770" y="30477"/>
                      <a:pt x="21053" y="22733"/>
                      <a:pt x="20201" y="15113"/>
                    </a:cubicBezTo>
                    <a:cubicBezTo>
                      <a:pt x="17770" y="6392"/>
                      <a:pt x="9775" y="1"/>
                      <a:pt x="301" y="1"/>
                    </a:cubicBez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086;p28"/>
              <p:cNvSpPr/>
              <p:nvPr/>
            </p:nvSpPr>
            <p:spPr>
              <a:xfrm>
                <a:off x="4620775" y="3274225"/>
                <a:ext cx="564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181" extrusionOk="0">
                    <a:moveTo>
                      <a:pt x="0" y="0"/>
                    </a:moveTo>
                    <a:lnTo>
                      <a:pt x="0" y="2181"/>
                    </a:lnTo>
                    <a:cubicBezTo>
                      <a:pt x="1329" y="2005"/>
                      <a:pt x="2256" y="1579"/>
                      <a:pt x="2256" y="1078"/>
                    </a:cubicBezTo>
                    <a:cubicBezTo>
                      <a:pt x="2256" y="602"/>
                      <a:pt x="1329" y="176"/>
                      <a:pt x="0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087;p28"/>
              <p:cNvSpPr/>
              <p:nvPr/>
            </p:nvSpPr>
            <p:spPr>
              <a:xfrm>
                <a:off x="4620775" y="3157250"/>
                <a:ext cx="5094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78" extrusionOk="0">
                    <a:moveTo>
                      <a:pt x="4122" y="0"/>
                    </a:moveTo>
                    <a:cubicBezTo>
                      <a:pt x="2896" y="0"/>
                      <a:pt x="1545" y="259"/>
                      <a:pt x="0" y="895"/>
                    </a:cubicBezTo>
                    <a:lnTo>
                      <a:pt x="0" y="5080"/>
                    </a:lnTo>
                    <a:cubicBezTo>
                      <a:pt x="2756" y="7711"/>
                      <a:pt x="6133" y="8777"/>
                      <a:pt x="9483" y="8777"/>
                    </a:cubicBezTo>
                    <a:cubicBezTo>
                      <a:pt x="13536" y="8777"/>
                      <a:pt x="17550" y="7217"/>
                      <a:pt x="20376" y="4980"/>
                    </a:cubicBezTo>
                    <a:lnTo>
                      <a:pt x="20376" y="4980"/>
                    </a:lnTo>
                    <a:cubicBezTo>
                      <a:pt x="19852" y="5043"/>
                      <a:pt x="19350" y="5072"/>
                      <a:pt x="18867" y="5072"/>
                    </a:cubicBezTo>
                    <a:cubicBezTo>
                      <a:pt x="12506" y="5072"/>
                      <a:pt x="9544" y="0"/>
                      <a:pt x="4122" y="0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088;p28"/>
              <p:cNvSpPr/>
              <p:nvPr/>
            </p:nvSpPr>
            <p:spPr>
              <a:xfrm>
                <a:off x="4620775" y="3193400"/>
                <a:ext cx="5094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763" extrusionOk="0">
                    <a:moveTo>
                      <a:pt x="0" y="0"/>
                    </a:moveTo>
                    <a:lnTo>
                      <a:pt x="0" y="3860"/>
                    </a:lnTo>
                    <a:cubicBezTo>
                      <a:pt x="2883" y="7058"/>
                      <a:pt x="6298" y="8763"/>
                      <a:pt x="9843" y="8763"/>
                    </a:cubicBezTo>
                    <a:cubicBezTo>
                      <a:pt x="13355" y="8763"/>
                      <a:pt x="16996" y="7089"/>
                      <a:pt x="20376" y="3534"/>
                    </a:cubicBezTo>
                    <a:lnTo>
                      <a:pt x="20376" y="3534"/>
                    </a:lnTo>
                    <a:cubicBezTo>
                      <a:pt x="17776" y="4939"/>
                      <a:pt x="15562" y="5474"/>
                      <a:pt x="13626" y="5474"/>
                    </a:cubicBezTo>
                    <a:cubicBezTo>
                      <a:pt x="7442" y="5474"/>
                      <a:pt x="4085" y="19"/>
                      <a:pt x="0" y="0"/>
                    </a:cubicBez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2149;p28"/>
            <p:cNvGrpSpPr/>
            <p:nvPr/>
          </p:nvGrpSpPr>
          <p:grpSpPr>
            <a:xfrm>
              <a:off x="5068240" y="2851989"/>
              <a:ext cx="520847" cy="1041244"/>
              <a:chOff x="3811250" y="2997900"/>
              <a:chExt cx="723700" cy="1446775"/>
            </a:xfrm>
          </p:grpSpPr>
          <p:sp>
            <p:nvSpPr>
              <p:cNvPr id="165" name="Google Shape;2150;p28"/>
              <p:cNvSpPr/>
              <p:nvPr/>
            </p:nvSpPr>
            <p:spPr>
              <a:xfrm>
                <a:off x="3811250" y="2997900"/>
                <a:ext cx="723700" cy="144677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57871" extrusionOk="0">
                    <a:moveTo>
                      <a:pt x="28948" y="1"/>
                    </a:moveTo>
                    <a:cubicBezTo>
                      <a:pt x="12958" y="1"/>
                      <a:pt x="0" y="12958"/>
                      <a:pt x="0" y="28923"/>
                    </a:cubicBezTo>
                    <a:cubicBezTo>
                      <a:pt x="0" y="44913"/>
                      <a:pt x="12958" y="57871"/>
                      <a:pt x="28948" y="57871"/>
                    </a:cubicBezTo>
                    <a:lnTo>
                      <a:pt x="289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151;p28"/>
              <p:cNvSpPr/>
              <p:nvPr/>
            </p:nvSpPr>
            <p:spPr>
              <a:xfrm>
                <a:off x="4025525" y="3197775"/>
                <a:ext cx="509425" cy="10332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41330" extrusionOk="0">
                    <a:moveTo>
                      <a:pt x="20377" y="1"/>
                    </a:moveTo>
                    <a:cubicBezTo>
                      <a:pt x="9124" y="176"/>
                      <a:pt x="1" y="9374"/>
                      <a:pt x="1" y="20652"/>
                    </a:cubicBezTo>
                    <a:cubicBezTo>
                      <a:pt x="1" y="31956"/>
                      <a:pt x="9124" y="41154"/>
                      <a:pt x="20377" y="41329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7F6C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152;p28"/>
              <p:cNvSpPr/>
              <p:nvPr/>
            </p:nvSpPr>
            <p:spPr>
              <a:xfrm>
                <a:off x="4025525" y="3197775"/>
                <a:ext cx="509425" cy="8600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34403" extrusionOk="0">
                    <a:moveTo>
                      <a:pt x="20377" y="1"/>
                    </a:moveTo>
                    <a:cubicBezTo>
                      <a:pt x="9099" y="176"/>
                      <a:pt x="1" y="9349"/>
                      <a:pt x="1" y="20652"/>
                    </a:cubicBezTo>
                    <a:cubicBezTo>
                      <a:pt x="1" y="25740"/>
                      <a:pt x="1830" y="30402"/>
                      <a:pt x="4863" y="33986"/>
                    </a:cubicBezTo>
                    <a:cubicBezTo>
                      <a:pt x="5673" y="34272"/>
                      <a:pt x="6422" y="34402"/>
                      <a:pt x="7101" y="34402"/>
                    </a:cubicBezTo>
                    <a:cubicBezTo>
                      <a:pt x="9156" y="34402"/>
                      <a:pt x="10570" y="33212"/>
                      <a:pt x="11079" y="31555"/>
                    </a:cubicBezTo>
                    <a:cubicBezTo>
                      <a:pt x="11956" y="28622"/>
                      <a:pt x="4337" y="16216"/>
                      <a:pt x="17194" y="6066"/>
                    </a:cubicBezTo>
                    <a:lnTo>
                      <a:pt x="17194" y="6066"/>
                    </a:lnTo>
                    <a:cubicBezTo>
                      <a:pt x="9800" y="18898"/>
                      <a:pt x="13359" y="30176"/>
                      <a:pt x="20377" y="33860"/>
                    </a:cubicBezTo>
                    <a:lnTo>
                      <a:pt x="20377" y="1"/>
                    </a:lnTo>
                    <a:close/>
                  </a:path>
                </a:pathLst>
              </a:custGeom>
              <a:solidFill>
                <a:srgbClr val="B8AB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153;p28"/>
              <p:cNvSpPr/>
              <p:nvPr/>
            </p:nvSpPr>
            <p:spPr>
              <a:xfrm>
                <a:off x="4089200" y="3323650"/>
                <a:ext cx="2402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8706" extrusionOk="0">
                    <a:moveTo>
                      <a:pt x="7648" y="0"/>
                    </a:moveTo>
                    <a:cubicBezTo>
                      <a:pt x="4991" y="0"/>
                      <a:pt x="1" y="6744"/>
                      <a:pt x="1890" y="8499"/>
                    </a:cubicBezTo>
                    <a:cubicBezTo>
                      <a:pt x="2043" y="8641"/>
                      <a:pt x="2215" y="8705"/>
                      <a:pt x="2402" y="8705"/>
                    </a:cubicBezTo>
                    <a:cubicBezTo>
                      <a:pt x="3471" y="8705"/>
                      <a:pt x="5036" y="6615"/>
                      <a:pt x="6401" y="5016"/>
                    </a:cubicBezTo>
                    <a:cubicBezTo>
                      <a:pt x="8181" y="2961"/>
                      <a:pt x="9609" y="1457"/>
                      <a:pt x="8532" y="354"/>
                    </a:cubicBezTo>
                    <a:cubicBezTo>
                      <a:pt x="8288" y="110"/>
                      <a:pt x="7987" y="0"/>
                      <a:pt x="7648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154;p28"/>
              <p:cNvSpPr/>
              <p:nvPr/>
            </p:nvSpPr>
            <p:spPr>
              <a:xfrm>
                <a:off x="4356600" y="3396400"/>
                <a:ext cx="167075" cy="2572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10291" extrusionOk="0">
                    <a:moveTo>
                      <a:pt x="4821" y="0"/>
                    </a:moveTo>
                    <a:cubicBezTo>
                      <a:pt x="2164" y="0"/>
                      <a:pt x="0" y="9393"/>
                      <a:pt x="2648" y="10251"/>
                    </a:cubicBezTo>
                    <a:cubicBezTo>
                      <a:pt x="2731" y="10278"/>
                      <a:pt x="2811" y="10291"/>
                      <a:pt x="2889" y="10291"/>
                    </a:cubicBezTo>
                    <a:cubicBezTo>
                      <a:pt x="4055" y="10291"/>
                      <a:pt x="4645" y="7420"/>
                      <a:pt x="5279" y="5188"/>
                    </a:cubicBezTo>
                    <a:cubicBezTo>
                      <a:pt x="6031" y="2582"/>
                      <a:pt x="6683" y="602"/>
                      <a:pt x="5229" y="76"/>
                    </a:cubicBezTo>
                    <a:cubicBezTo>
                      <a:pt x="5092" y="25"/>
                      <a:pt x="4956" y="0"/>
                      <a:pt x="4821" y="0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155;p28"/>
              <p:cNvSpPr/>
              <p:nvPr/>
            </p:nvSpPr>
            <p:spPr>
              <a:xfrm>
                <a:off x="4409000" y="3272350"/>
                <a:ext cx="1259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331" extrusionOk="0">
                    <a:moveTo>
                      <a:pt x="3634" y="0"/>
                    </a:moveTo>
                    <a:cubicBezTo>
                      <a:pt x="1629" y="0"/>
                      <a:pt x="0" y="526"/>
                      <a:pt x="0" y="1153"/>
                    </a:cubicBezTo>
                    <a:cubicBezTo>
                      <a:pt x="0" y="1805"/>
                      <a:pt x="1629" y="2331"/>
                      <a:pt x="3634" y="2331"/>
                    </a:cubicBezTo>
                    <a:cubicBezTo>
                      <a:pt x="4136" y="2331"/>
                      <a:pt x="4587" y="2306"/>
                      <a:pt x="5038" y="2256"/>
                    </a:cubicBezTo>
                    <a:lnTo>
                      <a:pt x="5038" y="75"/>
                    </a:lnTo>
                    <a:cubicBezTo>
                      <a:pt x="4587" y="25"/>
                      <a:pt x="4136" y="0"/>
                      <a:pt x="3634" y="0"/>
                    </a:cubicBezTo>
                    <a:close/>
                  </a:path>
                </a:pathLst>
              </a:custGeom>
              <a:solidFill>
                <a:srgbClr val="3C1577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156;p28"/>
              <p:cNvSpPr/>
              <p:nvPr/>
            </p:nvSpPr>
            <p:spPr>
              <a:xfrm>
                <a:off x="4438150" y="3160875"/>
                <a:ext cx="94925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6084" extrusionOk="0">
                    <a:moveTo>
                      <a:pt x="1850" y="1"/>
                    </a:moveTo>
                    <a:cubicBezTo>
                      <a:pt x="945" y="1"/>
                      <a:pt x="0" y="631"/>
                      <a:pt x="463" y="1727"/>
                    </a:cubicBezTo>
                    <a:cubicBezTo>
                      <a:pt x="1090" y="3156"/>
                      <a:pt x="1541" y="4384"/>
                      <a:pt x="1716" y="5462"/>
                    </a:cubicBezTo>
                    <a:cubicBezTo>
                      <a:pt x="1796" y="5917"/>
                      <a:pt x="2122" y="6083"/>
                      <a:pt x="2488" y="6083"/>
                    </a:cubicBezTo>
                    <a:cubicBezTo>
                      <a:pt x="3050" y="6083"/>
                      <a:pt x="3706" y="5695"/>
                      <a:pt x="3721" y="5361"/>
                    </a:cubicBezTo>
                    <a:cubicBezTo>
                      <a:pt x="3797" y="3557"/>
                      <a:pt x="3521" y="1827"/>
                      <a:pt x="3145" y="775"/>
                    </a:cubicBezTo>
                    <a:cubicBezTo>
                      <a:pt x="2962" y="246"/>
                      <a:pt x="2414" y="1"/>
                      <a:pt x="1850" y="1"/>
                    </a:cubicBez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157;p28"/>
              <p:cNvSpPr/>
              <p:nvPr/>
            </p:nvSpPr>
            <p:spPr>
              <a:xfrm>
                <a:off x="4474150" y="3179600"/>
                <a:ext cx="60800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4187" extrusionOk="0">
                    <a:moveTo>
                      <a:pt x="2432" y="1"/>
                    </a:moveTo>
                    <a:cubicBezTo>
                      <a:pt x="1655" y="301"/>
                      <a:pt x="853" y="702"/>
                      <a:pt x="1" y="1204"/>
                    </a:cubicBezTo>
                    <a:cubicBezTo>
                      <a:pt x="728" y="2357"/>
                      <a:pt x="1555" y="3359"/>
                      <a:pt x="2432" y="4186"/>
                    </a:cubicBezTo>
                    <a:lnTo>
                      <a:pt x="2432" y="1"/>
                    </a:lnTo>
                    <a:close/>
                  </a:path>
                </a:pathLst>
              </a:custGeom>
              <a:solidFill>
                <a:srgbClr val="B4D9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158;p28"/>
              <p:cNvSpPr/>
              <p:nvPr/>
            </p:nvSpPr>
            <p:spPr>
              <a:xfrm>
                <a:off x="4474150" y="3193400"/>
                <a:ext cx="6080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860" extrusionOk="0">
                    <a:moveTo>
                      <a:pt x="2432" y="0"/>
                    </a:moveTo>
                    <a:cubicBezTo>
                      <a:pt x="1655" y="0"/>
                      <a:pt x="853" y="201"/>
                      <a:pt x="1" y="652"/>
                    </a:cubicBezTo>
                    <a:cubicBezTo>
                      <a:pt x="753" y="1855"/>
                      <a:pt x="1555" y="2932"/>
                      <a:pt x="2432" y="3860"/>
                    </a:cubicBezTo>
                    <a:lnTo>
                      <a:pt x="2432" y="0"/>
                    </a:lnTo>
                    <a:close/>
                  </a:path>
                </a:pathLst>
              </a:custGeom>
              <a:solidFill>
                <a:srgbClr val="8AA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810901" y="172438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>
                <a:solidFill>
                  <a:srgbClr val="B7E1E0">
                    <a:lumMod val="50000"/>
                  </a:srgbClr>
                </a:solidFill>
                <a:sym typeface="Arial"/>
              </a:rPr>
              <a:t>b)  9000 + 10 + 5</a:t>
            </a:r>
          </a:p>
        </p:txBody>
      </p:sp>
      <p:sp>
        <p:nvSpPr>
          <p:cNvPr id="148" name="Rectangle 32"/>
          <p:cNvSpPr>
            <a:spLocks noChangeArrowheads="1"/>
          </p:cNvSpPr>
          <p:nvPr/>
        </p:nvSpPr>
        <p:spPr bwMode="auto">
          <a:xfrm>
            <a:off x="979464" y="2352087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    4000 + 400 + 4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2870609" y="416414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Mẫu:</a:t>
            </a:r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4082883" y="4164140"/>
            <a:ext cx="4922571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9000 + 10 + 5 = 9015</a:t>
            </a:r>
          </a:p>
        </p:txBody>
      </p:sp>
      <p:sp>
        <p:nvSpPr>
          <p:cNvPr id="151" name="Rectangle 40"/>
          <p:cNvSpPr>
            <a:spLocks noChangeArrowheads="1"/>
          </p:cNvSpPr>
          <p:nvPr/>
        </p:nvSpPr>
        <p:spPr bwMode="auto">
          <a:xfrm>
            <a:off x="4969575" y="1800580"/>
            <a:ext cx="228097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9015</a:t>
            </a:r>
          </a:p>
        </p:txBody>
      </p:sp>
      <p:sp>
        <p:nvSpPr>
          <p:cNvPr id="152" name="Rectangle 41"/>
          <p:cNvSpPr>
            <a:spLocks noChangeArrowheads="1"/>
          </p:cNvSpPr>
          <p:nvPr/>
        </p:nvSpPr>
        <p:spPr bwMode="auto">
          <a:xfrm>
            <a:off x="4969575" y="2412972"/>
            <a:ext cx="228097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4404</a:t>
            </a:r>
          </a:p>
        </p:txBody>
      </p:sp>
      <p:sp>
        <p:nvSpPr>
          <p:cNvPr id="154" name="Rectangle 25"/>
          <p:cNvSpPr>
            <a:spLocks noChangeArrowheads="1"/>
          </p:cNvSpPr>
          <p:nvPr/>
        </p:nvSpPr>
        <p:spPr bwMode="auto">
          <a:xfrm>
            <a:off x="4980170" y="3037265"/>
            <a:ext cx="164230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6012</a:t>
            </a:r>
          </a:p>
        </p:txBody>
      </p:sp>
      <p:sp>
        <p:nvSpPr>
          <p:cNvPr id="155" name="Rectangle 26"/>
          <p:cNvSpPr>
            <a:spLocks noChangeArrowheads="1"/>
          </p:cNvSpPr>
          <p:nvPr/>
        </p:nvSpPr>
        <p:spPr bwMode="auto">
          <a:xfrm>
            <a:off x="9473791" y="1800473"/>
            <a:ext cx="180570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2020</a:t>
            </a:r>
          </a:p>
        </p:txBody>
      </p:sp>
      <p:sp>
        <p:nvSpPr>
          <p:cNvPr id="156" name="Rectangle 27"/>
          <p:cNvSpPr>
            <a:spLocks noChangeArrowheads="1"/>
          </p:cNvSpPr>
          <p:nvPr/>
        </p:nvSpPr>
        <p:spPr bwMode="auto">
          <a:xfrm>
            <a:off x="9473791" y="2457024"/>
            <a:ext cx="174210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C00000"/>
                </a:solidFill>
                <a:sym typeface="Arial"/>
              </a:rPr>
              <a:t>= 5009</a:t>
            </a:r>
          </a:p>
        </p:txBody>
      </p:sp>
      <p:sp>
        <p:nvSpPr>
          <p:cNvPr id="157" name="Rectangle 32"/>
          <p:cNvSpPr>
            <a:spLocks noChangeArrowheads="1"/>
          </p:cNvSpPr>
          <p:nvPr/>
        </p:nvSpPr>
        <p:spPr bwMode="auto">
          <a:xfrm>
            <a:off x="1524409" y="2979795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6000 + 10 + 2</a:t>
            </a:r>
          </a:p>
        </p:txBody>
      </p:sp>
      <p:sp>
        <p:nvSpPr>
          <p:cNvPr id="158" name="Rectangle 32"/>
          <p:cNvSpPr>
            <a:spLocks noChangeArrowheads="1"/>
          </p:cNvSpPr>
          <p:nvPr/>
        </p:nvSpPr>
        <p:spPr bwMode="auto">
          <a:xfrm>
            <a:off x="7065819" y="172438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2000 + 20</a:t>
            </a:r>
          </a:p>
        </p:txBody>
      </p:sp>
      <p:sp>
        <p:nvSpPr>
          <p:cNvPr id="159" name="Rectangle 32"/>
          <p:cNvSpPr>
            <a:spLocks noChangeArrowheads="1"/>
          </p:cNvSpPr>
          <p:nvPr/>
        </p:nvSpPr>
        <p:spPr bwMode="auto">
          <a:xfrm>
            <a:off x="7065819" y="2333765"/>
            <a:ext cx="220749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5000 + 9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219956" y="525856"/>
            <a:ext cx="46088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FF0000"/>
                </a:solidFill>
                <a:latin typeface="Arial"/>
                <a:cs typeface="Arial"/>
                <a:sym typeface="Wingdings 2" panose="05020102010507070707" pitchFamily="18" charset="2"/>
              </a:rPr>
              <a:t>2</a:t>
            </a:r>
            <a:endParaRPr lang="en-US" sz="42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Rectangle 5"/>
          <p:cNvSpPr>
            <a:spLocks noChangeArrowheads="1"/>
          </p:cNvSpPr>
          <p:nvPr/>
        </p:nvSpPr>
        <p:spPr bwMode="auto">
          <a:xfrm>
            <a:off x="3027549" y="75361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Viết </a:t>
            </a:r>
            <a:r>
              <a:rPr lang="en-US" altLang="en-US" sz="3733" b="1" kern="0" dirty="0">
                <a:solidFill>
                  <a:srgbClr val="B7E1E0">
                    <a:lumMod val="50000"/>
                  </a:srgbClr>
                </a:solidFill>
                <a:sym typeface="Arial"/>
              </a:rPr>
              <a:t>các tổng ( theo mẫu ):</a:t>
            </a:r>
          </a:p>
        </p:txBody>
      </p:sp>
    </p:spTree>
    <p:extLst>
      <p:ext uri="{BB962C8B-B14F-4D97-AF65-F5344CB8AC3E}">
        <p14:creationId xmlns:p14="http://schemas.microsoft.com/office/powerpoint/2010/main" val="2782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4" grpId="0"/>
      <p:bldP spid="155" grpId="0"/>
      <p:bldP spid="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676400" y="1905000"/>
            <a:ext cx="8839200" cy="4876800"/>
          </a:xfrm>
          <a:prstGeom prst="roundRect">
            <a:avLst>
              <a:gd name="adj" fmla="val 16667"/>
            </a:avLst>
          </a:prstGeom>
          <a:solidFill>
            <a:srgbClr val="C2F4FE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hangingPunct="1">
              <a:buClr>
                <a:srgbClr val="000000"/>
              </a:buClr>
            </a:pPr>
            <a:endParaRPr lang="en-US" altLang="en-US" sz="1400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" name="Picture 26" descr="quả 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2514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quả mâm xô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514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quả mămg c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25908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quả mậ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2514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quả 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5146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quả tá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24384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2209800" y="381000"/>
            <a:ext cx="8001000" cy="1219200"/>
          </a:xfrm>
          <a:prstGeom prst="cloudCallout">
            <a:avLst>
              <a:gd name="adj1" fmla="val -17898"/>
              <a:gd name="adj2" fmla="val 89194"/>
            </a:avLst>
          </a:prstGeom>
          <a:solidFill>
            <a:srgbClr val="FDEFB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600" b="1" kern="0">
                <a:solidFill>
                  <a:srgbClr val="000000"/>
                </a:solidFill>
                <a:sym typeface="Arial"/>
              </a:rPr>
              <a:t>Em chọn quả nào ?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1866900" y="4322619"/>
            <a:ext cx="8229600" cy="190500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Em hãy 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viết 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số gồm: </a:t>
            </a:r>
          </a:p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Bốn nghìn, ba trăm, hai chục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1840924" y="4289055"/>
            <a:ext cx="8382000" cy="190500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Em hãy 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viết 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số gồm: </a:t>
            </a:r>
          </a:p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Chín nghìn, sáu trăm, tám chục</a:t>
            </a: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1840924" y="4356755"/>
            <a:ext cx="8382000" cy="182880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Em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hãy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gồm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: </a:t>
            </a:r>
          </a:p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7000 + 70 + 7</a:t>
            </a: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816676" y="4289055"/>
            <a:ext cx="8382000" cy="190500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Em hãy 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viết 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số gồm: </a:t>
            </a:r>
          </a:p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Ba nghìn, ba trăm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1828800" y="4305837"/>
            <a:ext cx="8382000" cy="190500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Em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hãy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gồm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: </a:t>
            </a:r>
          </a:p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800" b="1" kern="0" dirty="0">
                <a:solidFill>
                  <a:srgbClr val="000000"/>
                </a:solidFill>
                <a:sym typeface="Arial"/>
              </a:rPr>
              <a:t>2000 + 10 + 4</a:t>
            </a: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1840924" y="4284879"/>
            <a:ext cx="8382000" cy="1905000"/>
          </a:xfrm>
          <a:prstGeom prst="rect">
            <a:avLst/>
          </a:prstGeom>
          <a:solidFill>
            <a:srgbClr val="FDEF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Em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hãy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  <a:sym typeface="Arial"/>
              </a:rPr>
              <a:t>gồm</a:t>
            </a:r>
            <a:r>
              <a:rPr lang="en-US" altLang="en-US" sz="3200" b="1" kern="0" dirty="0">
                <a:solidFill>
                  <a:srgbClr val="000000"/>
                </a:solidFill>
                <a:sym typeface="Arial"/>
              </a:rPr>
              <a:t>: </a:t>
            </a:r>
          </a:p>
          <a:p>
            <a:pPr algn="ctr" defTabSz="1219170" eaLnBrk="1" hangingPunct="1">
              <a:buClr>
                <a:srgbClr val="000000"/>
              </a:buClr>
            </a:pPr>
            <a:r>
              <a:rPr lang="en-US" altLang="en-US" sz="2800" b="1" kern="0" dirty="0">
                <a:solidFill>
                  <a:srgbClr val="000000"/>
                </a:solidFill>
                <a:sym typeface="Arial"/>
              </a:rPr>
              <a:t>6000 + 500 + 40 + 7</a:t>
            </a:r>
          </a:p>
        </p:txBody>
      </p:sp>
    </p:spTree>
    <p:extLst>
      <p:ext uri="{BB962C8B-B14F-4D97-AF65-F5344CB8AC3E}">
        <p14:creationId xmlns:p14="http://schemas.microsoft.com/office/powerpoint/2010/main" val="34776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581400" y="876300"/>
            <a:ext cx="647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Ciel Brush Up" panose="02000000000000000000" pitchFamily="2" charset="0"/>
                <a:ea typeface="+mn-ea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362200" y="2179638"/>
            <a:ext cx="9440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64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-594197" y="-33685"/>
            <a:ext cx="12791951" cy="7196409"/>
          </a:xfrm>
          <a:prstGeom prst="rect">
            <a:avLst/>
          </a:prstGeom>
        </p:spPr>
      </p:pic>
      <p:pic>
        <p:nvPicPr>
          <p:cNvPr id="7" name="5cf0516366c93">
            <a:hlinkClick r:id="" action="ppaction://media"/>
            <a:extLst>
              <a:ext uri="{FF2B5EF4-FFF2-40B4-BE49-F238E27FC236}">
                <a16:creationId xmlns:a16="http://schemas.microsoft.com/office/drawing/2014/main" id="{756EBFCB-7720-4070-A6AB-C94D4F97E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0567" y="-1039588"/>
            <a:ext cx="609521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FBE0F-98FE-47BB-A7BE-DA90A302C7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 b="25025"/>
          <a:stretch/>
        </p:blipFill>
        <p:spPr>
          <a:xfrm>
            <a:off x="2091151" y="1728408"/>
            <a:ext cx="7795659" cy="3289365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3542B587-05CB-42EC-A08D-98C4CA01D198}"/>
              </a:ext>
            </a:extLst>
          </p:cNvPr>
          <p:cNvSpPr txBox="1"/>
          <p:nvPr/>
        </p:nvSpPr>
        <p:spPr>
          <a:xfrm>
            <a:off x="2567609" y="1983471"/>
            <a:ext cx="78478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Thứ</a:t>
            </a:r>
            <a:r>
              <a: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kumimoji="0" lang="en-US" altLang="zh-CN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năm</a:t>
            </a:r>
            <a:r>
              <a:rPr kumimoji="0" lang="en-US" altLang="zh-CN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,</a:t>
            </a:r>
            <a:r>
              <a:rPr kumimoji="0" lang="vi-VN" altLang="zh-CN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kumimoji="0" lang="vi-VN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ngày</a:t>
            </a:r>
            <a:r>
              <a: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kumimoji="0" lang="en-US" altLang="zh-CN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20 </a:t>
            </a:r>
            <a:r>
              <a:rPr kumimoji="0" lang="vi-VN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tháng</a:t>
            </a:r>
            <a:r>
              <a: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1 </a:t>
            </a:r>
            <a:r>
              <a:rPr kumimoji="0" lang="vi-VN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năm</a:t>
            </a:r>
            <a:r>
              <a:rPr kumimoji="0" lang="en-US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2022</a:t>
            </a:r>
            <a:r>
              <a:rPr kumimoji="0" lang="vi-VN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 </a:t>
            </a:r>
            <a:endParaRPr kumimoji="0" lang="zh-CN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思源黑体 CN Medium" panose="020B0600000000000000" pitchFamily="34" charset="-122"/>
              <a:cs typeface="HP001 5H" pitchFamily="34" charset="0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3542B587-05CB-42EC-A08D-98C4CA01D198}"/>
              </a:ext>
            </a:extLst>
          </p:cNvPr>
          <p:cNvSpPr txBox="1"/>
          <p:nvPr/>
        </p:nvSpPr>
        <p:spPr>
          <a:xfrm>
            <a:off x="4293705" y="2522080"/>
            <a:ext cx="21329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TǨn</a:t>
            </a:r>
            <a:endParaRPr kumimoji="0" lang="zh-CN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思源黑体 CN Medium" panose="020B0600000000000000" pitchFamily="34" charset="-122"/>
              <a:cs typeface="HP001 5H" pitchFamily="34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3542B587-05CB-42EC-A08D-98C4CA01D198}"/>
              </a:ext>
            </a:extLst>
          </p:cNvPr>
          <p:cNvSpPr txBox="1"/>
          <p:nvPr/>
        </p:nvSpPr>
        <p:spPr>
          <a:xfrm>
            <a:off x="2567609" y="3060689"/>
            <a:ext cx="53328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Các số có bốn chữ </a:t>
            </a:r>
            <a:r>
              <a:rPr kumimoji="0" lang="vi-VN" altLang="zh-CN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số</a:t>
            </a:r>
            <a:r>
              <a:rPr kumimoji="0" lang="en-US" altLang="zh-CN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(</a:t>
            </a:r>
            <a:r>
              <a:rPr kumimoji="0" lang="en-US" altLang="zh-CN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tiếp</a:t>
            </a:r>
            <a:r>
              <a:rPr kumimoji="0" lang="en-US" altLang="zh-CN" sz="29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 </a:t>
            </a:r>
            <a:r>
              <a:rPr kumimoji="0" lang="en-US" altLang="zh-CN" sz="29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theo</a:t>
            </a:r>
            <a:r>
              <a:rPr kumimoji="0" lang="en-US" altLang="zh-CN" sz="29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)</a:t>
            </a:r>
            <a:r>
              <a:rPr kumimoji="0" lang="vi-VN" altLang="zh-CN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EB Garamond" panose="00000500000000000000" pitchFamily="2" charset="0"/>
                <a:cs typeface="HP001 5H" pitchFamily="34" charset="0"/>
              </a:rPr>
              <a:t>.</a:t>
            </a:r>
            <a:endParaRPr kumimoji="0" lang="zh-CN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思源黑体 CN Medium" panose="020B0600000000000000" pitchFamily="34" charset="-122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581400" y="876300"/>
            <a:ext cx="647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Ciel Brush Up" panose="02000000000000000000" pitchFamily="2" charset="0"/>
                <a:ea typeface="+mn-ea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362200" y="2179638"/>
            <a:ext cx="9440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8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ó thể là hình minh họa">
            <a:extLst>
              <a:ext uri="{FF2B5EF4-FFF2-40B4-BE49-F238E27FC236}">
                <a16:creationId xmlns:a16="http://schemas.microsoft.com/office/drawing/2014/main" id="{A3CFEA03-B9E8-4566-B7EF-5A116424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" y="-1442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89" b="67222" l="32315" r="6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8055" r="35544" b="31528"/>
          <a:stretch/>
        </p:blipFill>
        <p:spPr>
          <a:xfrm>
            <a:off x="3585260" y="1670138"/>
            <a:ext cx="1420392" cy="1758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5652" y="2060853"/>
            <a:ext cx="4679486" cy="10926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ribl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500" b="1" i="0" u="none" strike="noStrike" kern="1200" cap="none" spc="0" normalizeH="0" baseline="0" noProof="0" dirty="0">
                <a:ln w="1143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  <a:endParaRPr kumimoji="0" lang="en-US" sz="6500" b="1" i="0" u="none" strike="noStrike" kern="1200" cap="none" spc="0" normalizeH="0" baseline="0" noProof="0" dirty="0">
              <a:ln w="11430">
                <a:solidFill>
                  <a:prstClr val="black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17956"/>
              </p:ext>
            </p:extLst>
          </p:nvPr>
        </p:nvGraphicFramePr>
        <p:xfrm>
          <a:off x="2086589" y="1702305"/>
          <a:ext cx="3613120" cy="446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280">
                  <a:extLst>
                    <a:ext uri="{9D8B030D-6E8A-4147-A177-3AD203B41FA5}">
                      <a16:colId xmlns:a16="http://schemas.microsoft.com/office/drawing/2014/main" val="3380991100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val="75517063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val="4057275025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val="2873257020"/>
                    </a:ext>
                  </a:extLst>
                </a:gridCol>
              </a:tblGrid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42986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34086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45402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81469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70675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5563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9231" y="1028952"/>
            <a:ext cx="741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12294"/>
              </p:ext>
            </p:extLst>
          </p:nvPr>
        </p:nvGraphicFramePr>
        <p:xfrm>
          <a:off x="2086589" y="1702305"/>
          <a:ext cx="3613120" cy="446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280">
                  <a:extLst>
                    <a:ext uri="{9D8B030D-6E8A-4147-A177-3AD203B41FA5}">
                      <a16:colId xmlns:a16="http://schemas.microsoft.com/office/drawing/2014/main" val="3380991100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val="75517063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val="4057275025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val="2873257020"/>
                    </a:ext>
                  </a:extLst>
                </a:gridCol>
              </a:tblGrid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42986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34086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45402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81469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70675"/>
                  </a:ext>
                </a:extLst>
              </a:tr>
              <a:tr h="7444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55635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492621" y="2347414"/>
            <a:ext cx="4312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2402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2750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2270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2042</a:t>
            </a:r>
          </a:p>
        </p:txBody>
      </p:sp>
      <p:sp>
        <p:nvSpPr>
          <p:cNvPr id="33" name="Cloud Callout 32"/>
          <p:cNvSpPr/>
          <p:nvPr/>
        </p:nvSpPr>
        <p:spPr>
          <a:xfrm>
            <a:off x="9005105" y="450376"/>
            <a:ext cx="2929720" cy="2123919"/>
          </a:xfrm>
          <a:prstGeom prst="cloudCallout">
            <a:avLst>
              <a:gd name="adj1" fmla="val -64840"/>
              <a:gd name="adj2" fmla="val 53804"/>
            </a:avLst>
          </a:prstGeom>
          <a:solidFill>
            <a:srgbClr val="FAF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7861" y="172155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Ai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tinh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mắt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73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04430"/>
              </p:ext>
            </p:extLst>
          </p:nvPr>
        </p:nvGraphicFramePr>
        <p:xfrm>
          <a:off x="1048720" y="1258813"/>
          <a:ext cx="10156091" cy="426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027">
                  <a:extLst>
                    <a:ext uri="{9D8B030D-6E8A-4147-A177-3AD203B41FA5}">
                      <a16:colId xmlns:a16="http://schemas.microsoft.com/office/drawing/2014/main" val="2720384203"/>
                    </a:ext>
                  </a:extLst>
                </a:gridCol>
                <a:gridCol w="991624">
                  <a:extLst>
                    <a:ext uri="{9D8B030D-6E8A-4147-A177-3AD203B41FA5}">
                      <a16:colId xmlns:a16="http://schemas.microsoft.com/office/drawing/2014/main" val="704270402"/>
                    </a:ext>
                  </a:extLst>
                </a:gridCol>
                <a:gridCol w="1032942">
                  <a:extLst>
                    <a:ext uri="{9D8B030D-6E8A-4147-A177-3AD203B41FA5}">
                      <a16:colId xmlns:a16="http://schemas.microsoft.com/office/drawing/2014/main" val="1181203346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366338670"/>
                    </a:ext>
                  </a:extLst>
                </a:gridCol>
                <a:gridCol w="1321212">
                  <a:extLst>
                    <a:ext uri="{9D8B030D-6E8A-4147-A177-3AD203B41FA5}">
                      <a16:colId xmlns:a16="http://schemas.microsoft.com/office/drawing/2014/main" val="878154540"/>
                    </a:ext>
                  </a:extLst>
                </a:gridCol>
                <a:gridCol w="4700937">
                  <a:extLst>
                    <a:ext uri="{9D8B030D-6E8A-4147-A177-3AD203B41FA5}">
                      <a16:colId xmlns:a16="http://schemas.microsoft.com/office/drawing/2014/main" val="141668484"/>
                    </a:ext>
                  </a:extLst>
                </a:gridCol>
              </a:tblGrid>
              <a:tr h="62457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54538"/>
                  </a:ext>
                </a:extLst>
              </a:tr>
              <a:tr h="491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000" b="1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="1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58447"/>
                  </a:ext>
                </a:extLst>
              </a:tr>
              <a:tr h="55955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02559"/>
                  </a:ext>
                </a:extLst>
              </a:tr>
              <a:tr h="5868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4006"/>
                  </a:ext>
                </a:extLst>
              </a:tr>
              <a:tr h="54591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69596"/>
                  </a:ext>
                </a:extLst>
              </a:tr>
              <a:tr h="4776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98769"/>
                  </a:ext>
                </a:extLst>
              </a:tr>
              <a:tr h="51861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45804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5908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180" y="2993271"/>
            <a:ext cx="104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1180" y="2446602"/>
            <a:ext cx="2714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180" y="3623931"/>
            <a:ext cx="104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180" y="4088906"/>
            <a:ext cx="104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180" y="4577292"/>
            <a:ext cx="104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180" y="5038957"/>
            <a:ext cx="104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6406" y="2957707"/>
            <a:ext cx="2714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2719" y="3509657"/>
            <a:ext cx="43783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222" y="4080667"/>
            <a:ext cx="42039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6406" y="4529769"/>
            <a:ext cx="39218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4365" y="5064481"/>
            <a:ext cx="41947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98000" y="4400834"/>
            <a:ext cx="563873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5601" y="2220024"/>
            <a:ext cx="627112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mốt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The flower is .........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754" y="1474395"/>
            <a:ext cx="1963761" cy="18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8153" y="5266910"/>
            <a:ext cx="539473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8296" y="3377085"/>
            <a:ext cx="539473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213" y="1153264"/>
            <a:ext cx="419105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flower is .........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36" y="587293"/>
            <a:ext cx="1963761" cy="18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4279" y="1243563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7800</a:t>
            </a:r>
          </a:p>
        </p:txBody>
      </p:sp>
      <p:pic>
        <p:nvPicPr>
          <p:cNvPr id="6" name="Picture 2" descr="The flower is .........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3979">
            <a:off x="1454224" y="2677952"/>
            <a:ext cx="1934048" cy="18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8232" y="3377085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3690</a:t>
            </a:r>
          </a:p>
        </p:txBody>
      </p:sp>
      <p:pic>
        <p:nvPicPr>
          <p:cNvPr id="9" name="Picture 2" descr="The flower is .........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7" y="4586948"/>
            <a:ext cx="1963761" cy="18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8232" y="5240651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6504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6668" y="2136641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4081</a:t>
            </a:r>
          </a:p>
        </p:txBody>
      </p:sp>
      <p:pic>
        <p:nvPicPr>
          <p:cNvPr id="15" name="Picture 2" descr="The flower is .........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68" y="3631514"/>
            <a:ext cx="1963761" cy="18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76668" y="4344934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5005</a:t>
            </a:r>
          </a:p>
        </p:txBody>
      </p:sp>
      <p:sp>
        <p:nvSpPr>
          <p:cNvPr id="18" name="Oval 17"/>
          <p:cNvSpPr/>
          <p:nvPr/>
        </p:nvSpPr>
        <p:spPr>
          <a:xfrm>
            <a:off x="3520997" y="313083"/>
            <a:ext cx="532262" cy="51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818" y="368868"/>
            <a:ext cx="582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930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1" grpId="0" animBg="1"/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45639" y="505456"/>
            <a:ext cx="532262" cy="518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05456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1" y="1885950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8926" y="1885950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5617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3426" y="1885950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7926" y="1885950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72426" y="1885950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6926" y="1885950"/>
            <a:ext cx="985837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2243139" y="2235994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062" y="2122003"/>
            <a:ext cx="69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tis" panose="02000500000000000000" pitchFamily="2" charset="0"/>
              </a:rPr>
              <a:t>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056" y="3285093"/>
            <a:ext cx="69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tis" panose="02000500000000000000" pitchFamily="2" charset="0"/>
              </a:rPr>
              <a:t>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" y="4565866"/>
            <a:ext cx="69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tis" panose="02000500000000000000" pitchFamily="2" charset="0"/>
              </a:rPr>
              <a:t>c)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74" y="1925819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9790" y="1964194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5621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73354" y="2243138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2139" y="2235994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15213" y="2250282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01139" y="2243138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68007" y="314406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53932" y="314406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68432" y="314406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2932" y="314406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97432" y="314406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1932" y="3144061"/>
            <a:ext cx="985837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stCxn id="22" idx="3"/>
            <a:endCxn id="23" idx="1"/>
          </p:cNvCxnSpPr>
          <p:nvPr/>
        </p:nvCxnSpPr>
        <p:spPr>
          <a:xfrm>
            <a:off x="2268145" y="3494105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54380" y="3242374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54796" y="3222305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8014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998360" y="3501249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97145" y="3494105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440219" y="3508393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126145" y="3501249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43001" y="444204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28926" y="444204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3426" y="444204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57926" y="444204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72426" y="4442041"/>
            <a:ext cx="110013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686926" y="4442041"/>
            <a:ext cx="985837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>
            <a:stCxn id="35" idx="3"/>
            <a:endCxn id="36" idx="1"/>
          </p:cNvCxnSpPr>
          <p:nvPr/>
        </p:nvCxnSpPr>
        <p:spPr>
          <a:xfrm>
            <a:off x="2243139" y="4792085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29374" y="4481910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29790" y="4520285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6005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973354" y="4799229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672139" y="4792085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415213" y="4806373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101139" y="4799229"/>
            <a:ext cx="58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86299" y="1964194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5618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29589" y="1956713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2728" y="3247335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40306" y="3234757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43434" y="4497492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72434" y="4524923"/>
            <a:ext cx="98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6004</a:t>
            </a:r>
          </a:p>
        </p:txBody>
      </p:sp>
    </p:spTree>
    <p:extLst>
      <p:ext uri="{BB962C8B-B14F-4D97-AF65-F5344CB8AC3E}">
        <p14:creationId xmlns:p14="http://schemas.microsoft.com/office/powerpoint/2010/main" val="3884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3" grpId="0"/>
      <p:bldP spid="48" grpId="0"/>
      <p:bldP spid="49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lipart Student Cute - Girl Student Cartoon Png, Transparent Png - kind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431" y="2286000"/>
            <a:ext cx="35582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572001" y="1037229"/>
            <a:ext cx="5923127" cy="3166281"/>
          </a:xfrm>
          <a:prstGeom prst="wedgeEllipseCallout">
            <a:avLst>
              <a:gd name="adj1" fmla="val -53543"/>
              <a:gd name="adj2" fmla="val 5043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Đố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…</a:t>
            </a:r>
          </a:p>
          <a:p>
            <a:pPr algn="ctr">
              <a:lnSpc>
                <a:spcPct val="200000"/>
              </a:lnSpc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1780" y="2461756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9999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1779" y="3189785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8946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820</Words>
  <Application>Microsoft Office PowerPoint</Application>
  <PresentationFormat>Widescreen</PresentationFormat>
  <Paragraphs>271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Jua</vt:lpstr>
      <vt:lpstr>微软雅黑</vt:lpstr>
      <vt:lpstr>Arial</vt:lpstr>
      <vt:lpstr>Artis</vt:lpstr>
      <vt:lpstr>Bahnschrift</vt:lpstr>
      <vt:lpstr>Calibri</vt:lpstr>
      <vt:lpstr>Calibri Light</vt:lpstr>
      <vt:lpstr>EB Garamond</vt:lpstr>
      <vt:lpstr>HP001 4 hàng</vt:lpstr>
      <vt:lpstr>HP001 5H</vt:lpstr>
      <vt:lpstr>iCiel Brush Up</vt:lpstr>
      <vt:lpstr>LNTH-Elsie</vt:lpstr>
      <vt:lpstr>Quicksand Medium</vt:lpstr>
      <vt:lpstr>Times New Roman</vt:lpstr>
      <vt:lpstr>UTM Cookies</vt:lpstr>
      <vt:lpstr>Wingdings 2</vt:lpstr>
      <vt:lpstr>思源黑体 CN Medium</vt:lpstr>
      <vt:lpstr>Office Theme</vt:lpstr>
      <vt:lpstr>1_Office Theme</vt:lpstr>
      <vt:lpstr>1_Office 主题</vt:lpstr>
      <vt:lpstr>3_Office Theme</vt:lpstr>
      <vt:lpstr>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CÁC SỐ CÓ BỐN CHỮ SỐ (tiếp theo)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78</cp:revision>
  <dcterms:created xsi:type="dcterms:W3CDTF">2022-01-01T10:56:42Z</dcterms:created>
  <dcterms:modified xsi:type="dcterms:W3CDTF">2022-01-14T09:18:17Z</dcterms:modified>
</cp:coreProperties>
</file>