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0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0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7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0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D07F7-3ABA-4DC8-ABBD-E54910C9E558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9D470-5092-4331-9D64-F6C1E053C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0.wdp"/><Relationship Id="rId4" Type="http://schemas.openxmlformats.org/officeDocument/2006/relationships/image" Target="../media/image30.jpe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37.jpeg"/><Relationship Id="rId4" Type="http://schemas.openxmlformats.org/officeDocument/2006/relationships/image" Target="../media/image34.jpe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5.jpg"/><Relationship Id="rId5" Type="http://schemas.openxmlformats.org/officeDocument/2006/relationships/image" Target="../media/image12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4559819" y="1237601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1500" b="1" dirty="0" smtClean="0">
                <a:solidFill>
                  <a:schemeClr val="bg1"/>
                </a:solidFill>
              </a:rPr>
              <a:t>\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5306" y="2168728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60" y="1394409"/>
            <a:ext cx="2379586" cy="2349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5" y="3973957"/>
            <a:ext cx="2417691" cy="233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47" y="1394409"/>
            <a:ext cx="2996575" cy="4911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16" y="1394409"/>
            <a:ext cx="4106052" cy="496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721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0" y="376980"/>
            <a:ext cx="2256516" cy="327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7" y="1484562"/>
            <a:ext cx="2770787" cy="385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67" y="3240715"/>
            <a:ext cx="2364548" cy="3161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88" y="376980"/>
            <a:ext cx="2373803" cy="2655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30" y="1484562"/>
            <a:ext cx="3470442" cy="385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5" y="3876542"/>
            <a:ext cx="2233487" cy="2525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84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2" y="1201883"/>
            <a:ext cx="9581881" cy="53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51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16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5426" y="1033675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15176" y="2233345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602" y="687820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02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787" y="1574335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5167" y="1987922"/>
            <a:ext cx="7650050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9</a:t>
            </a:r>
            <a:r>
              <a:rPr lang="en-US" sz="3700" b="1" spc="50" dirty="0" smtClean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PHỤC YÊU THÍCH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spc="50" dirty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700" b="1" spc="50" dirty="0" smtClean="0">
                <a:ln w="0"/>
                <a:solidFill>
                  <a:srgbClr val="FF33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TRANG PHỤC YÊU THÍCH</a:t>
            </a:r>
            <a:endParaRPr lang="en-US" sz="3700" b="1" cap="none" spc="50" dirty="0" smtClean="0">
              <a:ln w="0"/>
              <a:solidFill>
                <a:srgbClr val="FF33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83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9" t="5704" r="5868" b="6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45832" y="226055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8934" y="19359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2193" y="3200751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20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9"/>
            <a:ext cx="12080382" cy="6806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923" y="2485595"/>
            <a:ext cx="762429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5283" y="161502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0442" y="1344759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59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05" y="1428956"/>
            <a:ext cx="3250094" cy="325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44" y="1428956"/>
            <a:ext cx="4082845" cy="4082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9466">
            <a:off x="4638422" y="2932547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36" y="4587640"/>
            <a:ext cx="1753160" cy="1753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23" y="4279486"/>
            <a:ext cx="1828520" cy="182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706008" y="49459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8298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5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0"/>
            <a:ext cx="121747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2569">
            <a:off x="1636172" y="1384480"/>
            <a:ext cx="3768406" cy="3785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" y="4153593"/>
            <a:ext cx="23622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626277" y="1311589"/>
            <a:ext cx="3543359" cy="3267505"/>
            <a:chOff x="6719025" y="243840"/>
            <a:chExt cx="4229159" cy="48009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025" y="243840"/>
              <a:ext cx="4229159" cy="48009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ounded Rectangle 8"/>
            <p:cNvSpPr/>
            <p:nvPr/>
          </p:nvSpPr>
          <p:spPr>
            <a:xfrm>
              <a:off x="6764745" y="4114800"/>
              <a:ext cx="1891575" cy="304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36" y="3743992"/>
            <a:ext cx="2971800" cy="2829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11" y="4189994"/>
            <a:ext cx="1937666" cy="1937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4706008" y="49459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61809" y="28298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1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8" y="876300"/>
            <a:ext cx="2860573" cy="2860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7706" r="9658" b="5555"/>
          <a:stretch/>
        </p:blipFill>
        <p:spPr>
          <a:xfrm>
            <a:off x="7777300" y="3978992"/>
            <a:ext cx="2857500" cy="2676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8" y="3912625"/>
            <a:ext cx="286057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66" y="1394985"/>
            <a:ext cx="2887259" cy="4683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7777300" y="956188"/>
            <a:ext cx="2857500" cy="2857500"/>
            <a:chOff x="6172200" y="358263"/>
            <a:chExt cx="2857500" cy="2857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358263"/>
              <a:ext cx="2857500" cy="2857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Rounded Rectangle 10"/>
            <p:cNvSpPr/>
            <p:nvPr/>
          </p:nvSpPr>
          <p:spPr>
            <a:xfrm>
              <a:off x="8001000" y="358263"/>
              <a:ext cx="1028700" cy="3275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06008" y="49459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61809" y="28298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6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0"/>
            <a:ext cx="1217479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3" y="304800"/>
            <a:ext cx="29718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09" y="2019300"/>
            <a:ext cx="27432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737715" y="2642105"/>
            <a:ext cx="2857942" cy="2986104"/>
            <a:chOff x="1714500" y="571500"/>
            <a:chExt cx="5715000" cy="5715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571500"/>
              <a:ext cx="5715000" cy="5715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ounded Rectangle 8"/>
            <p:cNvSpPr/>
            <p:nvPr/>
          </p:nvSpPr>
          <p:spPr>
            <a:xfrm>
              <a:off x="6248400" y="685800"/>
              <a:ext cx="1181100" cy="6858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39" y="4644912"/>
            <a:ext cx="1944297" cy="196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39" y="2398701"/>
            <a:ext cx="1944297" cy="207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039" y="220014"/>
            <a:ext cx="1944297" cy="2048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3" y="3505200"/>
            <a:ext cx="29718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4706008" y="53323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1809" y="32161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17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7470" y="430200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CÁCH THỰC HIỆN</a:t>
            </a:r>
            <a:endParaRPr lang="en-US" sz="45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244342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90626029785120417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355" y="1215030"/>
            <a:ext cx="9501070" cy="5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300</Words>
  <Application>Microsoft Office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23</cp:revision>
  <dcterms:created xsi:type="dcterms:W3CDTF">2022-02-13T01:18:29Z</dcterms:created>
  <dcterms:modified xsi:type="dcterms:W3CDTF">2022-02-21T09:11:20Z</dcterms:modified>
</cp:coreProperties>
</file>