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6" r:id="rId7"/>
    <p:sldId id="268" r:id="rId8"/>
    <p:sldId id="261" r:id="rId9"/>
    <p:sldId id="267" r:id="rId10"/>
    <p:sldId id="269" r:id="rId11"/>
    <p:sldId id="262" r:id="rId12"/>
    <p:sldId id="265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16"/>
    <a:srgbClr val="203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36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0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4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8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84E7-48FA-400F-B856-7322E9DEFFB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AB77F-70FD-47C7-84E9-67C8CB328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9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9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2.wdp"/><Relationship Id="rId4" Type="http://schemas.openxmlformats.org/officeDocument/2006/relationships/image" Target="../media/image20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5074977" y="1005780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5780" y="139608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0464" y="232327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03214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03214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66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75" b="1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0E909F-E78A-4913-B96C-5A1D313ECC5F}"/>
              </a:ext>
            </a:extLst>
          </p:cNvPr>
          <p:cNvSpPr txBox="1"/>
          <p:nvPr/>
        </p:nvSpPr>
        <p:spPr>
          <a:xfrm>
            <a:off x="2601533" y="2638727"/>
            <a:ext cx="72121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84BB03-7714-474B-8C9E-B62862CF6B1E}"/>
              </a:ext>
            </a:extLst>
          </p:cNvPr>
          <p:cNvSpPr txBox="1"/>
          <p:nvPr/>
        </p:nvSpPr>
        <p:spPr>
          <a:xfrm>
            <a:off x="2601533" y="3998571"/>
            <a:ext cx="58470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31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7100" y="1882824"/>
            <a:ext cx="1901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5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87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2" r="6587"/>
          <a:stretch/>
        </p:blipFill>
        <p:spPr>
          <a:xfrm>
            <a:off x="834886" y="1293901"/>
            <a:ext cx="343906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8" y="1293902"/>
            <a:ext cx="3346005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0" y="1293901"/>
            <a:ext cx="3202778" cy="2217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3715785"/>
            <a:ext cx="3439065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39" y="3715786"/>
            <a:ext cx="3346004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1" y="3715785"/>
            <a:ext cx="3202778" cy="245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358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420167"/>
            <a:ext cx="3392556" cy="2105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1420167"/>
            <a:ext cx="3268318" cy="2105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744501"/>
            <a:ext cx="3392557" cy="2391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0" y="3757950"/>
            <a:ext cx="3268318" cy="2377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8" y="3744501"/>
            <a:ext cx="3268319" cy="2392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37" y="1414314"/>
            <a:ext cx="3268319" cy="21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5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"/>
            <a:ext cx="12192000" cy="6851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4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7"/>
            <a:ext cx="12192000" cy="68644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9510" y="1471561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260" y="2671231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8686" y="1125706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2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4182" y="1677366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1529" y="2090953"/>
            <a:ext cx="8680361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10</a:t>
            </a:r>
          </a:p>
          <a:p>
            <a:pPr algn="ctr"/>
            <a:r>
              <a:rPr lang="en-US" sz="3700" b="1" spc="5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CUỘC SỐNG QUANH EM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CUỘC SỐNG QUANH EM</a:t>
            </a:r>
            <a:endParaRPr lang="en-US" sz="3700" b="1" cap="none" spc="50" dirty="0" smtClean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43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4" b="11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0830" y="273706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23361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233616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6" y="24124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000" y="3625751"/>
            <a:ext cx="464453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iấy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8854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472" y="1815896"/>
            <a:ext cx="6941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76047" y="94532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1206" y="675060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4981" y="3543711"/>
            <a:ext cx="50914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15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11725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0011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1143547"/>
            <a:ext cx="342900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1143395"/>
            <a:ext cx="347622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1143395"/>
            <a:ext cx="3400653" cy="226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3600404"/>
            <a:ext cx="3429000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1" y="3600404"/>
            <a:ext cx="3437849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1" y="3600404"/>
            <a:ext cx="3400653" cy="228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88977" y="5857463"/>
            <a:ext cx="63145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6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7536" r="10044" b="7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24604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1299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E9EFDD-9949-425B-95DB-F7D4B14BA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1168862"/>
            <a:ext cx="3382945" cy="212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F989B3-121D-47A1-8A88-33EEE3C6A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" y="3803040"/>
            <a:ext cx="3382945" cy="224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546E68-0297-4DD2-9047-95A339BDD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1168862"/>
            <a:ext cx="3193964" cy="21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52AF4F-D3C1-456D-8759-D4FE3A0E8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89" y="3767414"/>
            <a:ext cx="3193964" cy="2277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8812D7-F774-4F61-AA58-1F4DC1A75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99" y="1168862"/>
            <a:ext cx="3259383" cy="214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8CED92C-906B-4257-A67B-3ABDEF475B26}"/>
              </a:ext>
            </a:extLst>
          </p:cNvPr>
          <p:cNvSpPr/>
          <p:nvPr/>
        </p:nvSpPr>
        <p:spPr>
          <a:xfrm>
            <a:off x="2164765" y="337943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997190C-96CC-412E-91F9-5AC4B88A1C98}"/>
              </a:ext>
            </a:extLst>
          </p:cNvPr>
          <p:cNvSpPr/>
          <p:nvPr/>
        </p:nvSpPr>
        <p:spPr>
          <a:xfrm>
            <a:off x="9583733" y="6118958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23D7A76-AE2C-4774-B5F2-CF8BDD672081}"/>
              </a:ext>
            </a:extLst>
          </p:cNvPr>
          <p:cNvSpPr/>
          <p:nvPr/>
        </p:nvSpPr>
        <p:spPr>
          <a:xfrm>
            <a:off x="2212971" y="6128499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D144637-DFFA-47D0-895C-F0DE56C08A08}"/>
              </a:ext>
            </a:extLst>
          </p:cNvPr>
          <p:cNvSpPr/>
          <p:nvPr/>
        </p:nvSpPr>
        <p:spPr>
          <a:xfrm>
            <a:off x="5936442" y="3420514"/>
            <a:ext cx="373895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EC4D9F7-8EEB-44F4-944B-25DC1DEC7BA3}"/>
              </a:ext>
            </a:extLst>
          </p:cNvPr>
          <p:cNvSpPr/>
          <p:nvPr/>
        </p:nvSpPr>
        <p:spPr>
          <a:xfrm flipH="1">
            <a:off x="9583734" y="3371821"/>
            <a:ext cx="373894" cy="3398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3F0DC4-D99A-4850-98D4-7D6CBEE52685}"/>
              </a:ext>
            </a:extLst>
          </p:cNvPr>
          <p:cNvSpPr txBox="1"/>
          <p:nvPr/>
        </p:nvSpPr>
        <p:spPr>
          <a:xfrm>
            <a:off x="4266433" y="3818927"/>
            <a:ext cx="37699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1.Kể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2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8D5B15-6D0E-40E8-82AE-111E3B3B2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8FA31F6-2E98-4885-BB0F-486828D3E23B}"/>
              </a:ext>
            </a:extLst>
          </p:cNvPr>
          <p:cNvSpPr txBox="1"/>
          <p:nvPr/>
        </p:nvSpPr>
        <p:spPr>
          <a:xfrm>
            <a:off x="1101713" y="1457449"/>
            <a:ext cx="10051390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D02DE4-B1D1-465F-AEFC-E0A27B69FF1E}"/>
              </a:ext>
            </a:extLst>
          </p:cNvPr>
          <p:cNvSpPr txBox="1"/>
          <p:nvPr/>
        </p:nvSpPr>
        <p:spPr>
          <a:xfrm>
            <a:off x="1101713" y="2928517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D10E7C9-7A7C-4BBD-98A7-9A94D64141A3}"/>
              </a:ext>
            </a:extLst>
          </p:cNvPr>
          <p:cNvSpPr txBox="1"/>
          <p:nvPr/>
        </p:nvSpPr>
        <p:spPr>
          <a:xfrm>
            <a:off x="1101713" y="3871502"/>
            <a:ext cx="100513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4068" y="692177"/>
            <a:ext cx="2925801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700" b="1" dirty="0" smtClean="0">
                <a:ln/>
                <a:solidFill>
                  <a:schemeClr val="accent4"/>
                </a:solidFill>
              </a:rPr>
              <a:t>GHI NHỚ</a:t>
            </a:r>
            <a:endParaRPr lang="en-US" sz="57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11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230850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44992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Vẽ cuộc sống quanh em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736" t="4933" r="15503" b="5172"/>
          <a:stretch/>
        </p:blipFill>
        <p:spPr>
          <a:xfrm>
            <a:off x="2614410" y="993234"/>
            <a:ext cx="7096259" cy="50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15155" y="392724"/>
            <a:ext cx="11294772" cy="59436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63075" y="95207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4984" y="76621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9122" r="15695" b="39527"/>
          <a:stretch/>
        </p:blipFill>
        <p:spPr>
          <a:xfrm>
            <a:off x="862884" y="1944712"/>
            <a:ext cx="3219718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39249" r="15918" b="39155"/>
          <a:stretch/>
        </p:blipFill>
        <p:spPr>
          <a:xfrm>
            <a:off x="4520482" y="1944711"/>
            <a:ext cx="3198104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38310" r="14250" b="38591"/>
          <a:stretch/>
        </p:blipFill>
        <p:spPr>
          <a:xfrm>
            <a:off x="8156465" y="1944710"/>
            <a:ext cx="3204953" cy="220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365162" y="4327300"/>
            <a:ext cx="1922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8644" y="4325152"/>
            <a:ext cx="3054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0168" y="4310125"/>
            <a:ext cx="2561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61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552</Words>
  <Application>Microsoft Office PowerPoint</Application>
  <PresentationFormat>Widescreen</PresentationFormat>
  <Paragraphs>63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50</cp:revision>
  <dcterms:created xsi:type="dcterms:W3CDTF">2022-02-27T03:36:23Z</dcterms:created>
  <dcterms:modified xsi:type="dcterms:W3CDTF">2022-02-27T08:30:58Z</dcterms:modified>
</cp:coreProperties>
</file>