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0" r:id="rId2"/>
    <p:sldId id="294" r:id="rId3"/>
    <p:sldId id="303" r:id="rId4"/>
    <p:sldId id="304" r:id="rId5"/>
    <p:sldId id="306" r:id="rId6"/>
    <p:sldId id="274" r:id="rId7"/>
    <p:sldId id="311" r:id="rId8"/>
    <p:sldId id="308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Livvic" panose="020B0604020202020204" charset="0"/>
      <p:regular r:id="rId14"/>
      <p:bold r:id="rId15"/>
      <p:italic r:id="rId16"/>
      <p:boldItalic r:id="rId17"/>
    </p:embeddedFont>
    <p:embeddedFont>
      <p:font typeface="Livvic Bold" panose="020B0604020202020204" charset="0"/>
      <p:regular r:id="rId18"/>
    </p:embeddedFont>
    <p:embeddedFont>
      <p:font typeface="Livvic Bold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22" autoAdjust="0"/>
  </p:normalViewPr>
  <p:slideViewPr>
    <p:cSldViewPr>
      <p:cViewPr varScale="1">
        <p:scale>
          <a:sx n="49" d="100"/>
          <a:sy n="49" d="100"/>
        </p:scale>
        <p:origin x="6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B8F3BFB-8C51-4CDF-B59A-B4573D419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62" y="0"/>
            <a:ext cx="18288000" cy="10287000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297AA7ED-09A0-40A8-AA8B-DA53EB8ACD6B}"/>
              </a:ext>
            </a:extLst>
          </p:cNvPr>
          <p:cNvSpPr txBox="1"/>
          <p:nvPr/>
        </p:nvSpPr>
        <p:spPr>
          <a:xfrm>
            <a:off x="-139752" y="41229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002060"/>
                </a:solidFill>
                <a:latin typeface="Livvic Bold Bold"/>
              </a:rPr>
              <a:t>CHỦ ĐỀ 6: ĐỒ CHƠI – ĐỒ DÙNG HỌC TẬP</a:t>
            </a:r>
            <a:r>
              <a:rPr lang="en-US" sz="6000" dirty="0">
                <a:solidFill>
                  <a:srgbClr val="00206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00206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rgbClr val="002060"/>
                </a:solidFill>
                <a:latin typeface="Livvic Bold Bold"/>
              </a:rPr>
              <a:t>BÀI 2: CON GÀ NGỘ NGHĨNH</a:t>
            </a:r>
            <a:endParaRPr lang="en-US" sz="48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2825802B-DA1D-448C-8D36-8F46658166E3}"/>
              </a:ext>
            </a:extLst>
          </p:cNvPr>
          <p:cNvSpPr txBox="1"/>
          <p:nvPr/>
        </p:nvSpPr>
        <p:spPr>
          <a:xfrm>
            <a:off x="6434928" y="29860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FF000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FF000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FF000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FF0000"/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78EC65F4-2650-4F07-9AA7-00D0B204E42C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90FA7C60-DF64-4C94-8EE6-58DD4850B472}"/>
              </a:ext>
            </a:extLst>
          </p:cNvPr>
          <p:cNvSpPr txBox="1"/>
          <p:nvPr/>
        </p:nvSpPr>
        <p:spPr>
          <a:xfrm>
            <a:off x="1981200" y="7109457"/>
            <a:ext cx="1402080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002060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002060"/>
                </a:solidFill>
                <a:latin typeface="Livvic Bold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TẠO HÌNH VÀ TRANG TRÍ CON GÀ TỪ GIẤY, BÌA MÀU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93843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70CA6AA-0CFC-4A6A-9C17-D6925465FC64}"/>
              </a:ext>
            </a:extLst>
          </p:cNvPr>
          <p:cNvSpPr txBox="1"/>
          <p:nvPr/>
        </p:nvSpPr>
        <p:spPr>
          <a:xfrm rot="21058345">
            <a:off x="3352800" y="4290632"/>
            <a:ext cx="1127760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chì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tẩy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giấy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bìa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hồ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dán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bút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màu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6580527"/>
            <a:chOff x="0" y="0"/>
            <a:chExt cx="14198854" cy="8774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706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3D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bằng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thức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gấp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cắt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trí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con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từ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bìa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màu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vẻ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đẹp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sử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dụng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làm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chơi,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học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tập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n em otro mio">
            <a:extLst>
              <a:ext uri="{FF2B5EF4-FFF2-40B4-BE49-F238E27FC236}">
                <a16:creationId xmlns:a16="http://schemas.microsoft.com/office/drawing/2014/main" id="{C6B2FF4B-60D8-44F8-9D27-48606967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" y="36479"/>
            <a:ext cx="182507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86D38421-D2D0-4FB8-962F-9EA4B9A472B6}"/>
              </a:ext>
            </a:extLst>
          </p:cNvPr>
          <p:cNvSpPr txBox="1"/>
          <p:nvPr/>
        </p:nvSpPr>
        <p:spPr>
          <a:xfrm>
            <a:off x="304800" y="-38100"/>
            <a:ext cx="7481173" cy="12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7200" b="1" dirty="0">
                <a:solidFill>
                  <a:srgbClr val="035457"/>
                </a:solidFill>
                <a:latin typeface="Livvic Bold" panose="020B0604020202020204" charset="0"/>
              </a:rPr>
              <a:t>1.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7200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7200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7200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F8BFFB9-4321-4163-805D-E1B260EEF5BB}"/>
              </a:ext>
            </a:extLst>
          </p:cNvPr>
          <p:cNvSpPr txBox="1"/>
          <p:nvPr/>
        </p:nvSpPr>
        <p:spPr>
          <a:xfrm>
            <a:off x="3505200" y="8572500"/>
            <a:ext cx="12192000" cy="193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Đây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con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con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đặc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điểm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giống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khác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nhau?</a:t>
            </a: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34220E6-CC79-471A-AFE2-7D092111E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2593" b="34074"/>
          <a:stretch/>
        </p:blipFill>
        <p:spPr>
          <a:xfrm>
            <a:off x="3555985" y="1498884"/>
            <a:ext cx="11176029" cy="64640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792369B1-2212-4D3F-A59B-808311A93F5A}"/>
              </a:ext>
            </a:extLst>
          </p:cNvPr>
          <p:cNvSpPr/>
          <p:nvPr/>
        </p:nvSpPr>
        <p:spPr>
          <a:xfrm>
            <a:off x="5257800" y="6057900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1</a:t>
            </a:r>
            <a:endParaRPr lang="en-GB" sz="2800" b="1" dirty="0"/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8F7A67E-8A0A-43D5-9F27-56AAD1DD23AE}"/>
              </a:ext>
            </a:extLst>
          </p:cNvPr>
          <p:cNvSpPr/>
          <p:nvPr/>
        </p:nvSpPr>
        <p:spPr>
          <a:xfrm>
            <a:off x="9677400" y="4610100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2</a:t>
            </a:r>
            <a:endParaRPr lang="en-GB" sz="2800" b="1" dirty="0"/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A7107105-0050-4001-A6C8-58BB5AF2D7AC}"/>
              </a:ext>
            </a:extLst>
          </p:cNvPr>
          <p:cNvSpPr/>
          <p:nvPr/>
        </p:nvSpPr>
        <p:spPr>
          <a:xfrm>
            <a:off x="13639800" y="6286500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3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23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27B6CB5-1667-4BBB-A54A-562A7CCB08EA}"/>
              </a:ext>
            </a:extLst>
          </p:cNvPr>
          <p:cNvSpPr txBox="1"/>
          <p:nvPr/>
        </p:nvSpPr>
        <p:spPr>
          <a:xfrm>
            <a:off x="2971800" y="7810500"/>
            <a:ext cx="123443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ts val="4041"/>
              </a:lnSpc>
              <a:spcBef>
                <a:spcPct val="0"/>
              </a:spcBef>
              <a:buAutoNum type="arabicPeriod"/>
            </a:pP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Con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ở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1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2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gì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khác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nhau?</a:t>
            </a:r>
          </a:p>
          <a:p>
            <a:pPr marL="742950" indent="-742950">
              <a:lnSpc>
                <a:spcPts val="4041"/>
              </a:lnSpc>
              <a:spcBef>
                <a:spcPct val="0"/>
              </a:spcBef>
              <a:buAutoNum type="arabicPeriod"/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3D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được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làm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bằng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chất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liệu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gì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?</a:t>
            </a:r>
          </a:p>
          <a:p>
            <a:pPr marL="742950" indent="-742950">
              <a:lnSpc>
                <a:spcPts val="4041"/>
              </a:lnSpc>
              <a:spcBef>
                <a:spcPct val="0"/>
              </a:spcBef>
              <a:buAutoNum type="arabicPeriod"/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được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từ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những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nào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?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DADA7DC-0E2A-4744-97C8-78CE7226C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736" t="70368" r="29643" b="5378"/>
          <a:stretch/>
        </p:blipFill>
        <p:spPr>
          <a:xfrm>
            <a:off x="9976757" y="1184745"/>
            <a:ext cx="6564086" cy="5105400"/>
          </a:xfrm>
          <a:prstGeom prst="rect">
            <a:avLst/>
          </a:prstGeom>
          <a:solidFill>
            <a:schemeClr val="accent6"/>
          </a:solidFill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CDC23FD-D176-4FD7-A468-6D89DF607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3395" t="33175" b="34357"/>
          <a:stretch/>
        </p:blipFill>
        <p:spPr>
          <a:xfrm>
            <a:off x="1752600" y="647700"/>
            <a:ext cx="4876800" cy="57734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14B71883-9EF3-42BE-AAD3-36257B4A7F05}"/>
              </a:ext>
            </a:extLst>
          </p:cNvPr>
          <p:cNvSpPr/>
          <p:nvPr/>
        </p:nvSpPr>
        <p:spPr>
          <a:xfrm>
            <a:off x="3657600" y="6721354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1</a:t>
            </a:r>
            <a:endParaRPr lang="en-GB" sz="2800" b="1" dirty="0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0384B7BF-4787-4C56-9A78-8ECD6E523102}"/>
              </a:ext>
            </a:extLst>
          </p:cNvPr>
          <p:cNvSpPr/>
          <p:nvPr/>
        </p:nvSpPr>
        <p:spPr>
          <a:xfrm>
            <a:off x="13258800" y="6694427"/>
            <a:ext cx="914400" cy="838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2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065230"/>
            <a:ext cx="5943600" cy="1040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Gấp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đôi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giấy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vẽ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cắt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theo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nét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thân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101077"/>
            <a:ext cx="4883541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Cắt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bộ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phận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của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342900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101077"/>
            <a:ext cx="6019800" cy="99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Dán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bộ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phận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lên thân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B443BC3-670D-4270-9510-00D7000153FF}"/>
              </a:ext>
            </a:extLst>
          </p:cNvPr>
          <p:cNvSpPr txBox="1"/>
          <p:nvPr/>
        </p:nvSpPr>
        <p:spPr>
          <a:xfrm>
            <a:off x="533400" y="1480691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hình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con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gà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4BA4795-F7B8-407C-8E54-B34AFCBD56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767" t="14554" r="43828" b="67700"/>
          <a:stretch/>
        </p:blipFill>
        <p:spPr>
          <a:xfrm>
            <a:off x="152402" y="2865024"/>
            <a:ext cx="5755957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3D05663-AE41-4238-AF4F-1FD7BE916A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3343" t="26313" r="5837" b="52205"/>
          <a:stretch/>
        </p:blipFill>
        <p:spPr>
          <a:xfrm>
            <a:off x="6207443" y="3086100"/>
            <a:ext cx="5755957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CD86AB95-F512-495B-8580-2B3BCAF9E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155" t="50460" r="41422" b="19169"/>
          <a:stretch/>
        </p:blipFill>
        <p:spPr>
          <a:xfrm>
            <a:off x="12379642" y="2963777"/>
            <a:ext cx="5755957" cy="42371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A0C078E-6E13-47A0-8549-5742C1F79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097" t="18148" r="56356" b="59630"/>
          <a:stretch/>
        </p:blipFill>
        <p:spPr>
          <a:xfrm>
            <a:off x="1143000" y="2086583"/>
            <a:ext cx="7574412" cy="56808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1E75DFB-EA2D-42FA-9B06-DE102F8C8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944" t="45555" r="55508" b="32223"/>
          <a:stretch/>
        </p:blipFill>
        <p:spPr>
          <a:xfrm>
            <a:off x="9816892" y="2086583"/>
            <a:ext cx="7574412" cy="56808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808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743200" y="2099171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55CA22C-A248-4BC0-8DAF-5A96331E1EB8}"/>
              </a:ext>
            </a:extLst>
          </p:cNvPr>
          <p:cNvSpPr txBox="1"/>
          <p:nvPr/>
        </p:nvSpPr>
        <p:spPr>
          <a:xfrm>
            <a:off x="2971799" y="3623171"/>
            <a:ext cx="9677401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và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con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từ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bìa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theo ý </a:t>
            </a:r>
            <a:r>
              <a:rPr lang="vi-VN" sz="4984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218217A-1656-4308-8123-372A000F5636}"/>
              </a:ext>
            </a:extLst>
          </p:cNvPr>
          <p:cNvSpPr txBox="1"/>
          <p:nvPr/>
        </p:nvSpPr>
        <p:spPr>
          <a:xfrm>
            <a:off x="2900437" y="4385171"/>
            <a:ext cx="12263363" cy="4873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17"/>
              </a:lnSpc>
            </a:pPr>
            <a:endParaRPr lang="vi-VN" sz="4400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>
              <a:lnSpc>
                <a:spcPts val="3817"/>
              </a:lnSpc>
            </a:pPr>
            <a:endParaRPr lang="vi-VN" sz="3181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 marL="514350" indent="-514350">
              <a:lnSpc>
                <a:spcPts val="3817"/>
              </a:lnSpc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Con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em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định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tạo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hình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là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mái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trống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hay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con?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Con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đó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có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những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gì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 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Em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lựa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chọn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giấy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gì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để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thân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Giấy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màu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nào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trang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trí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đầu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cổ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,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cánh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và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đuôi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3817"/>
              </a:lnSpc>
              <a:buFontTx/>
              <a:buAutoNum type="arabicPeriod"/>
            </a:pP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Em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cần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thêm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gì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cho đuôi hay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cánh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 </a:t>
            </a:r>
            <a:r>
              <a:rPr lang="vi-VN" sz="3181" dirty="0" err="1">
                <a:solidFill>
                  <a:schemeClr val="accent3">
                    <a:lumMod val="50000"/>
                  </a:schemeClr>
                </a:solidFill>
                <a:latin typeface="Livvic Bold"/>
              </a:rPr>
              <a:t>gà</a:t>
            </a:r>
            <a:r>
              <a: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3817"/>
              </a:lnSpc>
              <a:buAutoNum type="arabicPeriod"/>
            </a:pPr>
            <a:endParaRPr lang="vi-VN" sz="3181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 marL="514350" indent="-514350">
              <a:lnSpc>
                <a:spcPts val="3817"/>
              </a:lnSpc>
              <a:buAutoNum type="arabicPeriod"/>
            </a:pPr>
            <a:endParaRPr lang="en-US" sz="3181" dirty="0">
              <a:solidFill>
                <a:schemeClr val="accent3">
                  <a:lumMod val="50000"/>
                </a:schemeClr>
              </a:solidFill>
              <a:latin typeface="Livvic Bold"/>
            </a:endParaRPr>
          </a:p>
          <a:p>
            <a:pPr algn="ctr">
              <a:lnSpc>
                <a:spcPts val="3817"/>
              </a:lnSpc>
            </a:pPr>
            <a:endParaRPr lang="en-US" sz="3181" dirty="0">
              <a:solidFill>
                <a:srgbClr val="00000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2778E-6 -3.45679E-6 L -1.52778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6.6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320</Words>
  <Application>Microsoft Office PowerPoint</Application>
  <PresentationFormat>Custom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Livvic</vt:lpstr>
      <vt:lpstr>Livvic Bold</vt:lpstr>
      <vt:lpstr>Livvic Bold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gà ngộ nghĩnh  (T1)</dc:title>
  <dc:subject>Chủ đề 6</dc:subject>
  <dc:creator>Tr. Trương Huyền</dc:creator>
  <cp:lastModifiedBy>HP</cp:lastModifiedBy>
  <cp:revision>268</cp:revision>
  <dcterms:created xsi:type="dcterms:W3CDTF">2006-08-16T00:00:00Z</dcterms:created>
  <dcterms:modified xsi:type="dcterms:W3CDTF">2022-05-04T14:59:20Z</dcterms:modified>
  <dc:identifier>DAEwasUvSSg</dc:identifier>
</cp:coreProperties>
</file>